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ags/tag1.xml" ContentType="application/vnd.openxmlformats-officedocument.presentationml.tags+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3.xml" ContentType="application/vnd.openxmlformats-officedocument.theme+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4.xml" ContentType="application/vnd.openxmlformats-officedocument.theme+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theme/theme5.xml" ContentType="application/vnd.openxmlformats-officedocument.theme+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notesSlides/notesSlide14.xml" ContentType="application/vnd.openxmlformats-officedocument.presentationml.notesSlide+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8" r:id="rId3"/>
    <p:sldMasterId id="2147483714" r:id="rId4"/>
    <p:sldMasterId id="2147483732" r:id="rId5"/>
  </p:sldMasterIdLst>
  <p:notesMasterIdLst>
    <p:notesMasterId r:id="rId28"/>
  </p:notesMasterIdLst>
  <p:sldIdLst>
    <p:sldId id="288" r:id="rId6"/>
    <p:sldId id="257" r:id="rId7"/>
    <p:sldId id="259" r:id="rId8"/>
    <p:sldId id="260" r:id="rId9"/>
    <p:sldId id="285" r:id="rId10"/>
    <p:sldId id="286" r:id="rId11"/>
    <p:sldId id="295" r:id="rId12"/>
    <p:sldId id="272" r:id="rId13"/>
    <p:sldId id="290" r:id="rId14"/>
    <p:sldId id="289" r:id="rId15"/>
    <p:sldId id="273" r:id="rId16"/>
    <p:sldId id="287" r:id="rId17"/>
    <p:sldId id="291" r:id="rId18"/>
    <p:sldId id="275" r:id="rId19"/>
    <p:sldId id="276" r:id="rId20"/>
    <p:sldId id="292" r:id="rId21"/>
    <p:sldId id="294" r:id="rId22"/>
    <p:sldId id="278" r:id="rId23"/>
    <p:sldId id="282" r:id="rId24"/>
    <p:sldId id="280" r:id="rId25"/>
    <p:sldId id="283" r:id="rId26"/>
    <p:sldId id="284" r:id="rId27"/>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11" autoAdjust="0"/>
    <p:restoredTop sz="94714" autoAdjust="0"/>
  </p:normalViewPr>
  <p:slideViewPr>
    <p:cSldViewPr snapToGrid="0">
      <p:cViewPr varScale="1">
        <p:scale>
          <a:sx n="80" d="100"/>
          <a:sy n="80" d="100"/>
        </p:scale>
        <p:origin x="798"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slideMaster" Target="slideMasters/slideMaster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9.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6.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7.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8.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9.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0.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6.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7.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8.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9.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50.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5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5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5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5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5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56.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57.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58.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59.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60.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6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6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6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64.vml.rels><?xml version="1.0" encoding="UTF-8" standalone="yes"?>
<Relationships xmlns="http://schemas.openxmlformats.org/package/2006/relationships"><Relationship Id="rId1" Type="http://schemas.openxmlformats.org/officeDocument/2006/relationships/image" Target="../media/image1.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6416FF9-03F8-41B1-B578-66C8C556A13E}" type="datetimeFigureOut">
              <a:rPr lang="zh-CN" altLang="en-US" smtClean="0"/>
              <a:t>2014/2/24</a:t>
            </a:fld>
            <a:endParaRPr lang="zh-CN" alt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6292A8B-34C8-420B-98EF-61671784644A}" type="slidenum">
              <a:rPr lang="zh-CN" altLang="en-US" smtClean="0"/>
              <a:t>‹#›</a:t>
            </a:fld>
            <a:endParaRPr lang="zh-CN" altLang="en-US"/>
          </a:p>
        </p:txBody>
      </p:sp>
    </p:spTree>
    <p:extLst>
      <p:ext uri="{BB962C8B-B14F-4D97-AF65-F5344CB8AC3E}">
        <p14:creationId xmlns:p14="http://schemas.microsoft.com/office/powerpoint/2010/main" val="30137257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110E035-3DF4-4A15-9272-486F21423BC9}" type="slidenum">
              <a:rPr lang="en-US" smtClean="0"/>
              <a:t>1</a:t>
            </a:fld>
            <a:endParaRPr lang="en-US"/>
          </a:p>
        </p:txBody>
      </p:sp>
    </p:spTree>
    <p:extLst>
      <p:ext uri="{BB962C8B-B14F-4D97-AF65-F5344CB8AC3E}">
        <p14:creationId xmlns:p14="http://schemas.microsoft.com/office/powerpoint/2010/main" val="23717509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b="1" kern="1200" dirty="0" smtClean="0">
                <a:solidFill>
                  <a:schemeClr val="tx1"/>
                </a:solidFill>
                <a:effectLst/>
                <a:latin typeface="Segoe UI" pitchFamily="34" charset="0"/>
                <a:ea typeface="+mn-ea"/>
                <a:cs typeface="+mn-cs"/>
              </a:rPr>
              <a:t>Slide Objectives:</a:t>
            </a:r>
            <a:endParaRPr lang="en-US" sz="1600" kern="1200" dirty="0" smtClean="0">
              <a:solidFill>
                <a:schemeClr val="tx1"/>
              </a:solidFill>
              <a:effectLst/>
              <a:latin typeface="Segoe UI" pitchFamily="34" charset="0"/>
              <a:ea typeface="+mn-ea"/>
              <a:cs typeface="+mn-cs"/>
            </a:endParaRPr>
          </a:p>
          <a:p>
            <a:pPr marL="171450" lvl="0" indent="-171450">
              <a:buFont typeface="Arial" pitchFamily="34" charset="0"/>
              <a:buChar char="•"/>
            </a:pPr>
            <a:r>
              <a:rPr lang="en-US" sz="1600" kern="1200" dirty="0" smtClean="0">
                <a:solidFill>
                  <a:schemeClr val="tx1"/>
                </a:solidFill>
                <a:effectLst/>
                <a:latin typeface="Segoe UI" pitchFamily="34" charset="0"/>
                <a:ea typeface="+mn-ea"/>
                <a:cs typeface="+mn-cs"/>
              </a:rPr>
              <a:t>Understand Big data and why it is important</a:t>
            </a:r>
          </a:p>
          <a:p>
            <a:pPr marL="171450" lvl="0" indent="-171450">
              <a:buFont typeface="Arial" pitchFamily="34" charset="0"/>
              <a:buChar char="•"/>
            </a:pPr>
            <a:r>
              <a:rPr lang="en-US" sz="1600" kern="1200" dirty="0" smtClean="0">
                <a:solidFill>
                  <a:schemeClr val="tx1"/>
                </a:solidFill>
                <a:effectLst/>
                <a:latin typeface="Segoe UI" pitchFamily="34" charset="0"/>
                <a:ea typeface="+mn-ea"/>
                <a:cs typeface="+mn-cs"/>
              </a:rPr>
              <a:t>Know</a:t>
            </a:r>
            <a:r>
              <a:rPr lang="en-US" sz="1600" kern="1200" baseline="0" dirty="0" smtClean="0">
                <a:solidFill>
                  <a:schemeClr val="tx1"/>
                </a:solidFill>
                <a:effectLst/>
                <a:latin typeface="Segoe UI" pitchFamily="34" charset="0"/>
                <a:ea typeface="+mn-ea"/>
                <a:cs typeface="+mn-cs"/>
              </a:rPr>
              <a:t> the basics of Hadoop architecture and use scenarios</a:t>
            </a:r>
          </a:p>
          <a:p>
            <a:pPr marL="171450" lvl="0" indent="-171450">
              <a:buFont typeface="Arial" pitchFamily="34" charset="0"/>
              <a:buChar char="•"/>
            </a:pPr>
            <a:r>
              <a:rPr lang="en-US" sz="1600" kern="1200" baseline="0" dirty="0" smtClean="0">
                <a:solidFill>
                  <a:schemeClr val="tx1"/>
                </a:solidFill>
                <a:effectLst/>
                <a:latin typeface="Segoe UI" pitchFamily="34" charset="0"/>
                <a:ea typeface="+mn-ea"/>
                <a:cs typeface="+mn-cs"/>
              </a:rPr>
              <a:t>Learn the different programming options</a:t>
            </a:r>
          </a:p>
          <a:p>
            <a:pPr marL="0" lvl="0" indent="0">
              <a:buFont typeface="Arial" pitchFamily="34" charset="0"/>
              <a:buNone/>
            </a:pPr>
            <a:endParaRPr lang="en-US" sz="1600" kern="1200" dirty="0" smtClean="0">
              <a:solidFill>
                <a:schemeClr val="tx1"/>
              </a:solidFill>
              <a:effectLst/>
              <a:latin typeface="Segoe UI" pitchFamily="34" charset="0"/>
              <a:ea typeface="+mn-ea"/>
              <a:cs typeface="+mn-cs"/>
            </a:endParaRPr>
          </a:p>
          <a:p>
            <a:r>
              <a:rPr lang="en-US" sz="1600" b="1" kern="1200" dirty="0" smtClean="0">
                <a:solidFill>
                  <a:schemeClr val="tx1"/>
                </a:solidFill>
                <a:effectLst/>
                <a:latin typeface="Segoe UI" pitchFamily="34" charset="0"/>
                <a:ea typeface="+mn-ea"/>
                <a:cs typeface="+mn-cs"/>
              </a:rPr>
              <a:t>Transition:</a:t>
            </a:r>
            <a:endParaRPr lang="en-US" sz="1600" kern="1200" dirty="0" smtClean="0">
              <a:solidFill>
                <a:schemeClr val="tx1"/>
              </a:solidFill>
              <a:effectLst/>
              <a:latin typeface="Segoe UI" pitchFamily="34" charset="0"/>
              <a:ea typeface="+mn-ea"/>
              <a:cs typeface="+mn-cs"/>
            </a:endParaRPr>
          </a:p>
          <a:p>
            <a:pPr marL="171450" lvl="0" indent="-171450">
              <a:buFont typeface="Arial" pitchFamily="34" charset="0"/>
              <a:buChar char="•"/>
            </a:pPr>
            <a:r>
              <a:rPr lang="en-US" sz="1600" kern="1200" dirty="0" smtClean="0">
                <a:solidFill>
                  <a:schemeClr val="tx1"/>
                </a:solidFill>
                <a:effectLst/>
                <a:latin typeface="Segoe UI" pitchFamily="34" charset="0"/>
                <a:ea typeface="+mn-ea"/>
                <a:cs typeface="+mn-cs"/>
              </a:rPr>
              <a:t>Transition statement(s) to setup the slide</a:t>
            </a:r>
          </a:p>
          <a:p>
            <a:pPr marL="171450" lvl="0" indent="-171450">
              <a:buFont typeface="Arial" pitchFamily="34" charset="0"/>
              <a:buChar char="•"/>
            </a:pPr>
            <a:endParaRPr lang="en-US" sz="1600" kern="1200" dirty="0" smtClean="0">
              <a:solidFill>
                <a:schemeClr val="tx1"/>
              </a:solidFill>
              <a:effectLst/>
              <a:latin typeface="Segoe UI" pitchFamily="34" charset="0"/>
              <a:ea typeface="+mn-ea"/>
              <a:cs typeface="+mn-cs"/>
            </a:endParaRPr>
          </a:p>
          <a:p>
            <a:r>
              <a:rPr lang="en-US" sz="1600" b="1" kern="1200" dirty="0" smtClean="0">
                <a:solidFill>
                  <a:schemeClr val="tx1"/>
                </a:solidFill>
                <a:effectLst/>
                <a:latin typeface="Segoe UI" pitchFamily="34" charset="0"/>
                <a:ea typeface="+mn-ea"/>
                <a:cs typeface="+mn-cs"/>
              </a:rPr>
              <a:t>Speaking Points:</a:t>
            </a:r>
            <a:endParaRPr lang="en-US" sz="1600" kern="1200" dirty="0" smtClean="0">
              <a:solidFill>
                <a:schemeClr val="tx1"/>
              </a:solidFill>
              <a:effectLst/>
              <a:latin typeface="Segoe UI" pitchFamily="34" charset="0"/>
              <a:ea typeface="+mn-ea"/>
              <a:cs typeface="+mn-cs"/>
            </a:endParaRPr>
          </a:p>
          <a:p>
            <a:pPr marL="171450" lvl="0" indent="-171450">
              <a:buFont typeface="Arial" pitchFamily="34" charset="0"/>
              <a:buChar char="•"/>
            </a:pPr>
            <a:r>
              <a:rPr lang="en-US" sz="1600" kern="1200" dirty="0" smtClean="0">
                <a:solidFill>
                  <a:schemeClr val="tx1"/>
                </a:solidFill>
                <a:effectLst/>
                <a:latin typeface="Segoe UI" pitchFamily="34" charset="0"/>
                <a:ea typeface="+mn-ea"/>
                <a:cs typeface="+mn-cs"/>
              </a:rPr>
              <a:t>Speaking Point  #1</a:t>
            </a:r>
          </a:p>
          <a:p>
            <a:pPr marL="171450" lvl="0" indent="-171450">
              <a:buFont typeface="Arial" pitchFamily="34" charset="0"/>
              <a:buChar char="•"/>
            </a:pPr>
            <a:r>
              <a:rPr lang="en-US" sz="1600" kern="1200" dirty="0" smtClean="0">
                <a:solidFill>
                  <a:schemeClr val="tx1"/>
                </a:solidFill>
                <a:effectLst/>
                <a:latin typeface="Segoe UI" pitchFamily="34" charset="0"/>
                <a:ea typeface="+mn-ea"/>
                <a:cs typeface="+mn-cs"/>
              </a:rPr>
              <a:t>Speaking Point  #2</a:t>
            </a:r>
          </a:p>
          <a:p>
            <a:pPr marL="171450" lvl="0" indent="-171450">
              <a:buFont typeface="Arial" pitchFamily="34" charset="0"/>
              <a:buChar char="•"/>
            </a:pPr>
            <a:endParaRPr lang="en-US" sz="1600" kern="1200" dirty="0" smtClean="0">
              <a:solidFill>
                <a:schemeClr val="tx1"/>
              </a:solidFill>
              <a:effectLst/>
              <a:latin typeface="Segoe UI" pitchFamily="34" charset="0"/>
              <a:ea typeface="+mn-ea"/>
              <a:cs typeface="+mn-cs"/>
            </a:endParaRPr>
          </a:p>
          <a:p>
            <a:r>
              <a:rPr lang="en-US" sz="1600" b="1" kern="1200" dirty="0" smtClean="0">
                <a:solidFill>
                  <a:schemeClr val="tx1"/>
                </a:solidFill>
                <a:effectLst/>
                <a:latin typeface="Segoe UI" pitchFamily="34" charset="0"/>
                <a:ea typeface="+mn-ea"/>
                <a:cs typeface="+mn-cs"/>
              </a:rPr>
              <a:t>Notes:</a:t>
            </a:r>
            <a:endParaRPr lang="en-US" sz="1600" kern="1200" dirty="0" smtClean="0">
              <a:solidFill>
                <a:schemeClr val="tx1"/>
              </a:solidFill>
              <a:effectLst/>
              <a:latin typeface="Segoe UI" pitchFamily="34" charset="0"/>
              <a:ea typeface="+mn-ea"/>
              <a:cs typeface="+mn-cs"/>
            </a:endParaRPr>
          </a:p>
          <a:p>
            <a:pPr marL="171450" lvl="0" indent="-171450">
              <a:buFont typeface="Arial" pitchFamily="34" charset="0"/>
              <a:buChar char="•"/>
            </a:pPr>
            <a:r>
              <a:rPr lang="en-US" sz="1600" kern="1200" dirty="0" smtClean="0">
                <a:solidFill>
                  <a:schemeClr val="tx1"/>
                </a:solidFill>
                <a:effectLst/>
                <a:latin typeface="Segoe UI" pitchFamily="34" charset="0"/>
                <a:ea typeface="+mn-ea"/>
                <a:cs typeface="+mn-cs"/>
              </a:rPr>
              <a:t>Any notes go here</a:t>
            </a:r>
          </a:p>
        </p:txBody>
      </p:sp>
      <p:sp>
        <p:nvSpPr>
          <p:cNvPr id="4" name="Slide Number Placeholder 3"/>
          <p:cNvSpPr>
            <a:spLocks noGrp="1"/>
          </p:cNvSpPr>
          <p:nvPr>
            <p:ph type="sldNum" sz="quarter" idx="10"/>
          </p:nvPr>
        </p:nvSpPr>
        <p:spPr/>
        <p:txBody>
          <a:bodyPr/>
          <a:lstStyle/>
          <a:p>
            <a:fld id="{82AABF77-E2E4-44CA-BA5C-65E132CF08D8}" type="slidenum">
              <a:rPr lang="en-US" smtClean="0">
                <a:solidFill>
                  <a:prstClr val="black"/>
                </a:solidFill>
              </a:rPr>
              <a:pPr/>
              <a:t>2</a:t>
            </a:fld>
            <a:endParaRPr lang="en-US" dirty="0">
              <a:solidFill>
                <a:prstClr val="black"/>
              </a:solidFill>
            </a:endParaRPr>
          </a:p>
        </p:txBody>
      </p:sp>
    </p:spTree>
    <p:extLst>
      <p:ext uri="{BB962C8B-B14F-4D97-AF65-F5344CB8AC3E}">
        <p14:creationId xmlns:p14="http://schemas.microsoft.com/office/powerpoint/2010/main" val="29582158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sz="1200" kern="1200" dirty="0" smtClean="0">
              <a:solidFill>
                <a:schemeClr val="tx1"/>
              </a:solidFill>
              <a:effectLst/>
              <a:latin typeface="+mn-lt"/>
              <a:ea typeface="+mn-ea"/>
              <a:cs typeface="+mn-cs"/>
            </a:endParaRPr>
          </a:p>
          <a:p>
            <a:r>
              <a:rPr lang="en-US" sz="1600" b="1" kern="1200" dirty="0" smtClean="0">
                <a:solidFill>
                  <a:schemeClr val="tx1"/>
                </a:solidFill>
                <a:effectLst/>
                <a:latin typeface="Segoe UI" pitchFamily="34" charset="0"/>
                <a:ea typeface="+mn-ea"/>
                <a:cs typeface="+mn-cs"/>
              </a:rPr>
              <a:t>Slide Objectives:</a:t>
            </a:r>
            <a:endParaRPr lang="en-US" sz="1600" kern="1200" dirty="0" smtClean="0">
              <a:solidFill>
                <a:schemeClr val="tx1"/>
              </a:solidFill>
              <a:effectLst/>
              <a:latin typeface="Segoe UI" pitchFamily="34" charset="0"/>
              <a:ea typeface="+mn-ea"/>
              <a:cs typeface="+mn-cs"/>
            </a:endParaRPr>
          </a:p>
          <a:p>
            <a:pPr marL="171450" lvl="0" indent="-171450">
              <a:buFont typeface="Arial" pitchFamily="34" charset="0"/>
              <a:buChar char="•"/>
            </a:pPr>
            <a:r>
              <a:rPr lang="en-US" sz="1600" kern="1200" dirty="0" smtClean="0">
                <a:solidFill>
                  <a:schemeClr val="tx1"/>
                </a:solidFill>
                <a:effectLst/>
                <a:latin typeface="Segoe UI" pitchFamily="34" charset="0"/>
                <a:ea typeface="+mn-ea"/>
                <a:cs typeface="+mn-cs"/>
              </a:rPr>
              <a:t>Set</a:t>
            </a:r>
            <a:r>
              <a:rPr lang="en-US" sz="1600" kern="1200" baseline="0" dirty="0" smtClean="0">
                <a:solidFill>
                  <a:schemeClr val="tx1"/>
                </a:solidFill>
                <a:effectLst/>
                <a:latin typeface="Segoe UI" pitchFamily="34" charset="0"/>
                <a:ea typeface="+mn-ea"/>
                <a:cs typeface="+mn-cs"/>
              </a:rPr>
              <a:t> up the problem: Devices, social network are causing an explosion of data.   1.8 </a:t>
            </a:r>
            <a:r>
              <a:rPr lang="en-US" sz="1600" kern="1200" baseline="0" dirty="0" err="1" smtClean="0">
                <a:solidFill>
                  <a:schemeClr val="tx1"/>
                </a:solidFill>
                <a:effectLst/>
                <a:latin typeface="Segoe UI" pitchFamily="34" charset="0"/>
                <a:ea typeface="+mn-ea"/>
                <a:cs typeface="+mn-cs"/>
              </a:rPr>
              <a:t>Zbytes</a:t>
            </a:r>
            <a:r>
              <a:rPr lang="en-US" sz="1600" kern="1200" baseline="0" dirty="0" smtClean="0">
                <a:solidFill>
                  <a:schemeClr val="tx1"/>
                </a:solidFill>
                <a:effectLst/>
                <a:latin typeface="Segoe UI" pitchFamily="34" charset="0"/>
                <a:ea typeface="+mn-ea"/>
                <a:cs typeface="+mn-cs"/>
              </a:rPr>
              <a:t> last year and in 2 years we will have 7.8 </a:t>
            </a:r>
            <a:r>
              <a:rPr lang="en-US" sz="1600" kern="1200" baseline="0" dirty="0" err="1" smtClean="0">
                <a:solidFill>
                  <a:schemeClr val="tx1"/>
                </a:solidFill>
                <a:effectLst/>
                <a:latin typeface="Segoe UI" pitchFamily="34" charset="0"/>
                <a:ea typeface="+mn-ea"/>
                <a:cs typeface="+mn-cs"/>
              </a:rPr>
              <a:t>Zbyte</a:t>
            </a:r>
            <a:r>
              <a:rPr lang="en-US" sz="1600" kern="1200" baseline="0" dirty="0" smtClean="0">
                <a:solidFill>
                  <a:schemeClr val="tx1"/>
                </a:solidFill>
                <a:effectLst/>
                <a:latin typeface="Segoe UI" pitchFamily="34" charset="0"/>
                <a:ea typeface="+mn-ea"/>
                <a:cs typeface="+mn-cs"/>
              </a:rPr>
              <a:t> worth of data being created each year.</a:t>
            </a:r>
            <a:endParaRPr lang="en-US" sz="1600" kern="1200" dirty="0" smtClean="0">
              <a:solidFill>
                <a:schemeClr val="tx1"/>
              </a:solidFill>
              <a:effectLst/>
              <a:latin typeface="Segoe UI" pitchFamily="34" charset="0"/>
              <a:ea typeface="+mn-ea"/>
              <a:cs typeface="+mn-cs"/>
            </a:endParaRPr>
          </a:p>
          <a:p>
            <a:pPr marL="171450" lvl="0" indent="-171450">
              <a:buFont typeface="Arial" pitchFamily="34" charset="0"/>
              <a:buChar char="•"/>
            </a:pPr>
            <a:endParaRPr lang="en-US" sz="1600" kern="1200" dirty="0" smtClean="0">
              <a:solidFill>
                <a:schemeClr val="tx1"/>
              </a:solidFill>
              <a:effectLst/>
              <a:latin typeface="Segoe UI" pitchFamily="34" charset="0"/>
              <a:ea typeface="+mn-ea"/>
              <a:cs typeface="+mn-cs"/>
            </a:endParaRPr>
          </a:p>
          <a:p>
            <a:r>
              <a:rPr lang="en-US" sz="1600" b="1" kern="1200" dirty="0" smtClean="0">
                <a:solidFill>
                  <a:schemeClr val="tx1"/>
                </a:solidFill>
                <a:effectLst/>
                <a:latin typeface="Segoe UI" pitchFamily="34" charset="0"/>
                <a:ea typeface="+mn-ea"/>
                <a:cs typeface="+mn-cs"/>
              </a:rPr>
              <a:t>Transition:</a:t>
            </a:r>
            <a:endParaRPr lang="en-US" sz="1600" kern="1200" dirty="0" smtClean="0">
              <a:solidFill>
                <a:schemeClr val="tx1"/>
              </a:solidFill>
              <a:effectLst/>
              <a:latin typeface="Segoe UI" pitchFamily="34" charset="0"/>
              <a:ea typeface="+mn-ea"/>
              <a:cs typeface="+mn-cs"/>
            </a:endParaRPr>
          </a:p>
          <a:p>
            <a:pPr marL="171450" lvl="0" indent="-171450">
              <a:buFont typeface="Arial" pitchFamily="34" charset="0"/>
              <a:buChar char="•"/>
            </a:pPr>
            <a:r>
              <a:rPr lang="en-US" sz="1600" kern="1200" dirty="0" smtClean="0">
                <a:solidFill>
                  <a:schemeClr val="tx1"/>
                </a:solidFill>
                <a:effectLst/>
                <a:latin typeface="Segoe UI" pitchFamily="34" charset="0"/>
                <a:ea typeface="+mn-ea"/>
                <a:cs typeface="+mn-cs"/>
              </a:rPr>
              <a:t>Transition statement(s) to setup the slide</a:t>
            </a:r>
          </a:p>
          <a:p>
            <a:pPr marL="171450" lvl="0" indent="-171450">
              <a:buFont typeface="Arial" pitchFamily="34" charset="0"/>
              <a:buChar char="•"/>
            </a:pPr>
            <a:endParaRPr lang="en-US" sz="1600" kern="1200" dirty="0" smtClean="0">
              <a:solidFill>
                <a:schemeClr val="tx1"/>
              </a:solidFill>
              <a:effectLst/>
              <a:latin typeface="Segoe UI" pitchFamily="34" charset="0"/>
              <a:ea typeface="+mn-ea"/>
              <a:cs typeface="+mn-cs"/>
            </a:endParaRPr>
          </a:p>
          <a:p>
            <a:r>
              <a:rPr lang="en-US" sz="1600" b="1" kern="1200" dirty="0" smtClean="0">
                <a:solidFill>
                  <a:schemeClr val="tx1"/>
                </a:solidFill>
                <a:effectLst/>
                <a:latin typeface="Segoe UI" pitchFamily="34" charset="0"/>
                <a:ea typeface="+mn-ea"/>
                <a:cs typeface="+mn-cs"/>
              </a:rPr>
              <a:t>Speaking Points:</a:t>
            </a:r>
            <a:endParaRPr lang="en-US" sz="1600" kern="1200" dirty="0" smtClean="0">
              <a:solidFill>
                <a:schemeClr val="tx1"/>
              </a:solidFill>
              <a:effectLst/>
              <a:latin typeface="Segoe UI" pitchFamily="34" charset="0"/>
              <a:ea typeface="+mn-ea"/>
              <a:cs typeface="+mn-cs"/>
            </a:endParaRPr>
          </a:p>
          <a:p>
            <a:pPr marL="171450" lvl="0" indent="-171450">
              <a:buFont typeface="Arial" pitchFamily="34" charset="0"/>
              <a:buChar char="•"/>
            </a:pPr>
            <a:r>
              <a:rPr lang="en-US" sz="1600" kern="1200" dirty="0" smtClean="0">
                <a:solidFill>
                  <a:schemeClr val="tx1"/>
                </a:solidFill>
                <a:effectLst/>
                <a:latin typeface="Segoe UI" pitchFamily="34" charset="0"/>
                <a:ea typeface="+mn-ea"/>
                <a:cs typeface="+mn-cs"/>
              </a:rPr>
              <a:t>New</a:t>
            </a:r>
            <a:r>
              <a:rPr lang="en-US" sz="1600" kern="1200" baseline="0" dirty="0" smtClean="0">
                <a:solidFill>
                  <a:schemeClr val="tx1"/>
                </a:solidFill>
                <a:effectLst/>
                <a:latin typeface="Segoe UI" pitchFamily="34" charset="0"/>
                <a:ea typeface="+mn-ea"/>
                <a:cs typeface="+mn-cs"/>
              </a:rPr>
              <a:t> devices and use scenarios are creating more data than ever. </a:t>
            </a:r>
            <a:endParaRPr lang="en-US" sz="1600" kern="1200" dirty="0" smtClean="0">
              <a:solidFill>
                <a:schemeClr val="tx1"/>
              </a:solidFill>
              <a:effectLst/>
              <a:latin typeface="Segoe UI" pitchFamily="34" charset="0"/>
              <a:ea typeface="+mn-ea"/>
              <a:cs typeface="+mn-cs"/>
            </a:endParaRPr>
          </a:p>
          <a:p>
            <a:pPr marL="171450" lvl="0" indent="-171450">
              <a:buFont typeface="Arial" pitchFamily="34" charset="0"/>
              <a:buChar char="•"/>
            </a:pPr>
            <a:r>
              <a:rPr lang="en-US" sz="1600" kern="1200" dirty="0" smtClean="0">
                <a:solidFill>
                  <a:schemeClr val="tx1"/>
                </a:solidFill>
                <a:effectLst/>
                <a:latin typeface="Segoe UI" pitchFamily="34" charset="0"/>
                <a:ea typeface="+mn-ea"/>
                <a:cs typeface="+mn-cs"/>
              </a:rPr>
              <a:t>Cheaper Storage</a:t>
            </a:r>
            <a:r>
              <a:rPr lang="en-US" sz="1600" kern="1200" baseline="0" dirty="0" smtClean="0">
                <a:solidFill>
                  <a:schemeClr val="tx1"/>
                </a:solidFill>
                <a:effectLst/>
                <a:latin typeface="Segoe UI" pitchFamily="34" charset="0"/>
                <a:ea typeface="+mn-ea"/>
                <a:cs typeface="+mn-cs"/>
              </a:rPr>
              <a:t> and compute makes it possible to process some of the data, thus “big data” tools and industry have been created.</a:t>
            </a:r>
            <a:endParaRPr lang="en-US" sz="1600" kern="1200" dirty="0" smtClean="0">
              <a:solidFill>
                <a:schemeClr val="tx1"/>
              </a:solidFill>
              <a:effectLst/>
              <a:latin typeface="Segoe UI" pitchFamily="34" charset="0"/>
              <a:ea typeface="+mn-ea"/>
              <a:cs typeface="+mn-cs"/>
            </a:endParaRPr>
          </a:p>
          <a:p>
            <a:pPr marL="171450" lvl="0" indent="-171450">
              <a:buFont typeface="Arial" pitchFamily="34" charset="0"/>
              <a:buChar char="•"/>
            </a:pPr>
            <a:endParaRPr lang="en-US" sz="1600" kern="1200" dirty="0" smtClean="0">
              <a:solidFill>
                <a:schemeClr val="tx1"/>
              </a:solidFill>
              <a:effectLst/>
              <a:latin typeface="Segoe UI" pitchFamily="34" charset="0"/>
              <a:ea typeface="+mn-ea"/>
              <a:cs typeface="+mn-cs"/>
            </a:endParaRPr>
          </a:p>
          <a:p>
            <a:r>
              <a:rPr lang="en-US" sz="1600" b="1" kern="1200" dirty="0" smtClean="0">
                <a:solidFill>
                  <a:schemeClr val="tx1"/>
                </a:solidFill>
                <a:effectLst/>
                <a:latin typeface="Segoe UI" pitchFamily="34" charset="0"/>
                <a:ea typeface="+mn-ea"/>
                <a:cs typeface="+mn-cs"/>
              </a:rPr>
              <a:t>Notes:</a:t>
            </a:r>
          </a:p>
          <a:p>
            <a:endParaRPr lang="en-US" sz="1600" b="1" kern="1200" dirty="0" smtClean="0">
              <a:solidFill>
                <a:schemeClr val="tx1"/>
              </a:solidFill>
              <a:effectLst/>
              <a:latin typeface="Segoe UI" pitchFamily="34" charset="0"/>
              <a:ea typeface="+mn-ea"/>
              <a:cs typeface="+mn-cs"/>
            </a:endParaRPr>
          </a:p>
          <a:p>
            <a:r>
              <a:rPr lang="en-US" sz="1600" b="1" kern="1200" dirty="0" smtClean="0">
                <a:solidFill>
                  <a:schemeClr val="tx1"/>
                </a:solidFill>
                <a:effectLst/>
                <a:latin typeface="Segoe UI" pitchFamily="34" charset="0"/>
                <a:ea typeface="+mn-ea"/>
                <a:cs typeface="+mn-cs"/>
              </a:rPr>
              <a:t>These</a:t>
            </a:r>
            <a:r>
              <a:rPr lang="en-US" sz="1600" b="1" kern="1200" baseline="0" dirty="0" smtClean="0">
                <a:solidFill>
                  <a:schemeClr val="tx1"/>
                </a:solidFill>
                <a:effectLst/>
                <a:latin typeface="Segoe UI" pitchFamily="34" charset="0"/>
                <a:ea typeface="+mn-ea"/>
                <a:cs typeface="+mn-cs"/>
              </a:rPr>
              <a:t> are the trends  that are</a:t>
            </a:r>
            <a:r>
              <a:rPr lang="en-US" sz="1600" b="0" kern="1200" baseline="0" dirty="0" smtClean="0">
                <a:solidFill>
                  <a:schemeClr val="tx1"/>
                </a:solidFill>
                <a:effectLst/>
                <a:latin typeface="Segoe UI" pitchFamily="34" charset="0"/>
                <a:ea typeface="+mn-ea"/>
                <a:cs typeface="+mn-cs"/>
              </a:rPr>
              <a:t> triggering the big data revolution.  Most of us are already familiar with them, however we need to take another look at them from new perspectives.  Almost everyone here has one or more mobile devices, the world currently has 5.5 billion devices which reaches 70% of the world’s population.  Social Network, such as Facebook and twitter, have more than 2 billion users and are growing fast, we will reach 7.2 </a:t>
            </a:r>
            <a:r>
              <a:rPr lang="en-US" sz="1600" b="0" kern="1200" baseline="0" dirty="0" err="1" smtClean="0">
                <a:solidFill>
                  <a:schemeClr val="tx1"/>
                </a:solidFill>
                <a:effectLst/>
                <a:latin typeface="Segoe UI" pitchFamily="34" charset="0"/>
                <a:ea typeface="+mn-ea"/>
                <a:cs typeface="+mn-cs"/>
              </a:rPr>
              <a:t>Zetta</a:t>
            </a:r>
            <a:r>
              <a:rPr lang="en-US" sz="1600" b="0" kern="1200" baseline="0" dirty="0" smtClean="0">
                <a:solidFill>
                  <a:schemeClr val="tx1"/>
                </a:solidFill>
                <a:effectLst/>
                <a:latin typeface="Segoe UI" pitchFamily="34" charset="0"/>
                <a:ea typeface="+mn-ea"/>
                <a:cs typeface="+mn-cs"/>
              </a:rPr>
              <a:t> bytes of information created per year by 2015.  </a:t>
            </a:r>
          </a:p>
          <a:p>
            <a:r>
              <a:rPr lang="en-US" sz="1600" b="0" kern="1200" baseline="0" dirty="0" smtClean="0">
                <a:solidFill>
                  <a:schemeClr val="tx1"/>
                </a:solidFill>
                <a:effectLst/>
                <a:latin typeface="Segoe UI" pitchFamily="34" charset="0"/>
                <a:ea typeface="+mn-ea"/>
                <a:cs typeface="+mn-cs"/>
              </a:rPr>
              <a:t>In addition to the data humans are creating, the next growth area is </a:t>
            </a:r>
            <a:r>
              <a:rPr lang="en-US" sz="1600" b="0" kern="1200" baseline="0" dirty="0" err="1" smtClean="0">
                <a:solidFill>
                  <a:schemeClr val="tx1"/>
                </a:solidFill>
                <a:effectLst/>
                <a:latin typeface="Segoe UI" pitchFamily="34" charset="0"/>
                <a:ea typeface="+mn-ea"/>
                <a:cs typeface="+mn-cs"/>
              </a:rPr>
              <a:t>sensornetworks</a:t>
            </a:r>
            <a:r>
              <a:rPr lang="en-US" sz="1600" b="0" kern="1200" baseline="0" dirty="0" smtClean="0">
                <a:solidFill>
                  <a:schemeClr val="tx1"/>
                </a:solidFill>
                <a:effectLst/>
                <a:latin typeface="Segoe UI" pitchFamily="34" charset="0"/>
                <a:ea typeface="+mn-ea"/>
                <a:cs typeface="+mn-cs"/>
              </a:rPr>
              <a:t> or “internet of </a:t>
            </a:r>
            <a:r>
              <a:rPr lang="en-US" sz="1600" b="0" kern="1200" baseline="0" dirty="0" err="1" smtClean="0">
                <a:solidFill>
                  <a:schemeClr val="tx1"/>
                </a:solidFill>
                <a:effectLst/>
                <a:latin typeface="Segoe UI" pitchFamily="34" charset="0"/>
                <a:ea typeface="+mn-ea"/>
                <a:cs typeface="+mn-cs"/>
              </a:rPr>
              <a:t>thigns</a:t>
            </a:r>
            <a:r>
              <a:rPr lang="en-US" sz="1600" b="0" kern="1200" baseline="0" dirty="0" smtClean="0">
                <a:solidFill>
                  <a:schemeClr val="tx1"/>
                </a:solidFill>
                <a:effectLst/>
                <a:latin typeface="Segoe UI" pitchFamily="34" charset="0"/>
                <a:ea typeface="+mn-ea"/>
                <a:cs typeface="+mn-cs"/>
              </a:rPr>
              <a:t>”, we will have more than 10 billion networked sensors in the very near future.  </a:t>
            </a:r>
          </a:p>
          <a:p>
            <a:r>
              <a:rPr lang="en-US" sz="1600" b="0" kern="1200" baseline="0" dirty="0" smtClean="0">
                <a:solidFill>
                  <a:schemeClr val="tx1"/>
                </a:solidFill>
                <a:effectLst/>
                <a:latin typeface="Segoe UI" pitchFamily="34" charset="0"/>
                <a:ea typeface="+mn-ea"/>
                <a:cs typeface="+mn-cs"/>
              </a:rPr>
              <a:t>At the same time, we are seeing two other trends that are going in the opposite directions, the cost of compute and storage have gone down rapidly.   These two trends are also helping to grow the big data industry.  </a:t>
            </a:r>
          </a:p>
          <a:p>
            <a:r>
              <a:rPr lang="en-US" sz="1600" b="0" kern="1200" baseline="0" dirty="0" smtClean="0">
                <a:solidFill>
                  <a:schemeClr val="tx1"/>
                </a:solidFill>
                <a:effectLst/>
                <a:latin typeface="Segoe UI" pitchFamily="34" charset="0"/>
                <a:ea typeface="+mn-ea"/>
                <a:cs typeface="+mn-cs"/>
              </a:rPr>
              <a:t>When you see an explosive growth of data and the rapid decrease of storage prices.  There’s suddenly an opportunity to invest in big data.  In return we get not only information, insight, but also increased productivity and competitiveness.  Things we weren’t able to do before suddenly became feasible. </a:t>
            </a:r>
            <a:endParaRPr lang="en-US" sz="1600" b="1" kern="1200" dirty="0" smtClean="0">
              <a:solidFill>
                <a:schemeClr val="tx1"/>
              </a:solidFill>
              <a:effectLst/>
              <a:latin typeface="Segoe UI" pitchFamily="34" charset="0"/>
              <a:ea typeface="+mn-ea"/>
              <a:cs typeface="+mn-cs"/>
            </a:endParaRPr>
          </a:p>
          <a:p>
            <a:endParaRPr lang="en-US" sz="1600" kern="1200" dirty="0" smtClean="0">
              <a:solidFill>
                <a:schemeClr val="tx1"/>
              </a:solidFill>
              <a:effectLst/>
              <a:latin typeface="Segoe UI" pitchFamily="34" charset="0"/>
              <a:ea typeface="+mn-ea"/>
              <a:cs typeface="+mn-cs"/>
            </a:endParaRPr>
          </a:p>
          <a:p>
            <a:r>
              <a:rPr lang="zh-CN" altLang="en-US" sz="1600" kern="1200" dirty="0" smtClean="0">
                <a:solidFill>
                  <a:schemeClr val="tx1"/>
                </a:solidFill>
                <a:effectLst/>
                <a:latin typeface="Segoe UI" pitchFamily="34" charset="0"/>
                <a:ea typeface="+mn-ea"/>
                <a:cs typeface="+mn-cs"/>
              </a:rPr>
              <a:t>这场趋势推动了大数据的变革，大家都熟悉其中或者全部的趋势，但是我们需要用全新的眼光来看。大家都意识到移动设备的爆炸，每个人都有一个或者一个以上的移动设备。现在全世界的移动设备用户可能已经达到了</a:t>
            </a:r>
            <a:r>
              <a:rPr lang="en-US" sz="1600" kern="1200" dirty="0" smtClean="0">
                <a:solidFill>
                  <a:schemeClr val="tx1"/>
                </a:solidFill>
                <a:effectLst/>
                <a:latin typeface="Segoe UI" pitchFamily="34" charset="0"/>
                <a:ea typeface="+mn-ea"/>
                <a:cs typeface="+mn-cs"/>
              </a:rPr>
              <a:t>55</a:t>
            </a:r>
            <a:r>
              <a:rPr lang="zh-CN" altLang="en-US" sz="1600" kern="1200" dirty="0" smtClean="0">
                <a:solidFill>
                  <a:schemeClr val="tx1"/>
                </a:solidFill>
                <a:effectLst/>
                <a:latin typeface="Segoe UI" pitchFamily="34" charset="0"/>
                <a:ea typeface="+mn-ea"/>
                <a:cs typeface="+mn-cs"/>
              </a:rPr>
              <a:t>亿，这占了人口的</a:t>
            </a:r>
            <a:r>
              <a:rPr lang="en-US" sz="1600" kern="1200" dirty="0" smtClean="0">
                <a:solidFill>
                  <a:schemeClr val="tx1"/>
                </a:solidFill>
                <a:effectLst/>
                <a:latin typeface="Segoe UI" pitchFamily="34" charset="0"/>
                <a:ea typeface="+mn-ea"/>
                <a:cs typeface="+mn-cs"/>
              </a:rPr>
              <a:t>70</a:t>
            </a:r>
            <a:r>
              <a:rPr lang="zh-CN" altLang="en-US" sz="1600" kern="1200" dirty="0" smtClean="0">
                <a:solidFill>
                  <a:schemeClr val="tx1"/>
                </a:solidFill>
                <a:effectLst/>
                <a:latin typeface="Segoe UI" pitchFamily="34" charset="0"/>
                <a:ea typeface="+mn-ea"/>
                <a:cs typeface="+mn-cs"/>
              </a:rPr>
              <a:t>以上。社交网络，无论是</a:t>
            </a:r>
            <a:r>
              <a:rPr lang="en-US" sz="1600" kern="1200" dirty="0" smtClean="0">
                <a:solidFill>
                  <a:schemeClr val="tx1"/>
                </a:solidFill>
                <a:effectLst/>
                <a:latin typeface="Segoe UI" pitchFamily="34" charset="0"/>
                <a:ea typeface="+mn-ea"/>
                <a:cs typeface="+mn-cs"/>
              </a:rPr>
              <a:t>Facebook</a:t>
            </a:r>
            <a:r>
              <a:rPr lang="zh-CN" altLang="en-US" sz="1600" kern="1200" dirty="0" smtClean="0">
                <a:solidFill>
                  <a:schemeClr val="tx1"/>
                </a:solidFill>
                <a:effectLst/>
                <a:latin typeface="Segoe UI" pitchFamily="34" charset="0"/>
                <a:ea typeface="+mn-ea"/>
                <a:cs typeface="+mn-cs"/>
              </a:rPr>
              <a:t>还是</a:t>
            </a:r>
            <a:r>
              <a:rPr lang="en-US" sz="1600" kern="1200" dirty="0" smtClean="0">
                <a:solidFill>
                  <a:schemeClr val="tx1"/>
                </a:solidFill>
                <a:effectLst/>
                <a:latin typeface="Segoe UI" pitchFamily="34" charset="0"/>
                <a:ea typeface="+mn-ea"/>
                <a:cs typeface="+mn-cs"/>
              </a:rPr>
              <a:t>Twitter</a:t>
            </a:r>
            <a:r>
              <a:rPr lang="zh-CN" altLang="en-US" sz="1600" kern="1200" dirty="0" smtClean="0">
                <a:solidFill>
                  <a:schemeClr val="tx1"/>
                </a:solidFill>
                <a:effectLst/>
                <a:latin typeface="Segoe UI" pitchFamily="34" charset="0"/>
                <a:ea typeface="+mn-ea"/>
                <a:cs typeface="+mn-cs"/>
              </a:rPr>
              <a:t>，还是微博，用户超过了</a:t>
            </a:r>
            <a:r>
              <a:rPr lang="en-US" sz="1600" kern="1200" dirty="0" smtClean="0">
                <a:solidFill>
                  <a:schemeClr val="tx1"/>
                </a:solidFill>
                <a:effectLst/>
                <a:latin typeface="Segoe UI" pitchFamily="34" charset="0"/>
                <a:ea typeface="+mn-ea"/>
                <a:cs typeface="+mn-cs"/>
              </a:rPr>
              <a:t>20</a:t>
            </a:r>
            <a:r>
              <a:rPr lang="zh-CN" altLang="en-US" sz="1600" kern="1200" dirty="0" smtClean="0">
                <a:solidFill>
                  <a:schemeClr val="tx1"/>
                </a:solidFill>
                <a:effectLst/>
                <a:latin typeface="Segoe UI" pitchFamily="34" charset="0"/>
                <a:ea typeface="+mn-ea"/>
                <a:cs typeface="+mn-cs"/>
              </a:rPr>
              <a:t>亿，之后还会增长。这种连接性就是网络，流量数据的爆炸性增长。</a:t>
            </a:r>
            <a:r>
              <a:rPr lang="en-US" sz="1600" kern="1200" dirty="0" smtClean="0">
                <a:solidFill>
                  <a:schemeClr val="tx1"/>
                </a:solidFill>
                <a:effectLst/>
                <a:latin typeface="Segoe UI" pitchFamily="34" charset="0"/>
                <a:ea typeface="+mn-ea"/>
                <a:cs typeface="+mn-cs"/>
              </a:rPr>
              <a:t>2015</a:t>
            </a:r>
            <a:r>
              <a:rPr lang="zh-CN" altLang="en-US" sz="1600" kern="1200" dirty="0" smtClean="0">
                <a:solidFill>
                  <a:schemeClr val="tx1"/>
                </a:solidFill>
                <a:effectLst/>
                <a:latin typeface="Segoe UI" pitchFamily="34" charset="0"/>
                <a:ea typeface="+mn-ea"/>
                <a:cs typeface="+mn-cs"/>
              </a:rPr>
              <a:t>年我们预计会达到</a:t>
            </a:r>
            <a:r>
              <a:rPr lang="en-US" altLang="zh-CN" sz="1600" kern="1200" baseline="0" dirty="0" smtClean="0">
                <a:solidFill>
                  <a:schemeClr val="tx1"/>
                </a:solidFill>
                <a:effectLst/>
                <a:latin typeface="Segoe UI" pitchFamily="34" charset="0"/>
                <a:ea typeface="+mn-ea"/>
                <a:cs typeface="+mn-cs"/>
              </a:rPr>
              <a:t> 7.2</a:t>
            </a:r>
            <a:r>
              <a:rPr lang="zh-CN" altLang="en-US" sz="1600" kern="1200" dirty="0" smtClean="0">
                <a:solidFill>
                  <a:schemeClr val="tx1"/>
                </a:solidFill>
                <a:effectLst/>
                <a:latin typeface="Segoe UI" pitchFamily="34" charset="0"/>
                <a:ea typeface="+mn-ea"/>
                <a:cs typeface="+mn-cs"/>
              </a:rPr>
              <a:t>十的</a:t>
            </a:r>
            <a:r>
              <a:rPr lang="en-US" sz="1600" kern="1200" dirty="0" smtClean="0">
                <a:solidFill>
                  <a:schemeClr val="tx1"/>
                </a:solidFill>
                <a:effectLst/>
                <a:latin typeface="Segoe UI" pitchFamily="34" charset="0"/>
                <a:ea typeface="+mn-ea"/>
                <a:cs typeface="+mn-cs"/>
              </a:rPr>
              <a:t>21</a:t>
            </a:r>
            <a:r>
              <a:rPr lang="zh-CN" altLang="en-US" sz="1600" kern="1200" dirty="0" smtClean="0">
                <a:solidFill>
                  <a:schemeClr val="tx1"/>
                </a:solidFill>
                <a:effectLst/>
                <a:latin typeface="Segoe UI" pitchFamily="34" charset="0"/>
                <a:ea typeface="+mn-ea"/>
                <a:cs typeface="+mn-cs"/>
              </a:rPr>
              <a:t>次方。在几年之内这个数据会呈爆炸性的增长。</a:t>
            </a:r>
            <a:endParaRPr lang="en-US" sz="1600" kern="1200" dirty="0" smtClean="0">
              <a:solidFill>
                <a:schemeClr val="tx1"/>
              </a:solidFill>
              <a:effectLst/>
              <a:latin typeface="Segoe UI" pitchFamily="34" charset="0"/>
              <a:ea typeface="+mn-ea"/>
              <a:cs typeface="+mn-cs"/>
            </a:endParaRPr>
          </a:p>
          <a:p>
            <a:r>
              <a:rPr lang="en-US" sz="1600" kern="1200" dirty="0" smtClean="0">
                <a:solidFill>
                  <a:schemeClr val="tx1"/>
                </a:solidFill>
                <a:effectLst/>
                <a:latin typeface="Segoe UI" pitchFamily="34" charset="0"/>
                <a:ea typeface="+mn-ea"/>
                <a:cs typeface="+mn-cs"/>
              </a:rPr>
              <a:t>    </a:t>
            </a:r>
            <a:r>
              <a:rPr lang="zh-CN" altLang="en-US" sz="1600" kern="1200" dirty="0" smtClean="0">
                <a:solidFill>
                  <a:schemeClr val="tx1"/>
                </a:solidFill>
                <a:effectLst/>
                <a:latin typeface="Segoe UI" pitchFamily="34" charset="0"/>
                <a:ea typeface="+mn-ea"/>
                <a:cs typeface="+mn-cs"/>
              </a:rPr>
              <a:t>这不仅仅关乎到网络用户，还关乎到传感器，我们预计会有</a:t>
            </a:r>
            <a:r>
              <a:rPr lang="en-US" sz="1600" kern="1200" dirty="0" smtClean="0">
                <a:solidFill>
                  <a:schemeClr val="tx1"/>
                </a:solidFill>
                <a:effectLst/>
                <a:latin typeface="Segoe UI" pitchFamily="34" charset="0"/>
                <a:ea typeface="+mn-ea"/>
                <a:cs typeface="+mn-cs"/>
              </a:rPr>
              <a:t>100</a:t>
            </a:r>
            <a:r>
              <a:rPr lang="zh-CN" altLang="en-US" sz="1600" kern="1200" dirty="0" smtClean="0">
                <a:solidFill>
                  <a:schemeClr val="tx1"/>
                </a:solidFill>
                <a:effectLst/>
                <a:latin typeface="Segoe UI" pitchFamily="34" charset="0"/>
                <a:ea typeface="+mn-ea"/>
                <a:cs typeface="+mn-cs"/>
              </a:rPr>
              <a:t>亿的传感器连到网络上，这一切都为我们带来了大数据的新变革。</a:t>
            </a:r>
            <a:endParaRPr lang="en-US" sz="1600" kern="1200" dirty="0" smtClean="0">
              <a:solidFill>
                <a:schemeClr val="tx1"/>
              </a:solidFill>
              <a:effectLst/>
              <a:latin typeface="Segoe UI" pitchFamily="34" charset="0"/>
              <a:ea typeface="+mn-ea"/>
              <a:cs typeface="+mn-cs"/>
            </a:endParaRPr>
          </a:p>
          <a:p>
            <a:r>
              <a:rPr lang="zh-CN" altLang="en-US" sz="1600" kern="1200" dirty="0" smtClean="0">
                <a:solidFill>
                  <a:schemeClr val="tx1"/>
                </a:solidFill>
                <a:effectLst/>
                <a:latin typeface="Segoe UI" pitchFamily="34" charset="0"/>
                <a:ea typeface="+mn-ea"/>
                <a:cs typeface="+mn-cs"/>
              </a:rPr>
              <a:t>同时另外两种技术趋势也有通过作用，价格低廉的计算，我们可以花不到</a:t>
            </a:r>
            <a:r>
              <a:rPr lang="en-US" sz="1600" kern="1200" dirty="0" smtClean="0">
                <a:solidFill>
                  <a:schemeClr val="tx1"/>
                </a:solidFill>
                <a:effectLst/>
                <a:latin typeface="Segoe UI" pitchFamily="34" charset="0"/>
                <a:ea typeface="+mn-ea"/>
                <a:cs typeface="+mn-cs"/>
              </a:rPr>
              <a:t>100</a:t>
            </a:r>
            <a:r>
              <a:rPr lang="zh-CN" altLang="en-US" sz="1600" kern="1200" dirty="0" smtClean="0">
                <a:solidFill>
                  <a:schemeClr val="tx1"/>
                </a:solidFill>
                <a:effectLst/>
                <a:latin typeface="Segoe UI" pitchFamily="34" charset="0"/>
                <a:ea typeface="+mn-ea"/>
                <a:cs typeface="+mn-cs"/>
              </a:rPr>
              <a:t>美元就可以买到</a:t>
            </a:r>
            <a:r>
              <a:rPr lang="en-US" sz="1600" kern="1200" dirty="0" smtClean="0">
                <a:solidFill>
                  <a:schemeClr val="tx1"/>
                </a:solidFill>
                <a:effectLst/>
                <a:latin typeface="Segoe UI" pitchFamily="34" charset="0"/>
                <a:ea typeface="+mn-ea"/>
                <a:cs typeface="+mn-cs"/>
              </a:rPr>
              <a:t>1</a:t>
            </a:r>
            <a:r>
              <a:rPr lang="zh-CN" altLang="en-US" sz="1600" kern="1200" dirty="0" smtClean="0">
                <a:solidFill>
                  <a:schemeClr val="tx1"/>
                </a:solidFill>
                <a:effectLst/>
                <a:latin typeface="Segoe UI" pitchFamily="34" charset="0"/>
                <a:ea typeface="+mn-ea"/>
                <a:cs typeface="+mn-cs"/>
              </a:rPr>
              <a:t>个</a:t>
            </a:r>
            <a:r>
              <a:rPr lang="en-US" sz="1600" kern="1200" dirty="0" smtClean="0">
                <a:solidFill>
                  <a:schemeClr val="tx1"/>
                </a:solidFill>
                <a:effectLst/>
                <a:latin typeface="Segoe UI" pitchFamily="34" charset="0"/>
                <a:ea typeface="+mn-ea"/>
                <a:cs typeface="+mn-cs"/>
              </a:rPr>
              <a:t>T</a:t>
            </a:r>
            <a:r>
              <a:rPr lang="zh-CN" altLang="en-US" sz="1600" kern="1200" dirty="0" smtClean="0">
                <a:solidFill>
                  <a:schemeClr val="tx1"/>
                </a:solidFill>
                <a:effectLst/>
                <a:latin typeface="Segoe UI" pitchFamily="34" charset="0"/>
                <a:ea typeface="+mn-ea"/>
                <a:cs typeface="+mn-cs"/>
              </a:rPr>
              <a:t>的存储，只是十年前的</a:t>
            </a:r>
            <a:r>
              <a:rPr lang="en-US" sz="1600" kern="1200" dirty="0" smtClean="0">
                <a:solidFill>
                  <a:schemeClr val="tx1"/>
                </a:solidFill>
                <a:effectLst/>
                <a:latin typeface="Segoe UI" pitchFamily="34" charset="0"/>
                <a:ea typeface="+mn-ea"/>
                <a:cs typeface="+mn-cs"/>
              </a:rPr>
              <a:t>1%</a:t>
            </a:r>
            <a:r>
              <a:rPr lang="zh-CN" altLang="en-US" sz="1600" kern="1200" dirty="0" smtClean="0">
                <a:solidFill>
                  <a:schemeClr val="tx1"/>
                </a:solidFill>
                <a:effectLst/>
                <a:latin typeface="Segoe UI" pitchFamily="34" charset="0"/>
                <a:ea typeface="+mn-ea"/>
                <a:cs typeface="+mn-cs"/>
              </a:rPr>
              <a:t>。价格低廉的存储和计算是大数据的推动力。</a:t>
            </a:r>
            <a:endParaRPr lang="en-US" altLang="zh-CN" sz="1600" kern="1200" dirty="0" smtClean="0">
              <a:solidFill>
                <a:schemeClr val="tx1"/>
              </a:solidFill>
              <a:effectLst/>
              <a:latin typeface="Segoe UI" pitchFamily="34" charset="0"/>
              <a:ea typeface="+mn-ea"/>
              <a:cs typeface="+mn-cs"/>
            </a:endParaRPr>
          </a:p>
          <a:p>
            <a:endParaRPr lang="en-US" sz="1600" kern="1200" dirty="0" smtClean="0">
              <a:solidFill>
                <a:schemeClr val="tx1"/>
              </a:solidFill>
              <a:effectLst/>
              <a:latin typeface="Segoe UI" pitchFamily="34" charset="0"/>
              <a:ea typeface="+mn-ea"/>
              <a:cs typeface="+mn-cs"/>
            </a:endParaRPr>
          </a:p>
          <a:p>
            <a:r>
              <a:rPr lang="zh-CN" altLang="en-US" sz="1600" kern="1200" dirty="0" smtClean="0">
                <a:solidFill>
                  <a:schemeClr val="tx1"/>
                </a:solidFill>
                <a:effectLst/>
                <a:latin typeface="Segoe UI" pitchFamily="34" charset="0"/>
                <a:ea typeface="+mn-ea"/>
                <a:cs typeface="+mn-cs"/>
              </a:rPr>
              <a:t>当你看到数据量上涨，然后存储和计算代价在降。我们在上商言商</a:t>
            </a:r>
            <a:r>
              <a:rPr lang="zh-CN" altLang="en-US" sz="1600" kern="1200" baseline="0" dirty="0" smtClean="0">
                <a:solidFill>
                  <a:schemeClr val="tx1"/>
                </a:solidFill>
                <a:effectLst/>
                <a:latin typeface="Segoe UI" pitchFamily="34" charset="0"/>
                <a:ea typeface="+mn-ea"/>
                <a:cs typeface="+mn-cs"/>
              </a:rPr>
              <a:t> </a:t>
            </a:r>
            <a:r>
              <a:rPr lang="en-US" altLang="zh-CN" sz="1600" kern="1200" baseline="0" dirty="0" smtClean="0">
                <a:solidFill>
                  <a:schemeClr val="tx1"/>
                </a:solidFill>
                <a:effectLst/>
                <a:latin typeface="Segoe UI" pitchFamily="34" charset="0"/>
                <a:ea typeface="+mn-ea"/>
                <a:cs typeface="+mn-cs"/>
              </a:rPr>
              <a:t>– </a:t>
            </a:r>
            <a:r>
              <a:rPr lang="zh-CN" altLang="en-US" sz="1600" kern="1200" baseline="0" dirty="0" smtClean="0">
                <a:solidFill>
                  <a:schemeClr val="tx1"/>
                </a:solidFill>
                <a:effectLst/>
                <a:latin typeface="Segoe UI" pitchFamily="34" charset="0"/>
                <a:ea typeface="+mn-ea"/>
                <a:cs typeface="+mn-cs"/>
              </a:rPr>
              <a:t>我在大数据上的投入，是为了换回新的信息、洞见和生产力。我的投入回报比是什么？　</a:t>
            </a:r>
            <a:endParaRPr lang="en-US" altLang="zh-CN" sz="1600" kern="1200" baseline="0" dirty="0" smtClean="0">
              <a:solidFill>
                <a:schemeClr val="tx1"/>
              </a:solidFill>
              <a:effectLst/>
              <a:latin typeface="Segoe UI" pitchFamily="34" charset="0"/>
              <a:ea typeface="+mn-ea"/>
              <a:cs typeface="+mn-cs"/>
            </a:endParaRPr>
          </a:p>
          <a:p>
            <a:r>
              <a:rPr lang="zh-CN" altLang="en-US" sz="1600" kern="1200" baseline="0" dirty="0" smtClean="0">
                <a:solidFill>
                  <a:schemeClr val="tx1"/>
                </a:solidFill>
                <a:effectLst/>
                <a:latin typeface="Segoe UI" pitchFamily="34" charset="0"/>
                <a:ea typeface="+mn-ea"/>
                <a:cs typeface="+mn-cs"/>
              </a:rPr>
              <a:t>大数据时代的第一声号角就是宣告，随着高科技不断的创新，使得计算和存储都跌倒了白菜价格，还有云存储、云计算技术继续减低成本，我们从海量信息获取的信息量的价值和超过我们的投入了</a:t>
            </a:r>
            <a:endParaRPr lang="en-US" altLang="zh-CN" sz="1600" kern="1200" baseline="0" dirty="0" smtClean="0">
              <a:solidFill>
                <a:schemeClr val="tx1"/>
              </a:solidFill>
              <a:effectLst/>
              <a:latin typeface="Segoe UI" pitchFamily="34" charset="0"/>
              <a:ea typeface="+mn-ea"/>
              <a:cs typeface="+mn-cs"/>
            </a:endParaRPr>
          </a:p>
          <a:p>
            <a:pPr marL="171450" lvl="0" indent="-171450">
              <a:buFont typeface="Arial" pitchFamily="34" charset="0"/>
              <a:buChar char="•"/>
            </a:pPr>
            <a:endParaRPr lang="en-US" sz="1600" kern="1200" dirty="0" smtClean="0">
              <a:solidFill>
                <a:schemeClr val="tx1"/>
              </a:solidFill>
              <a:effectLst/>
              <a:latin typeface="Segoe UI" pitchFamily="34" charset="0"/>
              <a:ea typeface="+mn-ea"/>
              <a:cs typeface="+mn-cs"/>
            </a:endParaRPr>
          </a:p>
          <a:p>
            <a:endParaRPr lang="en-US" altLang="zh-CN" dirty="0" smtClean="0"/>
          </a:p>
        </p:txBody>
      </p:sp>
      <p:sp>
        <p:nvSpPr>
          <p:cNvPr id="4" name="灯片编号占位符 3"/>
          <p:cNvSpPr>
            <a:spLocks noGrp="1"/>
          </p:cNvSpPr>
          <p:nvPr>
            <p:ph type="sldNum" sz="quarter" idx="10"/>
          </p:nvPr>
        </p:nvSpPr>
        <p:spPr/>
        <p:txBody>
          <a:bodyPr/>
          <a:lstStyle/>
          <a:p>
            <a:fld id="{5BCC1A05-2D65-4971-B6B4-E191306B3EF6}" type="slidenum">
              <a:rPr lang="zh-CN" altLang="en-US" smtClean="0">
                <a:solidFill>
                  <a:prstClr val="black"/>
                </a:solidFill>
              </a:rPr>
              <a:pPr/>
              <a:t>3</a:t>
            </a:fld>
            <a:endParaRPr lang="zh-CN" altLang="en-US">
              <a:solidFill>
                <a:prstClr val="black"/>
              </a:solidFill>
            </a:endParaRPr>
          </a:p>
        </p:txBody>
      </p:sp>
    </p:spTree>
    <p:extLst>
      <p:ext uri="{BB962C8B-B14F-4D97-AF65-F5344CB8AC3E}">
        <p14:creationId xmlns:p14="http://schemas.microsoft.com/office/powerpoint/2010/main" val="1383128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sz="1200" b="1" kern="1200" dirty="0" smtClean="0">
                <a:solidFill>
                  <a:schemeClr val="tx1"/>
                </a:solidFill>
                <a:effectLst/>
                <a:latin typeface="Segoe UI" pitchFamily="34" charset="0"/>
                <a:ea typeface="+mn-ea"/>
                <a:cs typeface="+mn-cs"/>
              </a:rPr>
              <a:t>Slide Objectives:</a:t>
            </a:r>
            <a:endParaRPr lang="en-US" sz="1200" kern="1200" dirty="0" smtClean="0">
              <a:solidFill>
                <a:schemeClr val="tx1"/>
              </a:solidFill>
              <a:effectLst/>
              <a:latin typeface="Segoe UI" pitchFamily="34" charset="0"/>
              <a:ea typeface="+mn-ea"/>
              <a:cs typeface="+mn-cs"/>
            </a:endParaRPr>
          </a:p>
          <a:p>
            <a:pPr marL="171450" lvl="0" indent="-171450">
              <a:buFont typeface="Arial" pitchFamily="34" charset="0"/>
              <a:buChar char="•"/>
            </a:pPr>
            <a:r>
              <a:rPr lang="en-US" sz="1200" kern="1200" dirty="0" smtClean="0">
                <a:solidFill>
                  <a:schemeClr val="tx1"/>
                </a:solidFill>
                <a:effectLst/>
                <a:latin typeface="Segoe UI" pitchFamily="34" charset="0"/>
                <a:ea typeface="+mn-ea"/>
                <a:cs typeface="+mn-cs"/>
              </a:rPr>
              <a:t>Types of data and the</a:t>
            </a:r>
            <a:r>
              <a:rPr lang="en-US" sz="1200" kern="1200" baseline="0" dirty="0" smtClean="0">
                <a:solidFill>
                  <a:schemeClr val="tx1"/>
                </a:solidFill>
                <a:effectLst/>
                <a:latin typeface="Segoe UI" pitchFamily="34" charset="0"/>
                <a:ea typeface="+mn-ea"/>
                <a:cs typeface="+mn-cs"/>
              </a:rPr>
              <a:t> characteristics of big data </a:t>
            </a:r>
            <a:endParaRPr lang="en-US" sz="1200" kern="1200" dirty="0" smtClean="0">
              <a:solidFill>
                <a:schemeClr val="tx1"/>
              </a:solidFill>
              <a:effectLst/>
              <a:latin typeface="Segoe UI" pitchFamily="34" charset="0"/>
              <a:ea typeface="+mn-ea"/>
              <a:cs typeface="+mn-cs"/>
            </a:endParaRPr>
          </a:p>
          <a:p>
            <a:pPr marL="171450" lvl="0" indent="-171450">
              <a:buFont typeface="Arial" pitchFamily="34" charset="0"/>
              <a:buChar char="•"/>
            </a:pPr>
            <a:endParaRPr lang="en-US" sz="1200" kern="1200" dirty="0" smtClean="0">
              <a:solidFill>
                <a:schemeClr val="tx1"/>
              </a:solidFill>
              <a:effectLst/>
              <a:latin typeface="Segoe UI" pitchFamily="34" charset="0"/>
              <a:ea typeface="+mn-ea"/>
              <a:cs typeface="+mn-cs"/>
            </a:endParaRPr>
          </a:p>
          <a:p>
            <a:r>
              <a:rPr lang="en-US" sz="1200" b="1" kern="1200" dirty="0" smtClean="0">
                <a:solidFill>
                  <a:schemeClr val="tx1"/>
                </a:solidFill>
                <a:effectLst/>
                <a:latin typeface="Segoe UI" pitchFamily="34" charset="0"/>
                <a:ea typeface="+mn-ea"/>
                <a:cs typeface="+mn-cs"/>
              </a:rPr>
              <a:t>Transition:</a:t>
            </a:r>
            <a:endParaRPr lang="en-US" sz="1200" kern="1200" dirty="0" smtClean="0">
              <a:solidFill>
                <a:schemeClr val="tx1"/>
              </a:solidFill>
              <a:effectLst/>
              <a:latin typeface="Segoe UI" pitchFamily="34" charset="0"/>
              <a:ea typeface="+mn-ea"/>
              <a:cs typeface="+mn-cs"/>
            </a:endParaRPr>
          </a:p>
          <a:p>
            <a:pPr marL="171450" lvl="0" indent="-171450">
              <a:buFont typeface="Arial" pitchFamily="34" charset="0"/>
              <a:buChar char="•"/>
            </a:pPr>
            <a:r>
              <a:rPr lang="en-US" sz="1200" kern="1200" dirty="0" smtClean="0">
                <a:solidFill>
                  <a:schemeClr val="tx1"/>
                </a:solidFill>
                <a:effectLst/>
                <a:latin typeface="Segoe UI" pitchFamily="34" charset="0"/>
                <a:ea typeface="+mn-ea"/>
                <a:cs typeface="+mn-cs"/>
              </a:rPr>
              <a:t>Big data is not simply about the volume, but about how</a:t>
            </a:r>
            <a:r>
              <a:rPr lang="en-US" sz="1200" kern="1200" baseline="0" dirty="0" smtClean="0">
                <a:solidFill>
                  <a:schemeClr val="tx1"/>
                </a:solidFill>
                <a:effectLst/>
                <a:latin typeface="Segoe UI" pitchFamily="34" charset="0"/>
                <a:ea typeface="+mn-ea"/>
                <a:cs typeface="+mn-cs"/>
              </a:rPr>
              <a:t> fast they move and their unstructured nature.</a:t>
            </a:r>
            <a:endParaRPr lang="en-US" sz="1200" kern="1200" dirty="0" smtClean="0">
              <a:solidFill>
                <a:schemeClr val="tx1"/>
              </a:solidFill>
              <a:effectLst/>
              <a:latin typeface="Segoe UI" pitchFamily="34" charset="0"/>
              <a:ea typeface="+mn-ea"/>
              <a:cs typeface="+mn-cs"/>
            </a:endParaRPr>
          </a:p>
          <a:p>
            <a:pPr marL="171450" lvl="0" indent="-171450">
              <a:buFont typeface="Arial" pitchFamily="34" charset="0"/>
              <a:buChar char="•"/>
            </a:pPr>
            <a:endParaRPr lang="en-US" sz="1200" kern="1200" dirty="0" smtClean="0">
              <a:solidFill>
                <a:schemeClr val="tx1"/>
              </a:solidFill>
              <a:effectLst/>
              <a:latin typeface="Segoe UI" pitchFamily="34" charset="0"/>
              <a:ea typeface="+mn-ea"/>
              <a:cs typeface="+mn-cs"/>
            </a:endParaRPr>
          </a:p>
          <a:p>
            <a:r>
              <a:rPr lang="en-US" sz="1200" b="1" kern="1200" dirty="0" smtClean="0">
                <a:solidFill>
                  <a:schemeClr val="tx1"/>
                </a:solidFill>
                <a:effectLst/>
                <a:latin typeface="Segoe UI" pitchFamily="34" charset="0"/>
                <a:ea typeface="+mn-ea"/>
                <a:cs typeface="+mn-cs"/>
              </a:rPr>
              <a:t>Speaking Points:</a:t>
            </a:r>
            <a:endParaRPr lang="en-US" sz="1200" kern="1200" dirty="0" smtClean="0">
              <a:solidFill>
                <a:schemeClr val="tx1"/>
              </a:solidFill>
              <a:effectLst/>
              <a:latin typeface="Segoe UI" pitchFamily="34" charset="0"/>
              <a:ea typeface="+mn-ea"/>
              <a:cs typeface="+mn-cs"/>
            </a:endParaRPr>
          </a:p>
          <a:p>
            <a:pPr marL="171450" lvl="0" indent="-171450">
              <a:buFont typeface="Arial" pitchFamily="34" charset="0"/>
              <a:buChar char="•"/>
            </a:pPr>
            <a:r>
              <a:rPr lang="en-US" sz="1200" kern="1200" dirty="0" smtClean="0">
                <a:solidFill>
                  <a:schemeClr val="tx1"/>
                </a:solidFill>
                <a:effectLst/>
                <a:latin typeface="Segoe UI" pitchFamily="34" charset="0"/>
                <a:ea typeface="+mn-ea"/>
                <a:cs typeface="+mn-cs"/>
              </a:rPr>
              <a:t>Volume:  we’ve created 1.8 </a:t>
            </a:r>
            <a:r>
              <a:rPr lang="en-US" sz="1200" kern="1200" dirty="0" err="1" smtClean="0">
                <a:solidFill>
                  <a:schemeClr val="tx1"/>
                </a:solidFill>
                <a:effectLst/>
                <a:latin typeface="Segoe UI" pitchFamily="34" charset="0"/>
                <a:ea typeface="+mn-ea"/>
                <a:cs typeface="+mn-cs"/>
              </a:rPr>
              <a:t>Zettabyte</a:t>
            </a:r>
            <a:r>
              <a:rPr lang="en-US" sz="1200" kern="1200" baseline="0" dirty="0" smtClean="0">
                <a:solidFill>
                  <a:schemeClr val="tx1"/>
                </a:solidFill>
                <a:effectLst/>
                <a:latin typeface="Segoe UI" pitchFamily="34" charset="0"/>
                <a:ea typeface="+mn-ea"/>
                <a:cs typeface="+mn-cs"/>
              </a:rPr>
              <a:t> in the past year, and it will double every 1.5 years.</a:t>
            </a:r>
            <a:endParaRPr lang="en-US" sz="1200" kern="1200" dirty="0" smtClean="0">
              <a:solidFill>
                <a:schemeClr val="tx1"/>
              </a:solidFill>
              <a:effectLst/>
              <a:latin typeface="Segoe UI" pitchFamily="34" charset="0"/>
              <a:ea typeface="+mn-ea"/>
              <a:cs typeface="+mn-cs"/>
            </a:endParaRPr>
          </a:p>
          <a:p>
            <a:pPr marL="171450" lvl="0" indent="-171450">
              <a:buFont typeface="Arial" pitchFamily="34" charset="0"/>
              <a:buChar char="•"/>
            </a:pPr>
            <a:r>
              <a:rPr lang="en-US" sz="1200" kern="1200" dirty="0" smtClean="0">
                <a:solidFill>
                  <a:schemeClr val="tx1"/>
                </a:solidFill>
                <a:effectLst/>
                <a:latin typeface="Segoe UI" pitchFamily="34" charset="0"/>
                <a:ea typeface="+mn-ea"/>
                <a:cs typeface="+mn-cs"/>
              </a:rPr>
              <a:t>Data velocity</a:t>
            </a:r>
            <a:r>
              <a:rPr lang="en-US" sz="1200" kern="1200" baseline="0" dirty="0" smtClean="0">
                <a:solidFill>
                  <a:schemeClr val="tx1"/>
                </a:solidFill>
                <a:effectLst/>
                <a:latin typeface="Segoe UI" pitchFamily="34" charset="0"/>
                <a:ea typeface="+mn-ea"/>
                <a:cs typeface="+mn-cs"/>
              </a:rPr>
              <a:t> </a:t>
            </a:r>
            <a:r>
              <a:rPr lang="en-US" sz="1200" kern="1200" dirty="0" smtClean="0">
                <a:solidFill>
                  <a:schemeClr val="tx1"/>
                </a:solidFill>
                <a:effectLst/>
                <a:latin typeface="Segoe UI" pitchFamily="34" charset="0"/>
                <a:ea typeface="+mn-ea"/>
                <a:cs typeface="+mn-cs"/>
              </a:rPr>
              <a:t>adds to the difficulties;</a:t>
            </a:r>
            <a:r>
              <a:rPr lang="en-US" sz="1200" kern="1200" baseline="0" dirty="0" smtClean="0">
                <a:solidFill>
                  <a:schemeClr val="tx1"/>
                </a:solidFill>
                <a:effectLst/>
                <a:latin typeface="Segoe UI" pitchFamily="34" charset="0"/>
                <a:ea typeface="+mn-ea"/>
                <a:cs typeface="+mn-cs"/>
              </a:rPr>
              <a:t> the SLA becomes much more difficult to service when you have constant incoming data such as social networks and internet of things.  We just can’t simply stop data sources from producing data while we fix our systems.</a:t>
            </a:r>
            <a:endParaRPr lang="en-US" sz="1200" kern="1200" dirty="0" smtClean="0">
              <a:solidFill>
                <a:schemeClr val="tx1"/>
              </a:solidFill>
              <a:effectLst/>
              <a:latin typeface="Segoe UI" pitchFamily="34" charset="0"/>
              <a:ea typeface="+mn-ea"/>
              <a:cs typeface="+mn-cs"/>
            </a:endParaRPr>
          </a:p>
          <a:p>
            <a:pPr marL="171450" lvl="0" indent="-171450">
              <a:buFont typeface="Arial" pitchFamily="34" charset="0"/>
              <a:buChar char="•"/>
            </a:pPr>
            <a:endParaRPr lang="en-US" sz="1200" kern="1200" dirty="0" smtClean="0">
              <a:solidFill>
                <a:schemeClr val="tx1"/>
              </a:solidFill>
              <a:effectLst/>
              <a:latin typeface="Segoe UI" pitchFamily="34" charset="0"/>
              <a:ea typeface="+mn-ea"/>
              <a:cs typeface="+mn-cs"/>
            </a:endParaRPr>
          </a:p>
          <a:p>
            <a:r>
              <a:rPr lang="en-US" sz="1200" b="1" kern="1200" dirty="0" smtClean="0">
                <a:solidFill>
                  <a:schemeClr val="tx1"/>
                </a:solidFill>
                <a:effectLst/>
                <a:latin typeface="Segoe UI" pitchFamily="34" charset="0"/>
                <a:ea typeface="+mn-ea"/>
                <a:cs typeface="+mn-cs"/>
              </a:rPr>
              <a:t>Notes:</a:t>
            </a:r>
            <a:endParaRPr lang="en-US" sz="1200" kern="1200" dirty="0" smtClean="0">
              <a:solidFill>
                <a:schemeClr val="tx1"/>
              </a:solidFill>
              <a:effectLst/>
              <a:latin typeface="Segoe UI" pitchFamily="34" charset="0"/>
              <a:ea typeface="+mn-ea"/>
              <a:cs typeface="+mn-cs"/>
            </a:endParaRPr>
          </a:p>
          <a:p>
            <a:pPr marL="171450" lvl="0" indent="-171450">
              <a:buFont typeface="Arial" pitchFamily="34" charset="0"/>
              <a:buChar char="•"/>
            </a:pPr>
            <a:r>
              <a:rPr lang="en-US" sz="1200" kern="1200" dirty="0" smtClean="0">
                <a:solidFill>
                  <a:schemeClr val="tx1"/>
                </a:solidFill>
                <a:effectLst/>
                <a:latin typeface="Segoe UI" pitchFamily="34" charset="0"/>
                <a:ea typeface="+mn-ea"/>
                <a:cs typeface="+mn-cs"/>
              </a:rPr>
              <a:t>Variety = different</a:t>
            </a:r>
            <a:r>
              <a:rPr lang="en-US" sz="1200" kern="1200" baseline="0" dirty="0" smtClean="0">
                <a:solidFill>
                  <a:schemeClr val="tx1"/>
                </a:solidFill>
                <a:effectLst/>
                <a:latin typeface="Segoe UI" pitchFamily="34" charset="0"/>
                <a:ea typeface="+mn-ea"/>
                <a:cs typeface="+mn-cs"/>
              </a:rPr>
              <a:t> types of data.  </a:t>
            </a:r>
            <a:r>
              <a:rPr lang="en-US" sz="1200" kern="1200" dirty="0" smtClean="0">
                <a:solidFill>
                  <a:schemeClr val="tx1"/>
                </a:solidFill>
                <a:effectLst/>
                <a:latin typeface="Segoe UI" pitchFamily="34" charset="0"/>
                <a:ea typeface="+mn-ea"/>
                <a:cs typeface="+mn-cs"/>
              </a:rPr>
              <a:t> and</a:t>
            </a:r>
            <a:r>
              <a:rPr lang="en-US" sz="1200" kern="1200" baseline="0" dirty="0" smtClean="0">
                <a:solidFill>
                  <a:schemeClr val="tx1"/>
                </a:solidFill>
                <a:effectLst/>
                <a:latin typeface="Segoe UI" pitchFamily="34" charset="0"/>
                <a:ea typeface="+mn-ea"/>
                <a:cs typeface="+mn-cs"/>
              </a:rPr>
              <a:t> variability =&gt; data structure changes over time. </a:t>
            </a:r>
            <a:endParaRPr lang="en-US" sz="1200" kern="1200" dirty="0" smtClean="0">
              <a:solidFill>
                <a:schemeClr val="tx1"/>
              </a:solidFill>
              <a:effectLst/>
              <a:latin typeface="Segoe UI" pitchFamily="34" charset="0"/>
              <a:ea typeface="+mn-ea"/>
              <a:cs typeface="+mn-cs"/>
            </a:endParaRPr>
          </a:p>
          <a:p>
            <a:endParaRPr lang="en-US" altLang="zh-CN" sz="1200" kern="1200" dirty="0" smtClean="0">
              <a:solidFill>
                <a:schemeClr val="tx1"/>
              </a:solidFill>
              <a:effectLst/>
              <a:latin typeface="+mn-lt"/>
              <a:ea typeface="+mn-ea"/>
              <a:cs typeface="+mn-cs"/>
            </a:endParaRPr>
          </a:p>
          <a:p>
            <a:endParaRPr lang="en-US" altLang="zh-CN" sz="1200" kern="1200" dirty="0" smtClean="0">
              <a:solidFill>
                <a:schemeClr val="tx1"/>
              </a:solidFill>
              <a:effectLst/>
              <a:latin typeface="+mn-lt"/>
              <a:ea typeface="+mn-ea"/>
              <a:cs typeface="+mn-cs"/>
            </a:endParaRPr>
          </a:p>
          <a:p>
            <a:r>
              <a:rPr lang="en-US" altLang="zh-CN" sz="1200" kern="1200" dirty="0" smtClean="0">
                <a:solidFill>
                  <a:schemeClr val="tx1"/>
                </a:solidFill>
                <a:effectLst/>
                <a:latin typeface="+mn-lt"/>
                <a:ea typeface="+mn-ea"/>
                <a:cs typeface="+mn-cs"/>
              </a:rPr>
              <a:t>Gartner’s </a:t>
            </a:r>
            <a:r>
              <a:rPr lang="en-US" altLang="zh-CN" sz="1200" kern="1200" dirty="0" err="1" smtClean="0">
                <a:solidFill>
                  <a:schemeClr val="tx1"/>
                </a:solidFill>
                <a:effectLst/>
                <a:latin typeface="+mn-lt"/>
                <a:ea typeface="+mn-ea"/>
                <a:cs typeface="+mn-cs"/>
              </a:rPr>
              <a:t>Merv</a:t>
            </a:r>
            <a:r>
              <a:rPr lang="en-US" altLang="zh-CN" sz="1200" kern="1200" dirty="0" smtClean="0">
                <a:solidFill>
                  <a:schemeClr val="tx1"/>
                </a:solidFill>
                <a:effectLst/>
                <a:latin typeface="+mn-lt"/>
                <a:ea typeface="+mn-ea"/>
                <a:cs typeface="+mn-cs"/>
              </a:rPr>
              <a:t> Adrian in a Q1, 2011 Teradata Magazine article. He said, </a:t>
            </a:r>
          </a:p>
          <a:p>
            <a:endParaRPr lang="en-US" altLang="zh-CN" sz="1200" kern="1200" dirty="0" smtClean="0">
              <a:solidFill>
                <a:schemeClr val="tx1"/>
              </a:solidFill>
              <a:effectLst/>
              <a:latin typeface="+mn-lt"/>
              <a:ea typeface="+mn-ea"/>
              <a:cs typeface="+mn-cs"/>
            </a:endParaRPr>
          </a:p>
          <a:p>
            <a:r>
              <a:rPr lang="en-US" altLang="zh-CN" sz="1200" kern="1200" dirty="0" smtClean="0">
                <a:solidFill>
                  <a:schemeClr val="tx1"/>
                </a:solidFill>
                <a:effectLst/>
                <a:latin typeface="+mn-lt"/>
                <a:ea typeface="+mn-ea"/>
                <a:cs typeface="+mn-cs"/>
              </a:rPr>
              <a:t>“Big data exceeds the reach of commonly used hardware environments and software tools to capture, manage, and process it within a tolerable elapsed time for its user population.”  </a:t>
            </a:r>
            <a:r>
              <a:rPr lang="zh-CN" altLang="en-US" sz="1200" kern="1200" dirty="0" smtClean="0">
                <a:solidFill>
                  <a:schemeClr val="tx1"/>
                </a:solidFill>
                <a:effectLst/>
                <a:latin typeface="+mn-lt"/>
                <a:ea typeface="+mn-ea"/>
                <a:cs typeface="+mn-cs"/>
              </a:rPr>
              <a:t>大数据超出了常用硬件软件工具在用户可容忍的时间内采集、管理和处理能力范围</a:t>
            </a:r>
            <a:endParaRPr lang="en-US" altLang="zh-CN" sz="1200" kern="1200" dirty="0" smtClean="0">
              <a:solidFill>
                <a:schemeClr val="tx1"/>
              </a:solidFill>
              <a:effectLst/>
              <a:latin typeface="+mn-lt"/>
              <a:ea typeface="+mn-ea"/>
              <a:cs typeface="+mn-cs"/>
            </a:endParaRPr>
          </a:p>
          <a:p>
            <a:endParaRPr lang="en-US" altLang="zh-CN" sz="1200" kern="1200" dirty="0" smtClean="0">
              <a:solidFill>
                <a:schemeClr val="tx1"/>
              </a:solidFill>
              <a:effectLst/>
              <a:latin typeface="+mn-lt"/>
              <a:ea typeface="+mn-ea"/>
              <a:cs typeface="+mn-cs"/>
            </a:endParaRPr>
          </a:p>
          <a:p>
            <a:r>
              <a:rPr lang="en-US" altLang="zh-CN" sz="1200" kern="1200" dirty="0" smtClean="0">
                <a:solidFill>
                  <a:schemeClr val="tx1"/>
                </a:solidFill>
                <a:effectLst/>
                <a:latin typeface="+mn-lt"/>
                <a:ea typeface="+mn-ea"/>
                <a:cs typeface="+mn-cs"/>
              </a:rPr>
              <a:t>McKinsey Global Institute in May 2011: “Big data refers to data sets whose size is beyond the ability of typical database software tools to capture, store, manage and analyze.” </a:t>
            </a:r>
          </a:p>
          <a:p>
            <a:r>
              <a:rPr lang="zh-CN" altLang="en-US" sz="1200" kern="1200" dirty="0" smtClean="0">
                <a:solidFill>
                  <a:schemeClr val="tx1"/>
                </a:solidFill>
                <a:effectLst/>
                <a:latin typeface="+mn-lt"/>
                <a:ea typeface="+mn-ea"/>
                <a:cs typeface="+mn-cs"/>
              </a:rPr>
              <a:t>大数据指超出典型数据库软件工具采集、存储、管理和分析能力的数据集</a:t>
            </a:r>
            <a:endParaRPr lang="en-US" altLang="zh-CN" sz="1200" kern="1200" dirty="0" smtClean="0">
              <a:solidFill>
                <a:schemeClr val="tx1"/>
              </a:solidFill>
              <a:effectLst/>
              <a:latin typeface="+mn-lt"/>
              <a:ea typeface="+mn-ea"/>
              <a:cs typeface="+mn-cs"/>
            </a:endParaRPr>
          </a:p>
          <a:p>
            <a:endParaRPr lang="en-US" altLang="zh-CN" sz="1200" kern="1200" dirty="0" smtClean="0">
              <a:solidFill>
                <a:schemeClr val="tx1"/>
              </a:solidFill>
              <a:effectLst/>
              <a:latin typeface="+mn-lt"/>
              <a:ea typeface="+mn-ea"/>
              <a:cs typeface="+mn-cs"/>
            </a:endParaRPr>
          </a:p>
          <a:p>
            <a:r>
              <a:rPr lang="zh-CN" altLang="en-US" sz="1200" kern="1200" dirty="0" smtClean="0">
                <a:solidFill>
                  <a:schemeClr val="tx1"/>
                </a:solidFill>
                <a:effectLst/>
                <a:latin typeface="+mn-lt"/>
                <a:ea typeface="+mn-ea"/>
                <a:cs typeface="+mn-cs"/>
              </a:rPr>
              <a:t>这两个定义我个人不敢苟同。</a:t>
            </a:r>
            <a:r>
              <a:rPr lang="zh-CN" altLang="en-US" sz="1200" kern="1200" baseline="0" dirty="0" smtClean="0">
                <a:solidFill>
                  <a:schemeClr val="tx1"/>
                </a:solidFill>
                <a:effectLst/>
                <a:latin typeface="+mn-lt"/>
                <a:ea typeface="+mn-ea"/>
                <a:cs typeface="+mn-cs"/>
              </a:rPr>
              <a:t> 首先， 有循环定义的嫌疑。 大数据就是大。大和小是比较的。　</a:t>
            </a:r>
            <a:endParaRPr lang="en-US" altLang="zh-CN" sz="1200" kern="1200" baseline="0" dirty="0" smtClean="0">
              <a:solidFill>
                <a:schemeClr val="tx1"/>
              </a:solidFill>
              <a:effectLst/>
              <a:latin typeface="+mn-lt"/>
              <a:ea typeface="+mn-ea"/>
              <a:cs typeface="+mn-cs"/>
            </a:endParaRPr>
          </a:p>
          <a:p>
            <a:endParaRPr lang="en-US" altLang="zh-CN" sz="1200" kern="1200" dirty="0" smtClean="0">
              <a:solidFill>
                <a:schemeClr val="tx1"/>
              </a:solidFill>
              <a:effectLst/>
              <a:latin typeface="+mn-lt"/>
              <a:ea typeface="+mn-ea"/>
              <a:cs typeface="+mn-cs"/>
            </a:endParaRPr>
          </a:p>
          <a:p>
            <a:endParaRPr lang="en-US" altLang="zh-CN" sz="1200" kern="1200" dirty="0" smtClean="0">
              <a:solidFill>
                <a:schemeClr val="tx1"/>
              </a:solidFill>
              <a:effectLst/>
              <a:latin typeface="+mn-lt"/>
              <a:ea typeface="+mn-ea"/>
              <a:cs typeface="+mn-cs"/>
            </a:endParaRPr>
          </a:p>
          <a:p>
            <a:r>
              <a:rPr lang="zh-CN" altLang="en-US" sz="1200" kern="1200" dirty="0" smtClean="0">
                <a:solidFill>
                  <a:schemeClr val="tx1"/>
                </a:solidFill>
                <a:effectLst/>
                <a:latin typeface="+mn-lt"/>
                <a:ea typeface="+mn-ea"/>
                <a:cs typeface="+mn-cs"/>
              </a:rPr>
              <a:t>大数据是海量的，是巨大的，它关乎数据量。</a:t>
            </a:r>
            <a:r>
              <a:rPr lang="en-US" sz="1200" kern="1200" dirty="0" smtClean="0">
                <a:solidFill>
                  <a:schemeClr val="tx1"/>
                </a:solidFill>
                <a:effectLst/>
                <a:latin typeface="+mn-lt"/>
                <a:ea typeface="+mn-ea"/>
                <a:cs typeface="+mn-cs"/>
              </a:rPr>
              <a:t>1</a:t>
            </a:r>
            <a:r>
              <a:rPr lang="zh-CN" altLang="en-US" sz="1200" kern="1200" dirty="0" smtClean="0">
                <a:solidFill>
                  <a:schemeClr val="tx1"/>
                </a:solidFill>
                <a:effectLst/>
                <a:latin typeface="+mn-lt"/>
                <a:ea typeface="+mn-ea"/>
                <a:cs typeface="+mn-cs"/>
              </a:rPr>
              <a:t>，数据量；</a:t>
            </a:r>
            <a:r>
              <a:rPr lang="en-US" sz="1200" kern="1200" dirty="0" smtClean="0">
                <a:solidFill>
                  <a:schemeClr val="tx1"/>
                </a:solidFill>
                <a:effectLst/>
                <a:latin typeface="+mn-lt"/>
                <a:ea typeface="+mn-ea"/>
                <a:cs typeface="+mn-cs"/>
              </a:rPr>
              <a:t>2</a:t>
            </a:r>
            <a:r>
              <a:rPr lang="zh-CN" altLang="en-US" sz="1200" kern="1200" dirty="0" smtClean="0">
                <a:solidFill>
                  <a:schemeClr val="tx1"/>
                </a:solidFill>
                <a:effectLst/>
                <a:latin typeface="+mn-lt"/>
                <a:ea typeface="+mn-ea"/>
                <a:cs typeface="+mn-cs"/>
              </a:rPr>
              <a:t>，广度、分类；</a:t>
            </a:r>
            <a:r>
              <a:rPr lang="en-US" sz="1200" kern="1200" dirty="0" smtClean="0">
                <a:solidFill>
                  <a:schemeClr val="tx1"/>
                </a:solidFill>
                <a:effectLst/>
                <a:latin typeface="+mn-lt"/>
                <a:ea typeface="+mn-ea"/>
                <a:cs typeface="+mn-cs"/>
              </a:rPr>
              <a:t>3</a:t>
            </a:r>
            <a:r>
              <a:rPr lang="zh-CN" altLang="en-US" sz="1200" kern="1200" dirty="0" smtClean="0">
                <a:solidFill>
                  <a:schemeClr val="tx1"/>
                </a:solidFill>
                <a:effectLst/>
                <a:latin typeface="+mn-lt"/>
                <a:ea typeface="+mn-ea"/>
                <a:cs typeface="+mn-cs"/>
              </a:rPr>
              <a:t>，速度。这代表了这个速度以及它这个类型的复杂性，代表了数据的复杂性。</a:t>
            </a:r>
            <a:endParaRPr lang="en-US" sz="1200" kern="1200" dirty="0" smtClean="0">
              <a:solidFill>
                <a:schemeClr val="tx1"/>
              </a:solidFill>
              <a:effectLst/>
              <a:latin typeface="+mn-lt"/>
              <a:ea typeface="+mn-ea"/>
              <a:cs typeface="+mn-cs"/>
            </a:endParaRPr>
          </a:p>
          <a:p>
            <a:r>
              <a:rPr lang="zh-CN" altLang="en-US" sz="1200" kern="1200" dirty="0" smtClean="0">
                <a:solidFill>
                  <a:schemeClr val="tx1"/>
                </a:solidFill>
                <a:effectLst/>
                <a:latin typeface="+mn-lt"/>
                <a:ea typeface="+mn-ea"/>
                <a:cs typeface="+mn-cs"/>
              </a:rPr>
              <a:t>十年前或者十五年前，我们当时有</a:t>
            </a:r>
            <a:r>
              <a:rPr lang="en-US" sz="1200" kern="1200" dirty="0" smtClean="0">
                <a:solidFill>
                  <a:schemeClr val="tx1"/>
                </a:solidFill>
                <a:effectLst/>
                <a:latin typeface="+mn-lt"/>
                <a:ea typeface="+mn-ea"/>
                <a:cs typeface="+mn-cs"/>
              </a:rPr>
              <a:t>ERP</a:t>
            </a:r>
            <a:r>
              <a:rPr lang="zh-CN" altLang="en-US" sz="1200" kern="1200" dirty="0" smtClean="0">
                <a:solidFill>
                  <a:schemeClr val="tx1"/>
                </a:solidFill>
                <a:effectLst/>
                <a:latin typeface="+mn-lt"/>
                <a:ea typeface="+mn-ea"/>
                <a:cs typeface="+mn-cs"/>
              </a:rPr>
              <a:t>和</a:t>
            </a:r>
            <a:r>
              <a:rPr lang="en-US" sz="1200" kern="1200" dirty="0" smtClean="0">
                <a:solidFill>
                  <a:schemeClr val="tx1"/>
                </a:solidFill>
                <a:effectLst/>
                <a:latin typeface="+mn-lt"/>
                <a:ea typeface="+mn-ea"/>
                <a:cs typeface="+mn-cs"/>
              </a:rPr>
              <a:t>CM</a:t>
            </a:r>
            <a:r>
              <a:rPr lang="zh-CN" altLang="en-US" sz="1200" kern="1200" dirty="0" smtClean="0">
                <a:solidFill>
                  <a:schemeClr val="tx1"/>
                </a:solidFill>
                <a:effectLst/>
                <a:latin typeface="+mn-lt"/>
                <a:ea typeface="+mn-ea"/>
                <a:cs typeface="+mn-cs"/>
              </a:rPr>
              <a:t>的数据，来自于我们的交易、产品销售、客户的数据，是一些词汇和数据。随着</a:t>
            </a:r>
            <a:r>
              <a:rPr lang="en-US" sz="1200" kern="1200" dirty="0" smtClean="0">
                <a:solidFill>
                  <a:schemeClr val="tx1"/>
                </a:solidFill>
                <a:effectLst/>
                <a:latin typeface="+mn-lt"/>
                <a:ea typeface="+mn-ea"/>
                <a:cs typeface="+mn-cs"/>
              </a:rPr>
              <a:t>Web2.0</a:t>
            </a:r>
            <a:r>
              <a:rPr lang="zh-CN" altLang="en-US" sz="1200" kern="1200" dirty="0" smtClean="0">
                <a:solidFill>
                  <a:schemeClr val="tx1"/>
                </a:solidFill>
                <a:effectLst/>
                <a:latin typeface="+mn-lt"/>
                <a:ea typeface="+mn-ea"/>
                <a:cs typeface="+mn-cs"/>
              </a:rPr>
              <a:t>时代的兴起，数据量开始攀升，同时数据的分类也不断地丰富，网页、文件、日志，新的数据存储形式就不断地兴起，这样我们需要新的数据平台对此分析和存储。今天在一个大数据的时代，电子商务、网络、传感器的数据流、太空数据，我们有更多的数据类型，并且衍生的数据非常之快，规模非常之大。因此，我们可以看到这个</a:t>
            </a:r>
            <a:r>
              <a:rPr lang="en-US" sz="1200" kern="1200" dirty="0" smtClean="0">
                <a:solidFill>
                  <a:schemeClr val="tx1"/>
                </a:solidFill>
                <a:effectLst/>
                <a:latin typeface="+mn-lt"/>
                <a:ea typeface="+mn-ea"/>
                <a:cs typeface="+mn-cs"/>
              </a:rPr>
              <a:t>3V</a:t>
            </a:r>
            <a:r>
              <a:rPr lang="zh-CN" altLang="en-US" sz="1200" kern="1200" dirty="0" smtClean="0">
                <a:solidFill>
                  <a:schemeClr val="tx1"/>
                </a:solidFill>
                <a:effectLst/>
                <a:latin typeface="+mn-lt"/>
                <a:ea typeface="+mn-ea"/>
                <a:cs typeface="+mn-cs"/>
              </a:rPr>
              <a:t>（量、速度、类型）概括了我们的大数据。</a:t>
            </a:r>
            <a:endParaRPr lang="en-US" altLang="zh-CN"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r>
              <a:rPr lang="zh-CN" altLang="en-US" sz="1200" kern="1200" dirty="0" smtClean="0">
                <a:solidFill>
                  <a:schemeClr val="tx1"/>
                </a:solidFill>
                <a:effectLst/>
                <a:latin typeface="+mn-lt"/>
                <a:ea typeface="+mn-ea"/>
                <a:cs typeface="+mn-cs"/>
              </a:rPr>
              <a:t>降了价所以可以存了，这句话是有问题的。</a:t>
            </a:r>
            <a:endParaRPr lang="en-US" altLang="zh-CN" sz="1200" kern="1200" dirty="0" smtClean="0">
              <a:solidFill>
                <a:schemeClr val="tx1"/>
              </a:solidFill>
              <a:effectLst/>
              <a:latin typeface="+mn-lt"/>
              <a:ea typeface="+mn-ea"/>
              <a:cs typeface="+mn-cs"/>
            </a:endParaRPr>
          </a:p>
          <a:p>
            <a:r>
              <a:rPr lang="zh-CN" altLang="en-US" sz="1200" kern="1200" dirty="0" smtClean="0">
                <a:solidFill>
                  <a:schemeClr val="tx1"/>
                </a:solidFill>
                <a:effectLst/>
                <a:latin typeface="+mn-lt"/>
                <a:ea typeface="+mn-ea"/>
                <a:cs typeface="+mn-cs"/>
              </a:rPr>
              <a:t>请问：大数据“大”字重要还是“数据”重要。　都不重要，你要拿它做什么最重要！</a:t>
            </a:r>
            <a:endParaRPr lang="en-US" altLang="zh-CN" sz="1200" kern="1200" dirty="0" smtClean="0">
              <a:solidFill>
                <a:schemeClr val="tx1"/>
              </a:solidFill>
              <a:effectLst/>
              <a:latin typeface="+mn-lt"/>
              <a:ea typeface="+mn-ea"/>
              <a:cs typeface="+mn-cs"/>
            </a:endParaRPr>
          </a:p>
          <a:p>
            <a:endParaRPr lang="en-US" altLang="zh-CN" sz="1200" kern="1200" dirty="0" smtClean="0">
              <a:solidFill>
                <a:schemeClr val="tx1"/>
              </a:solidFill>
              <a:effectLst/>
              <a:latin typeface="+mn-lt"/>
              <a:ea typeface="+mn-ea"/>
              <a:cs typeface="+mn-cs"/>
            </a:endParaRPr>
          </a:p>
          <a:p>
            <a:pPr algn="r"/>
            <a:r>
              <a:rPr lang="zh-CN" altLang="en-US" sz="1200" kern="1200" dirty="0" smtClean="0">
                <a:solidFill>
                  <a:schemeClr val="tx1"/>
                </a:solidFill>
                <a:effectLst/>
                <a:latin typeface="+mn-lt"/>
                <a:ea typeface="+mn-ea"/>
                <a:cs typeface="+mn-cs"/>
              </a:rPr>
              <a:t>　</a:t>
            </a: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zh-CN" altLang="en-US" dirty="0" smtClean="0"/>
              <a:t>企业需要更大数据集合的趋势，是因为发现通过对多种相关的数据进行分析，我们可以得到更多的信息，远超过对这些数据集合单独分析的结果，</a:t>
            </a:r>
            <a:r>
              <a:rPr lang="en-US" altLang="zh-CN" dirty="0" smtClean="0"/>
              <a:t>2+1</a:t>
            </a:r>
            <a:r>
              <a:rPr lang="en-US" altLang="zh-CN" baseline="0" dirty="0" smtClean="0"/>
              <a:t> &gt; 3. </a:t>
            </a:r>
            <a:endParaRPr lang="en-US" sz="1200" kern="1200" dirty="0" smtClean="0">
              <a:solidFill>
                <a:schemeClr val="tx1"/>
              </a:solidFill>
              <a:effectLst/>
              <a:latin typeface="+mn-lt"/>
              <a:ea typeface="+mn-ea"/>
              <a:cs typeface="+mn-cs"/>
            </a:endParaRPr>
          </a:p>
          <a:p>
            <a:endParaRPr lang="en-US" altLang="zh-CN" sz="1200" kern="1200" dirty="0" smtClean="0">
              <a:solidFill>
                <a:schemeClr val="tx1"/>
              </a:solidFill>
              <a:effectLst/>
              <a:latin typeface="+mn-lt"/>
              <a:ea typeface="ヒラギノ角ゴ Pro W3" charset="-128"/>
              <a:cs typeface="ヒラギノ角ゴ Pro W3" charset="-128"/>
            </a:endParaRPr>
          </a:p>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1200" kern="1200" dirty="0" smtClean="0">
                <a:solidFill>
                  <a:schemeClr val="tx1"/>
                </a:solidFill>
                <a:effectLst/>
                <a:latin typeface="+mn-lt"/>
                <a:ea typeface="+mn-ea"/>
                <a:cs typeface="+mn-cs"/>
              </a:rPr>
              <a:t>大数据时代是在存储和计算技术发展的新阶段，从收益上，人类采集、存储的数据中能够得到的价值已经超过了软硬件开销。从处理能力上来看，今天的云计算给了我们近乎无穷的处理机，使得人类能够及时地得到信息和洞见，从视角来看，不再是井底观天看一类数据，而是集成相关的商务数据、</a:t>
            </a:r>
            <a:r>
              <a:rPr lang="en-US" altLang="zh-CN" sz="1200" kern="1200" dirty="0" smtClean="0">
                <a:solidFill>
                  <a:schemeClr val="tx1"/>
                </a:solidFill>
                <a:effectLst/>
                <a:latin typeface="+mn-lt"/>
                <a:ea typeface="+mn-ea"/>
                <a:cs typeface="+mn-cs"/>
              </a:rPr>
              <a:t>Web</a:t>
            </a:r>
            <a:r>
              <a:rPr lang="zh-CN" altLang="en-US" sz="1200" kern="1200" dirty="0" smtClean="0">
                <a:solidFill>
                  <a:schemeClr val="tx1"/>
                </a:solidFill>
                <a:effectLst/>
                <a:latin typeface="+mn-lt"/>
                <a:ea typeface="+mn-ea"/>
                <a:cs typeface="+mn-cs"/>
              </a:rPr>
              <a:t>数据，传感器、社交网、地域时空数据来</a:t>
            </a:r>
            <a:r>
              <a:rPr lang="en-US" altLang="zh-CN" sz="1200" kern="1200" dirty="0" smtClean="0">
                <a:solidFill>
                  <a:schemeClr val="tx1"/>
                </a:solidFill>
                <a:effectLst/>
                <a:latin typeface="+mn-lt"/>
                <a:ea typeface="+mn-ea"/>
                <a:cs typeface="+mn-cs"/>
              </a:rPr>
              <a:t>360</a:t>
            </a:r>
            <a:r>
              <a:rPr lang="zh-CN" altLang="en-US" sz="1200" kern="1200" dirty="0" smtClean="0">
                <a:solidFill>
                  <a:schemeClr val="tx1"/>
                </a:solidFill>
                <a:effectLst/>
                <a:latin typeface="+mn-lt"/>
                <a:ea typeface="+mn-ea"/>
                <a:cs typeface="+mn-cs"/>
              </a:rPr>
              <a:t>度全景、全息地看世界。</a:t>
            </a:r>
            <a:r>
              <a:rPr lang="zh-CN" altLang="en-US" sz="1200" kern="1200" baseline="0" dirty="0" smtClean="0">
                <a:solidFill>
                  <a:schemeClr val="tx1"/>
                </a:solidFill>
                <a:effectLst/>
                <a:latin typeface="+mn-lt"/>
                <a:ea typeface="+mn-ea"/>
                <a:cs typeface="+mn-cs"/>
              </a:rPr>
              <a:t> </a:t>
            </a:r>
            <a:endParaRPr lang="en-US" altLang="zh-CN" sz="1200" kern="1200" baseline="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sz="1200" kern="1200" baseline="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sz="1200" kern="1200" dirty="0" smtClean="0">
              <a:solidFill>
                <a:schemeClr val="tx1"/>
              </a:solidFill>
              <a:effectLst/>
              <a:latin typeface="+mn-lt"/>
              <a:ea typeface="+mn-ea"/>
              <a:cs typeface="+mn-cs"/>
            </a:endParaRPr>
          </a:p>
          <a:p>
            <a:endParaRPr lang="en-US" altLang="zh-CN" sz="1200" kern="1200" dirty="0" smtClean="0">
              <a:solidFill>
                <a:schemeClr val="tx1"/>
              </a:solidFill>
              <a:effectLst/>
              <a:latin typeface="+mn-lt"/>
              <a:ea typeface="ヒラギノ角ゴ Pro W3" charset="-128"/>
              <a:cs typeface="ヒラギノ角ゴ Pro W3" charset="-128"/>
            </a:endParaRPr>
          </a:p>
          <a:p>
            <a:endParaRPr lang="en-US" altLang="zh-CN" sz="1200" kern="1200" dirty="0" smtClean="0">
              <a:solidFill>
                <a:schemeClr val="tx1"/>
              </a:solidFill>
              <a:effectLst/>
              <a:latin typeface="+mn-lt"/>
              <a:ea typeface="ヒラギノ角ゴ Pro W3" charset="-128"/>
              <a:cs typeface="ヒラギノ角ゴ Pro W3" charset="-128"/>
            </a:endParaRPr>
          </a:p>
          <a:p>
            <a:endParaRPr lang="en-US" altLang="zh-CN" sz="1200" kern="1200" dirty="0" smtClean="0">
              <a:solidFill>
                <a:schemeClr val="tx1"/>
              </a:solidFill>
              <a:effectLst/>
              <a:latin typeface="+mn-lt"/>
              <a:ea typeface="ヒラギノ角ゴ Pro W3" charset="-128"/>
              <a:cs typeface="ヒラギノ角ゴ Pro W3" charset="-128"/>
            </a:endParaRPr>
          </a:p>
        </p:txBody>
      </p:sp>
      <p:sp>
        <p:nvSpPr>
          <p:cNvPr id="4" name="灯片编号占位符 3"/>
          <p:cNvSpPr>
            <a:spLocks noGrp="1"/>
          </p:cNvSpPr>
          <p:nvPr>
            <p:ph type="sldNum" sz="quarter" idx="10"/>
          </p:nvPr>
        </p:nvSpPr>
        <p:spPr/>
        <p:txBody>
          <a:bodyPr/>
          <a:lstStyle/>
          <a:p>
            <a:fld id="{5BCC1A05-2D65-4971-B6B4-E191306B3EF6}" type="slidenum">
              <a:rPr lang="zh-CN" altLang="en-US" smtClean="0">
                <a:solidFill>
                  <a:prstClr val="black"/>
                </a:solidFill>
              </a:rPr>
              <a:pPr/>
              <a:t>4</a:t>
            </a:fld>
            <a:endParaRPr lang="zh-CN" altLang="en-US">
              <a:solidFill>
                <a:prstClr val="black"/>
              </a:solidFill>
            </a:endParaRPr>
          </a:p>
        </p:txBody>
      </p:sp>
    </p:spTree>
    <p:extLst>
      <p:ext uri="{BB962C8B-B14F-4D97-AF65-F5344CB8AC3E}">
        <p14:creationId xmlns:p14="http://schemas.microsoft.com/office/powerpoint/2010/main" val="29641675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2AABF77-E2E4-44CA-BA5C-65E132CF08D8}" type="slidenum">
              <a:rPr lang="en-US" smtClean="0">
                <a:solidFill>
                  <a:prstClr val="black"/>
                </a:solidFill>
              </a:rPr>
              <a:pPr/>
              <a:t>8</a:t>
            </a:fld>
            <a:endParaRPr lang="en-US" dirty="0">
              <a:solidFill>
                <a:prstClr val="black"/>
              </a:solidFill>
            </a:endParaRPr>
          </a:p>
        </p:txBody>
      </p:sp>
    </p:spTree>
    <p:extLst>
      <p:ext uri="{BB962C8B-B14F-4D97-AF65-F5344CB8AC3E}">
        <p14:creationId xmlns:p14="http://schemas.microsoft.com/office/powerpoint/2010/main" val="5948137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6292A8B-34C8-420B-98EF-61671784644A}" type="slidenum">
              <a:rPr lang="zh-CN" altLang="en-US" smtClean="0"/>
              <a:t>9</a:t>
            </a:fld>
            <a:endParaRPr lang="zh-CN" altLang="en-US"/>
          </a:p>
        </p:txBody>
      </p:sp>
    </p:spTree>
    <p:extLst>
      <p:ext uri="{BB962C8B-B14F-4D97-AF65-F5344CB8AC3E}">
        <p14:creationId xmlns:p14="http://schemas.microsoft.com/office/powerpoint/2010/main" val="28022873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sz="1600" b="1" kern="1200" dirty="0" smtClean="0">
                <a:solidFill>
                  <a:schemeClr val="tx1"/>
                </a:solidFill>
                <a:effectLst/>
                <a:latin typeface="Segoe UI" pitchFamily="34" charset="0"/>
                <a:ea typeface="+mn-ea"/>
                <a:cs typeface="+mn-cs"/>
              </a:rPr>
              <a:t>Slide Objectives:</a:t>
            </a:r>
            <a:endParaRPr lang="en-US" sz="1600" kern="1200" dirty="0" smtClean="0">
              <a:solidFill>
                <a:schemeClr val="tx1"/>
              </a:solidFill>
              <a:effectLst/>
              <a:latin typeface="Segoe UI" pitchFamily="34" charset="0"/>
              <a:ea typeface="+mn-ea"/>
              <a:cs typeface="+mn-cs"/>
            </a:endParaRPr>
          </a:p>
          <a:p>
            <a:pPr marL="171450" lvl="0" indent="-171450">
              <a:buFont typeface="Arial" pitchFamily="34" charset="0"/>
              <a:buChar char="•"/>
            </a:pPr>
            <a:r>
              <a:rPr lang="en-US" sz="1600" kern="1200" dirty="0" smtClean="0">
                <a:solidFill>
                  <a:schemeClr val="tx1"/>
                </a:solidFill>
                <a:effectLst/>
                <a:latin typeface="Segoe UI" pitchFamily="34" charset="0"/>
                <a:ea typeface="+mn-ea"/>
                <a:cs typeface="+mn-cs"/>
              </a:rPr>
              <a:t>Understand the </a:t>
            </a:r>
            <a:r>
              <a:rPr lang="en-US" sz="1600" kern="1200" dirty="0" err="1" smtClean="0">
                <a:solidFill>
                  <a:schemeClr val="tx1"/>
                </a:solidFill>
                <a:effectLst/>
                <a:latin typeface="Segoe UI" pitchFamily="34" charset="0"/>
                <a:ea typeface="+mn-ea"/>
                <a:cs typeface="+mn-cs"/>
              </a:rPr>
              <a:t>HDInsight</a:t>
            </a:r>
            <a:r>
              <a:rPr lang="en-US" sz="1600" kern="1200" dirty="0" smtClean="0">
                <a:solidFill>
                  <a:schemeClr val="tx1"/>
                </a:solidFill>
                <a:effectLst/>
                <a:latin typeface="Segoe UI" pitchFamily="34" charset="0"/>
                <a:ea typeface="+mn-ea"/>
                <a:cs typeface="+mn-cs"/>
              </a:rPr>
              <a:t> </a:t>
            </a:r>
            <a:r>
              <a:rPr lang="en-US" sz="1600" kern="1200" dirty="0" smtClean="0">
                <a:solidFill>
                  <a:schemeClr val="tx1"/>
                </a:solidFill>
                <a:effectLst/>
                <a:latin typeface="Segoe UI" pitchFamily="34" charset="0"/>
                <a:ea typeface="+mn-ea"/>
                <a:cs typeface="+mn-cs"/>
              </a:rPr>
              <a:t>eco-system</a:t>
            </a:r>
          </a:p>
          <a:p>
            <a:pPr marL="171450" lvl="0" indent="-171450">
              <a:buFont typeface="Arial" pitchFamily="34" charset="0"/>
              <a:buChar char="•"/>
            </a:pPr>
            <a:endParaRPr lang="en-US" sz="1600" kern="1200" dirty="0" smtClean="0">
              <a:solidFill>
                <a:schemeClr val="tx1"/>
              </a:solidFill>
              <a:effectLst/>
              <a:latin typeface="Segoe UI" pitchFamily="34" charset="0"/>
              <a:ea typeface="+mn-ea"/>
              <a:cs typeface="+mn-cs"/>
            </a:endParaRPr>
          </a:p>
          <a:p>
            <a:r>
              <a:rPr lang="en-US" sz="1600" b="1" kern="1200" dirty="0" smtClean="0">
                <a:solidFill>
                  <a:schemeClr val="tx1"/>
                </a:solidFill>
                <a:effectLst/>
                <a:latin typeface="Segoe UI" pitchFamily="34" charset="0"/>
                <a:ea typeface="+mn-ea"/>
                <a:cs typeface="+mn-cs"/>
              </a:rPr>
              <a:t>Transition:</a:t>
            </a:r>
            <a:endParaRPr lang="en-US" sz="1600" kern="1200" dirty="0" smtClean="0">
              <a:solidFill>
                <a:schemeClr val="tx1"/>
              </a:solidFill>
              <a:effectLst/>
              <a:latin typeface="Segoe UI" pitchFamily="34" charset="0"/>
              <a:ea typeface="+mn-ea"/>
              <a:cs typeface="+mn-cs"/>
            </a:endParaRPr>
          </a:p>
          <a:p>
            <a:pPr marL="171450" lvl="0" indent="-171450">
              <a:buFont typeface="Arial" pitchFamily="34" charset="0"/>
              <a:buChar char="•"/>
            </a:pPr>
            <a:r>
              <a:rPr lang="en-US" sz="1600" kern="1200" dirty="0" smtClean="0">
                <a:solidFill>
                  <a:schemeClr val="tx1"/>
                </a:solidFill>
                <a:effectLst/>
                <a:latin typeface="Segoe UI" pitchFamily="34" charset="0"/>
                <a:ea typeface="+mn-ea"/>
                <a:cs typeface="+mn-cs"/>
              </a:rPr>
              <a:t>Transition statement(s) to setup the slide</a:t>
            </a:r>
          </a:p>
          <a:p>
            <a:pPr marL="171450" lvl="0" indent="-171450">
              <a:buFont typeface="Arial" pitchFamily="34" charset="0"/>
              <a:buChar char="•"/>
            </a:pPr>
            <a:endParaRPr lang="en-US" sz="1600" kern="1200" dirty="0" smtClean="0">
              <a:solidFill>
                <a:schemeClr val="tx1"/>
              </a:solidFill>
              <a:effectLst/>
              <a:latin typeface="Segoe UI" pitchFamily="34" charset="0"/>
              <a:ea typeface="+mn-ea"/>
              <a:cs typeface="+mn-cs"/>
            </a:endParaRPr>
          </a:p>
          <a:p>
            <a:r>
              <a:rPr lang="en-US" sz="1600" b="1" kern="1200" dirty="0" smtClean="0">
                <a:solidFill>
                  <a:schemeClr val="tx1"/>
                </a:solidFill>
                <a:effectLst/>
                <a:latin typeface="Segoe UI" pitchFamily="34" charset="0"/>
                <a:ea typeface="+mn-ea"/>
                <a:cs typeface="+mn-cs"/>
              </a:rPr>
              <a:t>Speaking Points:</a:t>
            </a:r>
            <a:endParaRPr lang="en-US" sz="1600" kern="1200" dirty="0" smtClean="0">
              <a:solidFill>
                <a:schemeClr val="tx1"/>
              </a:solidFill>
              <a:effectLst/>
              <a:latin typeface="Segoe UI" pitchFamily="34" charset="0"/>
              <a:ea typeface="+mn-ea"/>
              <a:cs typeface="+mn-cs"/>
            </a:endParaRPr>
          </a:p>
          <a:p>
            <a:pPr marL="285750" indent="-285750">
              <a:buFont typeface="Arial" panose="020B0604020202020204" pitchFamily="34" charset="0"/>
              <a:buChar char="•"/>
            </a:pPr>
            <a:r>
              <a:rPr lang="en-US" dirty="0" smtClean="0"/>
              <a:t>Biggest</a:t>
            </a:r>
            <a:r>
              <a:rPr lang="en-US" baseline="0" dirty="0" smtClean="0"/>
              <a:t> buzzword in Big Data right now is Hadoop</a:t>
            </a:r>
          </a:p>
          <a:p>
            <a:pPr marL="285750" indent="-285750">
              <a:buFont typeface="Arial" panose="020B0604020202020204" pitchFamily="34" charset="0"/>
              <a:buChar char="•"/>
            </a:pPr>
            <a:r>
              <a:rPr lang="en-US" baseline="0" dirty="0" smtClean="0"/>
              <a:t>It can mean many things, but always includes HDFS and </a:t>
            </a:r>
            <a:r>
              <a:rPr lang="en-US" baseline="0" dirty="0" err="1" smtClean="0"/>
              <a:t>MapReduce</a:t>
            </a:r>
            <a:endParaRPr lang="en-US" baseline="0" dirty="0" smtClean="0"/>
          </a:p>
          <a:p>
            <a:pPr marL="285750" indent="-285750">
              <a:buFont typeface="Arial" panose="020B0604020202020204" pitchFamily="34" charset="0"/>
              <a:buChar char="•"/>
            </a:pPr>
            <a:endParaRPr lang="en-US" dirty="0" smtClean="0"/>
          </a:p>
          <a:p>
            <a:pPr marL="285750" indent="-285750">
              <a:buFont typeface="Arial" panose="020B0604020202020204" pitchFamily="34" charset="0"/>
              <a:buChar char="•"/>
            </a:pPr>
            <a:r>
              <a:rPr lang="en-US" dirty="0" err="1" smtClean="0"/>
              <a:t>HDInsight</a:t>
            </a:r>
            <a:endParaRPr lang="en-US" dirty="0" smtClean="0"/>
          </a:p>
          <a:p>
            <a:pPr marL="285750" indent="-285750">
              <a:buFont typeface="Arial" panose="020B0604020202020204" pitchFamily="34" charset="0"/>
              <a:buChar char="•"/>
            </a:pPr>
            <a:r>
              <a:rPr lang="en-US" dirty="0" smtClean="0"/>
              <a:t>Red</a:t>
            </a:r>
            <a:r>
              <a:rPr lang="en-US" baseline="0" dirty="0" smtClean="0"/>
              <a:t> = in product now</a:t>
            </a:r>
          </a:p>
          <a:p>
            <a:pPr marL="285750" indent="-285750">
              <a:buFont typeface="Arial" panose="020B0604020202020204" pitchFamily="34" charset="0"/>
              <a:buChar char="•"/>
            </a:pPr>
            <a:r>
              <a:rPr lang="en-US" baseline="0" dirty="0" smtClean="0"/>
              <a:t>Blue = planned for product</a:t>
            </a:r>
          </a:p>
          <a:p>
            <a:pPr marL="285750" indent="-285750">
              <a:buFont typeface="Arial" panose="020B0604020202020204" pitchFamily="34" charset="0"/>
              <a:buChar char="•"/>
            </a:pPr>
            <a:r>
              <a:rPr lang="en-US" baseline="0" dirty="0" smtClean="0"/>
              <a:t>Green = ecosystem can connect now</a:t>
            </a:r>
          </a:p>
          <a:p>
            <a:pPr marL="285750" indent="-285750">
              <a:buFont typeface="Arial" panose="020B0604020202020204" pitchFamily="34" charset="0"/>
              <a:buChar char="•"/>
            </a:pPr>
            <a:r>
              <a:rPr lang="en-US" baseline="0" dirty="0" smtClean="0"/>
              <a:t>Purple = Samples available</a:t>
            </a:r>
          </a:p>
          <a:p>
            <a:pPr marL="285750" indent="-285750">
              <a:buFont typeface="Arial" panose="020B0604020202020204" pitchFamily="34" charset="0"/>
              <a:buChar char="•"/>
            </a:pPr>
            <a:r>
              <a:rPr lang="en-US" baseline="0" dirty="0" smtClean="0"/>
              <a:t>Orange = ecosystem planned</a:t>
            </a:r>
          </a:p>
          <a:p>
            <a:pPr marL="285750" indent="-285750">
              <a:buFont typeface="Arial" panose="020B0604020202020204" pitchFamily="34" charset="0"/>
              <a:buChar char="•"/>
            </a:pPr>
            <a:endParaRPr lang="en-US" baseline="0" dirty="0" smtClean="0"/>
          </a:p>
          <a:p>
            <a:pPr marL="285750" indent="-285750">
              <a:buFont typeface="Arial" panose="020B0604020202020204" pitchFamily="34" charset="0"/>
              <a:buChar char="•"/>
            </a:pPr>
            <a:r>
              <a:rPr lang="en-US" baseline="0" dirty="0" smtClean="0"/>
              <a:t>Flume, </a:t>
            </a:r>
            <a:r>
              <a:rPr lang="en-US" baseline="0" dirty="0" err="1" smtClean="0"/>
              <a:t>HBase</a:t>
            </a:r>
            <a:r>
              <a:rPr lang="en-US" baseline="0" dirty="0" smtClean="0"/>
              <a:t> are not available in the first release of </a:t>
            </a:r>
            <a:r>
              <a:rPr lang="en-US" baseline="0" dirty="0" err="1" smtClean="0"/>
              <a:t>HDInsight</a:t>
            </a:r>
            <a:r>
              <a:rPr lang="en-US" baseline="0" dirty="0" smtClean="0"/>
              <a:t> </a:t>
            </a:r>
            <a:r>
              <a:rPr lang="en-US" baseline="0" dirty="0" smtClean="0"/>
              <a:t>Service</a:t>
            </a:r>
          </a:p>
          <a:p>
            <a:pPr marL="285750" indent="-285750">
              <a:buFont typeface="Arial" panose="020B0604020202020204" pitchFamily="34" charset="0"/>
              <a:buChar char="•"/>
            </a:pPr>
            <a:r>
              <a:rPr lang="en-US" baseline="0" dirty="0" smtClean="0"/>
              <a:t>As of 3/15, we don’t have an on-premise solution, thus AD integration is not yet available.  </a:t>
            </a:r>
          </a:p>
          <a:p>
            <a:pPr marL="285750" indent="-285750">
              <a:buFont typeface="Arial" panose="020B0604020202020204" pitchFamily="34" charset="0"/>
              <a:buChar char="•"/>
            </a:pPr>
            <a:r>
              <a:rPr lang="en-US" baseline="0" dirty="0" smtClean="0"/>
              <a:t>System center integration will come later as well.</a:t>
            </a:r>
          </a:p>
          <a:p>
            <a:pPr marL="285750" indent="-285750">
              <a:buFont typeface="Arial" panose="020B0604020202020204" pitchFamily="34" charset="0"/>
              <a:buChar char="•"/>
            </a:pPr>
            <a:endParaRPr lang="en-US" baseline="0" dirty="0" smtClean="0"/>
          </a:p>
          <a:p>
            <a:pPr marL="285750" indent="-285750">
              <a:buFont typeface="Arial" panose="020B0604020202020204" pitchFamily="34" charset="0"/>
              <a:buChar char="•"/>
            </a:pPr>
            <a:r>
              <a:rPr lang="en-US" baseline="0" dirty="0" smtClean="0"/>
              <a:t>The Green boxes are packages in the ecosystem that have not been included in the service, but should work out of the box by downloading them.</a:t>
            </a:r>
          </a:p>
          <a:p>
            <a:pPr marL="171450" lvl="0" indent="-171450">
              <a:buFont typeface="Arial" pitchFamily="34" charset="0"/>
              <a:buChar char="•"/>
            </a:pPr>
            <a:endParaRPr lang="en-US" sz="1600" kern="1200" dirty="0" smtClean="0">
              <a:solidFill>
                <a:schemeClr val="tx1"/>
              </a:solidFill>
              <a:effectLst/>
              <a:latin typeface="Segoe UI" pitchFamily="34" charset="0"/>
              <a:ea typeface="+mn-ea"/>
              <a:cs typeface="+mn-cs"/>
            </a:endParaRPr>
          </a:p>
          <a:p>
            <a:r>
              <a:rPr lang="en-US" sz="1600" b="1" kern="1200" dirty="0" smtClean="0">
                <a:solidFill>
                  <a:schemeClr val="tx1"/>
                </a:solidFill>
                <a:effectLst/>
                <a:latin typeface="Segoe UI" pitchFamily="34" charset="0"/>
                <a:ea typeface="+mn-ea"/>
                <a:cs typeface="+mn-cs"/>
              </a:rPr>
              <a:t>Notes:</a:t>
            </a:r>
            <a:endParaRPr lang="en-US" sz="1600" kern="1200" dirty="0" smtClean="0">
              <a:solidFill>
                <a:schemeClr val="tx1"/>
              </a:solidFill>
              <a:effectLst/>
              <a:latin typeface="Segoe UI" pitchFamily="34" charset="0"/>
              <a:ea typeface="+mn-ea"/>
              <a:cs typeface="+mn-cs"/>
            </a:endParaRPr>
          </a:p>
          <a:p>
            <a:pPr marL="171450" lvl="0" indent="-171450">
              <a:buFont typeface="Arial" pitchFamily="34" charset="0"/>
              <a:buChar char="•"/>
            </a:pPr>
            <a:r>
              <a:rPr lang="en-US" sz="1600" kern="1200" dirty="0" smtClean="0">
                <a:solidFill>
                  <a:schemeClr val="tx1"/>
                </a:solidFill>
                <a:effectLst/>
                <a:latin typeface="Segoe UI" pitchFamily="34" charset="0"/>
                <a:ea typeface="+mn-ea"/>
                <a:cs typeface="+mn-cs"/>
              </a:rPr>
              <a:t>Any notes go here</a:t>
            </a:r>
          </a:p>
          <a:p>
            <a:endParaRPr lang="en-US" dirty="0" smtClean="0"/>
          </a:p>
          <a:p>
            <a:endParaRPr lang="en-US" dirty="0" smtClean="0"/>
          </a:p>
        </p:txBody>
      </p:sp>
      <p:sp>
        <p:nvSpPr>
          <p:cNvPr id="4" name="Slide Number Placeholder 3"/>
          <p:cNvSpPr>
            <a:spLocks noGrp="1"/>
          </p:cNvSpPr>
          <p:nvPr>
            <p:ph type="sldNum" sz="quarter" idx="10"/>
          </p:nvPr>
        </p:nvSpPr>
        <p:spPr/>
        <p:txBody>
          <a:bodyPr/>
          <a:lstStyle/>
          <a:p>
            <a:fld id="{D1C7738D-585F-44E8-BC09-82BBE838E7E1}"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11345348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b="1" kern="1200" dirty="0" smtClean="0">
                <a:solidFill>
                  <a:schemeClr val="tx1"/>
                </a:solidFill>
                <a:effectLst/>
                <a:latin typeface="Segoe UI" pitchFamily="34" charset="0"/>
                <a:ea typeface="+mn-ea"/>
                <a:cs typeface="+mn-cs"/>
              </a:rPr>
              <a:t>Slide Objectives:</a:t>
            </a:r>
            <a:endParaRPr lang="en-US" sz="1600" kern="1200" dirty="0" smtClean="0">
              <a:solidFill>
                <a:schemeClr val="tx1"/>
              </a:solidFill>
              <a:effectLst/>
              <a:latin typeface="Segoe UI" pitchFamily="34" charset="0"/>
              <a:ea typeface="+mn-ea"/>
              <a:cs typeface="+mn-cs"/>
            </a:endParaRPr>
          </a:p>
          <a:p>
            <a:pPr marL="171450" lvl="0" indent="-171450">
              <a:buFont typeface="Arial" pitchFamily="34" charset="0"/>
              <a:buChar char="•"/>
            </a:pPr>
            <a:r>
              <a:rPr lang="en-US" sz="1600" kern="1200" dirty="0" smtClean="0">
                <a:solidFill>
                  <a:schemeClr val="tx1"/>
                </a:solidFill>
                <a:effectLst/>
                <a:latin typeface="Segoe UI" pitchFamily="34" charset="0"/>
                <a:ea typeface="+mn-ea"/>
                <a:cs typeface="+mn-cs"/>
              </a:rPr>
              <a:t>Objective #1</a:t>
            </a:r>
          </a:p>
          <a:p>
            <a:pPr marL="171450" lvl="0" indent="-171450">
              <a:buFont typeface="Arial" pitchFamily="34" charset="0"/>
              <a:buChar char="•"/>
            </a:pPr>
            <a:endParaRPr lang="en-US" sz="1600" kern="1200" dirty="0" smtClean="0">
              <a:solidFill>
                <a:schemeClr val="tx1"/>
              </a:solidFill>
              <a:effectLst/>
              <a:latin typeface="Segoe UI" pitchFamily="34" charset="0"/>
              <a:ea typeface="+mn-ea"/>
              <a:cs typeface="+mn-cs"/>
            </a:endParaRPr>
          </a:p>
          <a:p>
            <a:r>
              <a:rPr lang="en-US" sz="1600" b="1" kern="1200" dirty="0" smtClean="0">
                <a:solidFill>
                  <a:schemeClr val="tx1"/>
                </a:solidFill>
                <a:effectLst/>
                <a:latin typeface="Segoe UI" pitchFamily="34" charset="0"/>
                <a:ea typeface="+mn-ea"/>
                <a:cs typeface="+mn-cs"/>
              </a:rPr>
              <a:t>Transition:</a:t>
            </a:r>
            <a:endParaRPr lang="en-US" sz="1600" kern="1200" dirty="0" smtClean="0">
              <a:solidFill>
                <a:schemeClr val="tx1"/>
              </a:solidFill>
              <a:effectLst/>
              <a:latin typeface="Segoe UI" pitchFamily="34" charset="0"/>
              <a:ea typeface="+mn-ea"/>
              <a:cs typeface="+mn-cs"/>
            </a:endParaRPr>
          </a:p>
          <a:p>
            <a:pPr marL="171450" lvl="0" indent="-171450">
              <a:buFont typeface="Arial" pitchFamily="34" charset="0"/>
              <a:buChar char="•"/>
            </a:pPr>
            <a:r>
              <a:rPr lang="en-US" sz="1600" kern="1200" dirty="0" smtClean="0">
                <a:solidFill>
                  <a:schemeClr val="tx1"/>
                </a:solidFill>
                <a:effectLst/>
                <a:latin typeface="Segoe UI" pitchFamily="34" charset="0"/>
                <a:ea typeface="+mn-ea"/>
                <a:cs typeface="+mn-cs"/>
              </a:rPr>
              <a:t>Transition statement(s) to setup the slide</a:t>
            </a:r>
          </a:p>
          <a:p>
            <a:pPr marL="171450" lvl="0" indent="-171450">
              <a:buFont typeface="Arial" pitchFamily="34" charset="0"/>
              <a:buChar char="•"/>
            </a:pPr>
            <a:endParaRPr lang="en-US" sz="1600" kern="1200" dirty="0" smtClean="0">
              <a:solidFill>
                <a:schemeClr val="tx1"/>
              </a:solidFill>
              <a:effectLst/>
              <a:latin typeface="Segoe UI" pitchFamily="34" charset="0"/>
              <a:ea typeface="+mn-ea"/>
              <a:cs typeface="+mn-cs"/>
            </a:endParaRPr>
          </a:p>
          <a:p>
            <a:r>
              <a:rPr lang="en-US" sz="1600" b="1" kern="1200" dirty="0" smtClean="0">
                <a:solidFill>
                  <a:schemeClr val="tx1"/>
                </a:solidFill>
                <a:effectLst/>
                <a:latin typeface="Segoe UI" pitchFamily="34" charset="0"/>
                <a:ea typeface="+mn-ea"/>
                <a:cs typeface="+mn-cs"/>
              </a:rPr>
              <a:t>Speaking Points:</a:t>
            </a:r>
            <a:endParaRPr lang="en-US" sz="1600" kern="1200" dirty="0" smtClean="0">
              <a:solidFill>
                <a:schemeClr val="tx1"/>
              </a:solidFill>
              <a:effectLst/>
              <a:latin typeface="Segoe UI" pitchFamily="34" charset="0"/>
              <a:ea typeface="+mn-ea"/>
              <a:cs typeface="+mn-cs"/>
            </a:endParaRPr>
          </a:p>
          <a:p>
            <a:pPr marL="171450" lvl="0" indent="-171450">
              <a:buFont typeface="Arial" pitchFamily="34" charset="0"/>
              <a:buChar char="•"/>
            </a:pPr>
            <a:r>
              <a:rPr lang="en-US" sz="1600" kern="1200" dirty="0" smtClean="0">
                <a:solidFill>
                  <a:schemeClr val="tx1"/>
                </a:solidFill>
                <a:effectLst/>
                <a:latin typeface="Segoe UI" pitchFamily="34" charset="0"/>
                <a:ea typeface="+mn-ea"/>
                <a:cs typeface="+mn-cs"/>
              </a:rPr>
              <a:t>Speaking Point  #1</a:t>
            </a:r>
          </a:p>
          <a:p>
            <a:pPr marL="171450" lvl="0" indent="-171450">
              <a:buFont typeface="Arial" pitchFamily="34" charset="0"/>
              <a:buChar char="•"/>
            </a:pPr>
            <a:r>
              <a:rPr lang="en-US" sz="1600" kern="1200" dirty="0" smtClean="0">
                <a:solidFill>
                  <a:schemeClr val="tx1"/>
                </a:solidFill>
                <a:effectLst/>
                <a:latin typeface="Segoe UI" pitchFamily="34" charset="0"/>
                <a:ea typeface="+mn-ea"/>
                <a:cs typeface="+mn-cs"/>
              </a:rPr>
              <a:t>Speaking Point  #2</a:t>
            </a:r>
          </a:p>
          <a:p>
            <a:pPr marL="171450" lvl="0" indent="-171450">
              <a:buFont typeface="Arial" pitchFamily="34" charset="0"/>
              <a:buChar char="•"/>
            </a:pPr>
            <a:endParaRPr lang="en-US" sz="1600" kern="1200" dirty="0" smtClean="0">
              <a:solidFill>
                <a:schemeClr val="tx1"/>
              </a:solidFill>
              <a:effectLst/>
              <a:latin typeface="Segoe UI" pitchFamily="34" charset="0"/>
              <a:ea typeface="+mn-ea"/>
              <a:cs typeface="+mn-cs"/>
            </a:endParaRPr>
          </a:p>
          <a:p>
            <a:r>
              <a:rPr lang="en-US" sz="1600" b="1" kern="1200" dirty="0" smtClean="0">
                <a:solidFill>
                  <a:schemeClr val="tx1"/>
                </a:solidFill>
                <a:effectLst/>
                <a:latin typeface="Segoe UI" pitchFamily="34" charset="0"/>
                <a:ea typeface="+mn-ea"/>
                <a:cs typeface="+mn-cs"/>
              </a:rPr>
              <a:t>Notes:</a:t>
            </a:r>
            <a:endParaRPr lang="en-US" sz="1600" kern="1200" dirty="0" smtClean="0">
              <a:solidFill>
                <a:schemeClr val="tx1"/>
              </a:solidFill>
              <a:effectLst/>
              <a:latin typeface="Segoe UI" pitchFamily="34" charset="0"/>
              <a:ea typeface="+mn-ea"/>
              <a:cs typeface="+mn-cs"/>
            </a:endParaRPr>
          </a:p>
          <a:p>
            <a:pPr marL="171450" lvl="0" indent="-171450">
              <a:buFont typeface="Arial" pitchFamily="34" charset="0"/>
              <a:buChar char="•"/>
            </a:pPr>
            <a:r>
              <a:rPr lang="en-US" sz="1600" kern="1200" dirty="0" smtClean="0">
                <a:solidFill>
                  <a:schemeClr val="tx1"/>
                </a:solidFill>
                <a:effectLst/>
                <a:latin typeface="Segoe UI" pitchFamily="34" charset="0"/>
                <a:ea typeface="+mn-ea"/>
                <a:cs typeface="+mn-cs"/>
              </a:rPr>
              <a:t>Any notes go here</a:t>
            </a:r>
          </a:p>
          <a:p>
            <a:endParaRPr lang="en-US" dirty="0"/>
          </a:p>
        </p:txBody>
      </p:sp>
      <p:sp>
        <p:nvSpPr>
          <p:cNvPr id="4" name="Slide Number Placeholder 3"/>
          <p:cNvSpPr>
            <a:spLocks noGrp="1"/>
          </p:cNvSpPr>
          <p:nvPr>
            <p:ph type="sldNum" sz="quarter" idx="10"/>
          </p:nvPr>
        </p:nvSpPr>
        <p:spPr/>
        <p:txBody>
          <a:bodyPr/>
          <a:lstStyle/>
          <a:p>
            <a:fld id="{82AABF77-E2E4-44CA-BA5C-65E132CF08D8}" type="slidenum">
              <a:rPr lang="en-US" smtClean="0">
                <a:solidFill>
                  <a:prstClr val="black"/>
                </a:solidFill>
              </a:rPr>
              <a:pPr/>
              <a:t>13</a:t>
            </a:fld>
            <a:endParaRPr lang="en-US" dirty="0">
              <a:solidFill>
                <a:prstClr val="black"/>
              </a:solidFill>
            </a:endParaRPr>
          </a:p>
        </p:txBody>
      </p:sp>
    </p:spTree>
    <p:extLst>
      <p:ext uri="{BB962C8B-B14F-4D97-AF65-F5344CB8AC3E}">
        <p14:creationId xmlns:p14="http://schemas.microsoft.com/office/powerpoint/2010/main" val="36902956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b="1" kern="1200" dirty="0" smtClean="0">
                <a:solidFill>
                  <a:schemeClr val="tx1"/>
                </a:solidFill>
                <a:effectLst/>
                <a:latin typeface="Segoe UI" pitchFamily="34" charset="0"/>
                <a:ea typeface="+mn-ea"/>
                <a:cs typeface="+mn-cs"/>
              </a:rPr>
              <a:t>Slide Objectives:</a:t>
            </a:r>
            <a:endParaRPr lang="en-US" sz="1600" kern="1200" dirty="0" smtClean="0">
              <a:solidFill>
                <a:schemeClr val="tx1"/>
              </a:solidFill>
              <a:effectLst/>
              <a:latin typeface="Segoe UI" pitchFamily="34" charset="0"/>
              <a:ea typeface="+mn-ea"/>
              <a:cs typeface="+mn-cs"/>
            </a:endParaRPr>
          </a:p>
          <a:p>
            <a:pPr marL="171450" lvl="0" indent="-171450">
              <a:buFont typeface="Arial" pitchFamily="34" charset="0"/>
              <a:buChar char="•"/>
            </a:pPr>
            <a:r>
              <a:rPr lang="en-US" sz="1600" kern="1200" dirty="0" smtClean="0">
                <a:solidFill>
                  <a:schemeClr val="tx1"/>
                </a:solidFill>
                <a:effectLst/>
                <a:latin typeface="Segoe UI" pitchFamily="34" charset="0"/>
                <a:ea typeface="+mn-ea"/>
                <a:cs typeface="+mn-cs"/>
              </a:rPr>
              <a:t>Provides</a:t>
            </a:r>
            <a:r>
              <a:rPr lang="en-US" sz="1600" kern="1200" baseline="0" dirty="0" smtClean="0">
                <a:solidFill>
                  <a:schemeClr val="tx1"/>
                </a:solidFill>
                <a:effectLst/>
                <a:latin typeface="Segoe UI" pitchFamily="34" charset="0"/>
                <a:ea typeface="+mn-ea"/>
                <a:cs typeface="+mn-cs"/>
              </a:rPr>
              <a:t> 1 layer to access both attached/local storage on each node and the remote Windows Azure Blog storage which is the default.</a:t>
            </a:r>
            <a:endParaRPr lang="en-US" sz="1600" kern="1200" dirty="0" smtClean="0">
              <a:solidFill>
                <a:schemeClr val="tx1"/>
              </a:solidFill>
              <a:effectLst/>
              <a:latin typeface="Segoe UI" pitchFamily="34" charset="0"/>
              <a:ea typeface="+mn-ea"/>
              <a:cs typeface="+mn-cs"/>
            </a:endParaRPr>
          </a:p>
          <a:p>
            <a:pPr marL="171450" lvl="0" indent="-171450">
              <a:buFont typeface="Arial" pitchFamily="34" charset="0"/>
              <a:buChar char="•"/>
            </a:pPr>
            <a:endParaRPr lang="en-US" sz="1600" kern="1200" dirty="0" smtClean="0">
              <a:solidFill>
                <a:schemeClr val="tx1"/>
              </a:solidFill>
              <a:effectLst/>
              <a:latin typeface="Segoe UI" pitchFamily="34" charset="0"/>
              <a:ea typeface="+mn-ea"/>
              <a:cs typeface="+mn-cs"/>
            </a:endParaRPr>
          </a:p>
          <a:p>
            <a:r>
              <a:rPr lang="en-US" sz="1600" b="1" kern="1200" dirty="0" smtClean="0">
                <a:solidFill>
                  <a:schemeClr val="tx1"/>
                </a:solidFill>
                <a:effectLst/>
                <a:latin typeface="Segoe UI" pitchFamily="34" charset="0"/>
                <a:ea typeface="+mn-ea"/>
                <a:cs typeface="+mn-cs"/>
              </a:rPr>
              <a:t>Transition:</a:t>
            </a:r>
            <a:endParaRPr lang="en-US" sz="1600" kern="1200" dirty="0" smtClean="0">
              <a:solidFill>
                <a:schemeClr val="tx1"/>
              </a:solidFill>
              <a:effectLst/>
              <a:latin typeface="Segoe UI" pitchFamily="34" charset="0"/>
              <a:ea typeface="+mn-ea"/>
              <a:cs typeface="+mn-cs"/>
            </a:endParaRPr>
          </a:p>
          <a:p>
            <a:pPr marL="171450" lvl="0" indent="-171450">
              <a:buFont typeface="Arial" pitchFamily="34" charset="0"/>
              <a:buChar char="•"/>
            </a:pPr>
            <a:r>
              <a:rPr lang="en-US" sz="1600" kern="1200" dirty="0" smtClean="0">
                <a:solidFill>
                  <a:schemeClr val="tx1"/>
                </a:solidFill>
                <a:effectLst/>
                <a:latin typeface="Segoe UI" pitchFamily="34" charset="0"/>
                <a:ea typeface="+mn-ea"/>
                <a:cs typeface="+mn-cs"/>
              </a:rPr>
              <a:t>Transition statement(s) to setup the slide</a:t>
            </a:r>
          </a:p>
          <a:p>
            <a:pPr marL="171450" lvl="0" indent="-171450">
              <a:buFont typeface="Arial" pitchFamily="34" charset="0"/>
              <a:buChar char="•"/>
            </a:pPr>
            <a:endParaRPr lang="en-US" sz="1600" kern="1200" dirty="0" smtClean="0">
              <a:solidFill>
                <a:schemeClr val="tx1"/>
              </a:solidFill>
              <a:effectLst/>
              <a:latin typeface="Segoe UI" pitchFamily="34" charset="0"/>
              <a:ea typeface="+mn-ea"/>
              <a:cs typeface="+mn-cs"/>
            </a:endParaRPr>
          </a:p>
          <a:p>
            <a:r>
              <a:rPr lang="en-US" sz="1600" b="1" kern="1200" dirty="0" smtClean="0">
                <a:solidFill>
                  <a:schemeClr val="tx1"/>
                </a:solidFill>
                <a:effectLst/>
                <a:latin typeface="Segoe UI" pitchFamily="34" charset="0"/>
                <a:ea typeface="+mn-ea"/>
                <a:cs typeface="+mn-cs"/>
              </a:rPr>
              <a:t>Speaking Points:</a:t>
            </a:r>
          </a:p>
          <a:p>
            <a:pPr marL="285750" marR="0" indent="-285750" algn="l" defTabSz="121898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smtClean="0"/>
              <a:t>One interface to rule both DFS and Azure blob storage</a:t>
            </a:r>
            <a:endParaRPr lang="en-US" dirty="0" smtClean="0"/>
          </a:p>
          <a:p>
            <a:pPr marL="285750" indent="-285750">
              <a:buFont typeface="Arial" panose="020B0604020202020204" pitchFamily="34" charset="0"/>
              <a:buChar char="•"/>
            </a:pPr>
            <a:r>
              <a:rPr lang="en-US" sz="1600" kern="1200" dirty="0" smtClean="0">
                <a:solidFill>
                  <a:schemeClr val="tx1"/>
                </a:solidFill>
                <a:effectLst/>
                <a:latin typeface="Segoe UI" pitchFamily="34" charset="0"/>
                <a:ea typeface="+mn-ea"/>
                <a:cs typeface="+mn-cs"/>
              </a:rPr>
              <a:t>Blob</a:t>
            </a:r>
            <a:r>
              <a:rPr lang="en-US" sz="1600" kern="1200" baseline="0" dirty="0" smtClean="0">
                <a:solidFill>
                  <a:schemeClr val="tx1"/>
                </a:solidFill>
                <a:effectLst/>
                <a:latin typeface="Segoe UI" pitchFamily="34" charset="0"/>
                <a:ea typeface="+mn-ea"/>
                <a:cs typeface="+mn-cs"/>
              </a:rPr>
              <a:t> storage:</a:t>
            </a:r>
            <a:endParaRPr lang="en-US" sz="1600" kern="1200" dirty="0" smtClean="0">
              <a:solidFill>
                <a:schemeClr val="tx1"/>
              </a:solidFill>
              <a:effectLst/>
              <a:latin typeface="Segoe UI" pitchFamily="34" charset="0"/>
              <a:ea typeface="+mn-ea"/>
              <a:cs typeface="+mn-cs"/>
            </a:endParaRPr>
          </a:p>
          <a:p>
            <a:pPr marL="895243" lvl="1" indent="-285750">
              <a:buFont typeface="Arial" panose="020B0604020202020204" pitchFamily="34" charset="0"/>
              <a:buChar char="•"/>
            </a:pPr>
            <a:r>
              <a:rPr lang="en-US" dirty="0" smtClean="0"/>
              <a:t>Front End: Security/</a:t>
            </a:r>
            <a:r>
              <a:rPr lang="en-US" dirty="0" err="1" smtClean="0"/>
              <a:t>Auth</a:t>
            </a:r>
            <a:r>
              <a:rPr lang="en-US" dirty="0" smtClean="0"/>
              <a:t> and scaled</a:t>
            </a:r>
            <a:r>
              <a:rPr lang="en-US" baseline="0" dirty="0" smtClean="0"/>
              <a:t> out request handler</a:t>
            </a:r>
          </a:p>
          <a:p>
            <a:pPr marL="895243" lvl="1" indent="-285750">
              <a:buFont typeface="Arial" panose="020B0604020202020204" pitchFamily="34" charset="0"/>
              <a:buChar char="•"/>
            </a:pPr>
            <a:r>
              <a:rPr lang="en-US" baseline="0" dirty="0" smtClean="0"/>
              <a:t>Partition Layer: Object Layer, Mapping of objects such as Tables, Blobs, Queues to streams (cached in Front End), CC</a:t>
            </a:r>
          </a:p>
          <a:p>
            <a:pPr marL="895243" lvl="1" indent="-285750">
              <a:buFont typeface="Arial" panose="020B0604020202020204" pitchFamily="34" charset="0"/>
              <a:buChar char="•"/>
            </a:pPr>
            <a:r>
              <a:rPr lang="en-US" baseline="0" dirty="0" smtClean="0"/>
              <a:t>Stream Layer: 3-Node HA, Scale-out stream store</a:t>
            </a:r>
          </a:p>
          <a:p>
            <a:pPr marL="895243" lvl="1" indent="-285750">
              <a:buFont typeface="Arial" panose="020B0604020202020204" pitchFamily="34" charset="0"/>
              <a:buChar char="•"/>
            </a:pPr>
            <a:r>
              <a:rPr lang="en-US" sz="1600" kern="1200" baseline="0" dirty="0" smtClean="0">
                <a:solidFill>
                  <a:schemeClr val="tx1"/>
                </a:solidFill>
                <a:effectLst/>
                <a:latin typeface="Segoe UI" pitchFamily="34" charset="0"/>
                <a:ea typeface="+mn-ea"/>
                <a:cs typeface="+mn-cs"/>
              </a:rPr>
              <a:t>Please see details from windows azure storage paper. </a:t>
            </a:r>
          </a:p>
          <a:p>
            <a:pPr marL="895243" lvl="1" indent="-285750">
              <a:buFont typeface="Arial" panose="020B0604020202020204" pitchFamily="34" charset="0"/>
              <a:buChar char="•"/>
            </a:pPr>
            <a:endParaRPr lang="en-US" sz="1600" kern="1200" dirty="0" smtClean="0">
              <a:solidFill>
                <a:schemeClr val="tx1"/>
              </a:solidFill>
              <a:effectLst/>
              <a:latin typeface="Segoe UI" pitchFamily="34" charset="0"/>
              <a:ea typeface="+mn-ea"/>
              <a:cs typeface="+mn-cs"/>
            </a:endParaRPr>
          </a:p>
          <a:p>
            <a:pPr marL="285750" lvl="0" indent="-285750">
              <a:buFont typeface="Arial" panose="020B0604020202020204" pitchFamily="34" charset="0"/>
              <a:buChar char="•"/>
            </a:pPr>
            <a:r>
              <a:rPr lang="en-US" sz="1600" kern="1200" dirty="0" smtClean="0">
                <a:solidFill>
                  <a:schemeClr val="tx1"/>
                </a:solidFill>
                <a:effectLst/>
                <a:latin typeface="Segoe UI" pitchFamily="34" charset="0"/>
                <a:ea typeface="+mn-ea"/>
                <a:cs typeface="+mn-cs"/>
              </a:rPr>
              <a:t>IN some ways ASV</a:t>
            </a:r>
            <a:r>
              <a:rPr lang="en-US" sz="1600" kern="1200" baseline="0" dirty="0" smtClean="0">
                <a:solidFill>
                  <a:schemeClr val="tx1"/>
                </a:solidFill>
                <a:effectLst/>
                <a:latin typeface="Segoe UI" pitchFamily="34" charset="0"/>
                <a:ea typeface="+mn-ea"/>
                <a:cs typeface="+mn-cs"/>
              </a:rPr>
              <a:t> changes things again, we are now moving data to the compute, since data is now remote.  Blob storage allows you to persist your data even when you tear down your cluster.</a:t>
            </a:r>
          </a:p>
          <a:p>
            <a:pPr marL="285750" lvl="0" indent="-285750">
              <a:buFont typeface="Arial" panose="020B0604020202020204" pitchFamily="34" charset="0"/>
              <a:buChar char="•"/>
            </a:pPr>
            <a:endParaRPr lang="en-US" sz="1600" kern="1200" dirty="0" smtClean="0">
              <a:solidFill>
                <a:schemeClr val="tx1"/>
              </a:solidFill>
              <a:effectLst/>
              <a:latin typeface="Segoe UI" pitchFamily="34" charset="0"/>
              <a:ea typeface="+mn-ea"/>
              <a:cs typeface="+mn-cs"/>
            </a:endParaRPr>
          </a:p>
          <a:p>
            <a:r>
              <a:rPr lang="en-US" sz="1600" b="1" kern="1200" dirty="0" smtClean="0">
                <a:solidFill>
                  <a:schemeClr val="tx1"/>
                </a:solidFill>
                <a:effectLst/>
                <a:latin typeface="Segoe UI" pitchFamily="34" charset="0"/>
                <a:ea typeface="+mn-ea"/>
                <a:cs typeface="+mn-cs"/>
              </a:rPr>
              <a:t>Notes:</a:t>
            </a:r>
            <a:endParaRPr lang="en-US" sz="1600" kern="1200" dirty="0" smtClean="0">
              <a:solidFill>
                <a:schemeClr val="tx1"/>
              </a:solidFill>
              <a:effectLst/>
              <a:latin typeface="Segoe UI" pitchFamily="34" charset="0"/>
              <a:ea typeface="+mn-ea"/>
              <a:cs typeface="+mn-cs"/>
            </a:endParaRPr>
          </a:p>
          <a:p>
            <a:pPr marL="171450" lvl="0" indent="-171450">
              <a:buFont typeface="Arial" pitchFamily="34" charset="0"/>
              <a:buChar char="•"/>
            </a:pPr>
            <a:r>
              <a:rPr lang="en-US" sz="1600" kern="1200" dirty="0" smtClean="0">
                <a:solidFill>
                  <a:schemeClr val="tx1"/>
                </a:solidFill>
                <a:effectLst/>
                <a:latin typeface="Segoe UI" pitchFamily="34" charset="0"/>
                <a:ea typeface="+mn-ea"/>
                <a:cs typeface="+mn-cs"/>
              </a:rPr>
              <a:t>Any notes go here</a:t>
            </a:r>
          </a:p>
          <a:p>
            <a:endParaRPr lang="en-US" dirty="0" smtClean="0"/>
          </a:p>
          <a:p>
            <a:endParaRPr lang="en-US" dirty="0" smtClean="0"/>
          </a:p>
        </p:txBody>
      </p:sp>
      <p:sp>
        <p:nvSpPr>
          <p:cNvPr id="4" name="Slide Number Placeholder 3"/>
          <p:cNvSpPr>
            <a:spLocks noGrp="1"/>
          </p:cNvSpPr>
          <p:nvPr>
            <p:ph type="sldNum" sz="quarter" idx="10"/>
          </p:nvPr>
        </p:nvSpPr>
        <p:spPr/>
        <p:txBody>
          <a:bodyPr/>
          <a:lstStyle/>
          <a:p>
            <a:fld id="{D1C7738D-585F-44E8-BC09-82BBE838E7E1}" type="slidenum">
              <a:rPr 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41089866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b="1" kern="1200" dirty="0" smtClean="0">
                <a:solidFill>
                  <a:schemeClr val="tx1"/>
                </a:solidFill>
                <a:effectLst/>
                <a:latin typeface="Segoe UI" pitchFamily="34" charset="0"/>
                <a:ea typeface="+mn-ea"/>
                <a:cs typeface="+mn-cs"/>
              </a:rPr>
              <a:t>Slide Objectives:</a:t>
            </a:r>
            <a:endParaRPr lang="en-US" sz="1600" kern="1200" dirty="0" smtClean="0">
              <a:solidFill>
                <a:schemeClr val="tx1"/>
              </a:solidFill>
              <a:effectLst/>
              <a:latin typeface="Segoe UI" pitchFamily="34" charset="0"/>
              <a:ea typeface="+mn-ea"/>
              <a:cs typeface="+mn-cs"/>
            </a:endParaRPr>
          </a:p>
          <a:p>
            <a:pPr marL="171450" lvl="0" indent="-171450">
              <a:buFont typeface="Arial" pitchFamily="34" charset="0"/>
              <a:buChar char="•"/>
            </a:pPr>
            <a:r>
              <a:rPr lang="en-US" sz="1600" kern="1200" dirty="0" smtClean="0">
                <a:solidFill>
                  <a:schemeClr val="tx1"/>
                </a:solidFill>
                <a:effectLst/>
                <a:latin typeface="Segoe UI" pitchFamily="34" charset="0"/>
                <a:ea typeface="+mn-ea"/>
                <a:cs typeface="+mn-cs"/>
              </a:rPr>
              <a:t>Understand</a:t>
            </a:r>
            <a:r>
              <a:rPr lang="en-US" sz="1600" kern="1200" baseline="0" dirty="0" smtClean="0">
                <a:solidFill>
                  <a:schemeClr val="tx1"/>
                </a:solidFill>
                <a:effectLst/>
                <a:latin typeface="Segoe UI" pitchFamily="34" charset="0"/>
                <a:ea typeface="+mn-ea"/>
                <a:cs typeface="+mn-cs"/>
              </a:rPr>
              <a:t> the details of ASV</a:t>
            </a:r>
            <a:endParaRPr lang="en-US" sz="1600" kern="1200" dirty="0" smtClean="0">
              <a:solidFill>
                <a:schemeClr val="tx1"/>
              </a:solidFill>
              <a:effectLst/>
              <a:latin typeface="Segoe UI" pitchFamily="34" charset="0"/>
              <a:ea typeface="+mn-ea"/>
              <a:cs typeface="+mn-cs"/>
            </a:endParaRPr>
          </a:p>
          <a:p>
            <a:pPr marL="171450" lvl="0" indent="-171450">
              <a:buFont typeface="Arial" pitchFamily="34" charset="0"/>
              <a:buChar char="•"/>
            </a:pPr>
            <a:endParaRPr lang="en-US" sz="1600" kern="1200" dirty="0" smtClean="0">
              <a:solidFill>
                <a:schemeClr val="tx1"/>
              </a:solidFill>
              <a:effectLst/>
              <a:latin typeface="Segoe UI" pitchFamily="34" charset="0"/>
              <a:ea typeface="+mn-ea"/>
              <a:cs typeface="+mn-cs"/>
            </a:endParaRPr>
          </a:p>
          <a:p>
            <a:r>
              <a:rPr lang="en-US" sz="1600" b="1" kern="1200" dirty="0" smtClean="0">
                <a:solidFill>
                  <a:schemeClr val="tx1"/>
                </a:solidFill>
                <a:effectLst/>
                <a:latin typeface="Segoe UI" pitchFamily="34" charset="0"/>
                <a:ea typeface="+mn-ea"/>
                <a:cs typeface="+mn-cs"/>
              </a:rPr>
              <a:t>Transition:</a:t>
            </a:r>
            <a:endParaRPr lang="en-US" sz="1600" kern="1200" dirty="0" smtClean="0">
              <a:solidFill>
                <a:schemeClr val="tx1"/>
              </a:solidFill>
              <a:effectLst/>
              <a:latin typeface="Segoe UI" pitchFamily="34" charset="0"/>
              <a:ea typeface="+mn-ea"/>
              <a:cs typeface="+mn-cs"/>
            </a:endParaRPr>
          </a:p>
          <a:p>
            <a:pPr marL="171450" lvl="0" indent="-171450">
              <a:buFont typeface="Arial" pitchFamily="34" charset="0"/>
              <a:buChar char="•"/>
            </a:pPr>
            <a:r>
              <a:rPr lang="en-US" sz="1600" kern="1200" dirty="0" smtClean="0">
                <a:solidFill>
                  <a:schemeClr val="tx1"/>
                </a:solidFill>
                <a:effectLst/>
                <a:latin typeface="Segoe UI" pitchFamily="34" charset="0"/>
                <a:ea typeface="+mn-ea"/>
                <a:cs typeface="+mn-cs"/>
              </a:rPr>
              <a:t>Transition statement(s) to setup the slide</a:t>
            </a:r>
          </a:p>
          <a:p>
            <a:pPr marL="171450" lvl="0" indent="-171450">
              <a:buFont typeface="Arial" pitchFamily="34" charset="0"/>
              <a:buChar char="•"/>
            </a:pPr>
            <a:endParaRPr lang="en-US" sz="1600" kern="1200" dirty="0" smtClean="0">
              <a:solidFill>
                <a:schemeClr val="tx1"/>
              </a:solidFill>
              <a:effectLst/>
              <a:latin typeface="Segoe UI" pitchFamily="34" charset="0"/>
              <a:ea typeface="+mn-ea"/>
              <a:cs typeface="+mn-cs"/>
            </a:endParaRPr>
          </a:p>
          <a:p>
            <a:r>
              <a:rPr lang="en-US" sz="1600" b="1" kern="1200" dirty="0" smtClean="0">
                <a:solidFill>
                  <a:schemeClr val="tx1"/>
                </a:solidFill>
                <a:effectLst/>
                <a:latin typeface="Segoe UI" pitchFamily="34" charset="0"/>
                <a:ea typeface="+mn-ea"/>
                <a:cs typeface="+mn-cs"/>
              </a:rPr>
              <a:t>Speaking Points:</a:t>
            </a:r>
            <a:endParaRPr lang="en-US" sz="1600" kern="1200" dirty="0" smtClean="0">
              <a:solidFill>
                <a:schemeClr val="tx1"/>
              </a:solidFill>
              <a:effectLst/>
              <a:latin typeface="Segoe UI" pitchFamily="34" charset="0"/>
              <a:ea typeface="+mn-ea"/>
              <a:cs typeface="+mn-cs"/>
            </a:endParaRPr>
          </a:p>
          <a:p>
            <a:pPr marL="171450" lvl="0" indent="-171450">
              <a:buFont typeface="Arial" pitchFamily="34" charset="0"/>
              <a:buChar char="•"/>
            </a:pPr>
            <a:r>
              <a:rPr lang="en-US" sz="1600" kern="1200" dirty="0" smtClean="0">
                <a:solidFill>
                  <a:schemeClr val="tx1"/>
                </a:solidFill>
                <a:effectLst/>
                <a:latin typeface="Segoe UI" pitchFamily="34" charset="0"/>
                <a:ea typeface="+mn-ea"/>
                <a:cs typeface="+mn-cs"/>
              </a:rPr>
              <a:t>You will need to create an Azure</a:t>
            </a:r>
            <a:r>
              <a:rPr lang="en-US" sz="1600" kern="1200" baseline="0" dirty="0" smtClean="0">
                <a:solidFill>
                  <a:schemeClr val="tx1"/>
                </a:solidFill>
                <a:effectLst/>
                <a:latin typeface="Segoe UI" pitchFamily="34" charset="0"/>
                <a:ea typeface="+mn-ea"/>
                <a:cs typeface="+mn-cs"/>
              </a:rPr>
              <a:t> storage account, you will need your acct name and key.</a:t>
            </a:r>
            <a:endParaRPr lang="en-US" sz="1600" kern="1200" dirty="0" smtClean="0">
              <a:solidFill>
                <a:schemeClr val="tx1"/>
              </a:solidFill>
              <a:effectLst/>
              <a:latin typeface="Segoe UI" pitchFamily="34" charset="0"/>
              <a:ea typeface="+mn-ea"/>
              <a:cs typeface="+mn-cs"/>
            </a:endParaRPr>
          </a:p>
          <a:p>
            <a:pPr marL="171450" lvl="0" indent="-171450">
              <a:buFont typeface="Arial" pitchFamily="34" charset="0"/>
              <a:buChar char="•"/>
            </a:pPr>
            <a:r>
              <a:rPr lang="en-US" sz="1600" kern="1200" dirty="0" smtClean="0">
                <a:solidFill>
                  <a:schemeClr val="tx1"/>
                </a:solidFill>
                <a:effectLst/>
                <a:latin typeface="Segoe UI" pitchFamily="34" charset="0"/>
                <a:ea typeface="+mn-ea"/>
                <a:cs typeface="+mn-cs"/>
              </a:rPr>
              <a:t>You</a:t>
            </a:r>
            <a:r>
              <a:rPr lang="en-US" sz="1600" kern="1200" baseline="0" dirty="0" smtClean="0">
                <a:solidFill>
                  <a:schemeClr val="tx1"/>
                </a:solidFill>
                <a:effectLst/>
                <a:latin typeface="Segoe UI" pitchFamily="34" charset="0"/>
                <a:ea typeface="+mn-ea"/>
                <a:cs typeface="+mn-cs"/>
              </a:rPr>
              <a:t> should create a cluster close to where your data is.  (storage in west should create a cluster in the west data center).</a:t>
            </a:r>
            <a:endParaRPr lang="en-US" sz="1600" kern="1200" dirty="0" smtClean="0">
              <a:solidFill>
                <a:schemeClr val="tx1"/>
              </a:solidFill>
              <a:effectLst/>
              <a:latin typeface="Segoe UI" pitchFamily="34" charset="0"/>
              <a:ea typeface="+mn-ea"/>
              <a:cs typeface="+mn-cs"/>
            </a:endParaRPr>
          </a:p>
          <a:p>
            <a:pPr marL="171450" lvl="0" indent="-171450">
              <a:buFont typeface="Arial" pitchFamily="34" charset="0"/>
              <a:buChar char="•"/>
            </a:pPr>
            <a:endParaRPr lang="en-US" sz="1600" kern="1200" dirty="0" smtClean="0">
              <a:solidFill>
                <a:schemeClr val="tx1"/>
              </a:solidFill>
              <a:effectLst/>
              <a:latin typeface="Segoe UI" pitchFamily="34" charset="0"/>
              <a:ea typeface="+mn-ea"/>
              <a:cs typeface="+mn-cs"/>
            </a:endParaRPr>
          </a:p>
          <a:p>
            <a:r>
              <a:rPr lang="en-US" sz="1600" b="1" kern="1200" dirty="0" smtClean="0">
                <a:solidFill>
                  <a:schemeClr val="tx1"/>
                </a:solidFill>
                <a:effectLst/>
                <a:latin typeface="Segoe UI" pitchFamily="34" charset="0"/>
                <a:ea typeface="+mn-ea"/>
                <a:cs typeface="+mn-cs"/>
              </a:rPr>
              <a:t>Notes:</a:t>
            </a:r>
            <a:endParaRPr lang="en-US" sz="1600" kern="1200" dirty="0" smtClean="0">
              <a:solidFill>
                <a:schemeClr val="tx1"/>
              </a:solidFill>
              <a:effectLst/>
              <a:latin typeface="Segoe UI" pitchFamily="34" charset="0"/>
              <a:ea typeface="+mn-ea"/>
              <a:cs typeface="+mn-cs"/>
            </a:endParaRPr>
          </a:p>
          <a:p>
            <a:pPr marL="171450" lvl="0" indent="-171450">
              <a:buFont typeface="Arial" pitchFamily="34" charset="0"/>
              <a:buChar char="•"/>
            </a:pPr>
            <a:r>
              <a:rPr lang="en-US" sz="1600" kern="1200" dirty="0" smtClean="0">
                <a:solidFill>
                  <a:schemeClr val="tx1"/>
                </a:solidFill>
                <a:effectLst/>
                <a:latin typeface="Segoe UI" pitchFamily="34" charset="0"/>
                <a:ea typeface="+mn-ea"/>
                <a:cs typeface="+mn-cs"/>
              </a:rPr>
              <a:t>Any notes go here</a:t>
            </a:r>
          </a:p>
          <a:p>
            <a:endParaRPr lang="en-US" dirty="0"/>
          </a:p>
        </p:txBody>
      </p:sp>
      <p:sp>
        <p:nvSpPr>
          <p:cNvPr id="4" name="Slide Number Placeholder 3"/>
          <p:cNvSpPr>
            <a:spLocks noGrp="1"/>
          </p:cNvSpPr>
          <p:nvPr>
            <p:ph type="sldNum" sz="quarter" idx="10"/>
          </p:nvPr>
        </p:nvSpPr>
        <p:spPr/>
        <p:txBody>
          <a:bodyPr/>
          <a:lstStyle/>
          <a:p>
            <a:fld id="{82AABF77-E2E4-44CA-BA5C-65E132CF08D8}" type="slidenum">
              <a:rPr lang="en-US" smtClean="0">
                <a:solidFill>
                  <a:prstClr val="black"/>
                </a:solidFill>
              </a:rPr>
              <a:pPr/>
              <a:t>15</a:t>
            </a:fld>
            <a:endParaRPr lang="en-US" dirty="0">
              <a:solidFill>
                <a:prstClr val="black"/>
              </a:solidFill>
            </a:endParaRPr>
          </a:p>
        </p:txBody>
      </p:sp>
    </p:spTree>
    <p:extLst>
      <p:ext uri="{BB962C8B-B14F-4D97-AF65-F5344CB8AC3E}">
        <p14:creationId xmlns:p14="http://schemas.microsoft.com/office/powerpoint/2010/main" val="32931499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b="1" kern="1200" dirty="0" smtClean="0">
                <a:solidFill>
                  <a:schemeClr val="tx1"/>
                </a:solidFill>
                <a:effectLst/>
                <a:latin typeface="Segoe UI" pitchFamily="34" charset="0"/>
                <a:ea typeface="+mn-ea"/>
                <a:cs typeface="+mn-cs"/>
              </a:rPr>
              <a:t>Slide Objectives:</a:t>
            </a:r>
            <a:endParaRPr lang="en-US" sz="1600" kern="1200" dirty="0" smtClean="0">
              <a:solidFill>
                <a:schemeClr val="tx1"/>
              </a:solidFill>
              <a:effectLst/>
              <a:latin typeface="Segoe UI" pitchFamily="34" charset="0"/>
              <a:ea typeface="+mn-ea"/>
              <a:cs typeface="+mn-cs"/>
            </a:endParaRPr>
          </a:p>
          <a:p>
            <a:pPr marL="171450" lvl="0" indent="-171450">
              <a:buFont typeface="Arial" pitchFamily="34" charset="0"/>
              <a:buChar char="•"/>
            </a:pPr>
            <a:r>
              <a:rPr lang="en-US" sz="1600" kern="1200" dirty="0" smtClean="0">
                <a:solidFill>
                  <a:schemeClr val="tx1"/>
                </a:solidFill>
                <a:effectLst/>
                <a:latin typeface="Segoe UI" pitchFamily="34" charset="0"/>
                <a:ea typeface="+mn-ea"/>
                <a:cs typeface="+mn-cs"/>
              </a:rPr>
              <a:t>Objective #1</a:t>
            </a:r>
          </a:p>
          <a:p>
            <a:pPr marL="171450" lvl="0" indent="-171450">
              <a:buFont typeface="Arial" pitchFamily="34" charset="0"/>
              <a:buChar char="•"/>
            </a:pPr>
            <a:endParaRPr lang="en-US" sz="1600" kern="1200" dirty="0" smtClean="0">
              <a:solidFill>
                <a:schemeClr val="tx1"/>
              </a:solidFill>
              <a:effectLst/>
              <a:latin typeface="Segoe UI" pitchFamily="34" charset="0"/>
              <a:ea typeface="+mn-ea"/>
              <a:cs typeface="+mn-cs"/>
            </a:endParaRPr>
          </a:p>
          <a:p>
            <a:r>
              <a:rPr lang="en-US" sz="1600" b="1" kern="1200" dirty="0" smtClean="0">
                <a:solidFill>
                  <a:schemeClr val="tx1"/>
                </a:solidFill>
                <a:effectLst/>
                <a:latin typeface="Segoe UI" pitchFamily="34" charset="0"/>
                <a:ea typeface="+mn-ea"/>
                <a:cs typeface="+mn-cs"/>
              </a:rPr>
              <a:t>Transition:</a:t>
            </a:r>
            <a:endParaRPr lang="en-US" sz="1600" kern="1200" dirty="0" smtClean="0">
              <a:solidFill>
                <a:schemeClr val="tx1"/>
              </a:solidFill>
              <a:effectLst/>
              <a:latin typeface="Segoe UI" pitchFamily="34" charset="0"/>
              <a:ea typeface="+mn-ea"/>
              <a:cs typeface="+mn-cs"/>
            </a:endParaRPr>
          </a:p>
          <a:p>
            <a:pPr marL="171450" lvl="0" indent="-171450">
              <a:buFont typeface="Arial" pitchFamily="34" charset="0"/>
              <a:buChar char="•"/>
            </a:pPr>
            <a:r>
              <a:rPr lang="en-US" sz="1600" kern="1200" dirty="0" smtClean="0">
                <a:solidFill>
                  <a:schemeClr val="tx1"/>
                </a:solidFill>
                <a:effectLst/>
                <a:latin typeface="Segoe UI" pitchFamily="34" charset="0"/>
                <a:ea typeface="+mn-ea"/>
                <a:cs typeface="+mn-cs"/>
              </a:rPr>
              <a:t>Transition statement(s) to setup the slide</a:t>
            </a:r>
          </a:p>
          <a:p>
            <a:pPr marL="171450" lvl="0" indent="-171450">
              <a:buFont typeface="Arial" pitchFamily="34" charset="0"/>
              <a:buChar char="•"/>
            </a:pPr>
            <a:endParaRPr lang="en-US" sz="1600" kern="1200" dirty="0" smtClean="0">
              <a:solidFill>
                <a:schemeClr val="tx1"/>
              </a:solidFill>
              <a:effectLst/>
              <a:latin typeface="Segoe UI" pitchFamily="34" charset="0"/>
              <a:ea typeface="+mn-ea"/>
              <a:cs typeface="+mn-cs"/>
            </a:endParaRPr>
          </a:p>
          <a:p>
            <a:r>
              <a:rPr lang="en-US" sz="1600" b="1" kern="1200" dirty="0" smtClean="0">
                <a:solidFill>
                  <a:schemeClr val="tx1"/>
                </a:solidFill>
                <a:effectLst/>
                <a:latin typeface="Segoe UI" pitchFamily="34" charset="0"/>
                <a:ea typeface="+mn-ea"/>
                <a:cs typeface="+mn-cs"/>
              </a:rPr>
              <a:t>Speaking Points:</a:t>
            </a:r>
            <a:endParaRPr lang="en-US" sz="1600" kern="1200" dirty="0" smtClean="0">
              <a:solidFill>
                <a:schemeClr val="tx1"/>
              </a:solidFill>
              <a:effectLst/>
              <a:latin typeface="Segoe UI" pitchFamily="34" charset="0"/>
              <a:ea typeface="+mn-ea"/>
              <a:cs typeface="+mn-cs"/>
            </a:endParaRPr>
          </a:p>
          <a:p>
            <a:pPr marL="171450" lvl="0" indent="-171450">
              <a:buFont typeface="Arial" pitchFamily="34" charset="0"/>
              <a:buChar char="•"/>
            </a:pPr>
            <a:r>
              <a:rPr lang="en-US" sz="1600" kern="1200" dirty="0" smtClean="0">
                <a:solidFill>
                  <a:schemeClr val="tx1"/>
                </a:solidFill>
                <a:effectLst/>
                <a:latin typeface="Segoe UI" pitchFamily="34" charset="0"/>
                <a:ea typeface="+mn-ea"/>
                <a:cs typeface="+mn-cs"/>
              </a:rPr>
              <a:t>Speaking Point  #1</a:t>
            </a:r>
          </a:p>
          <a:p>
            <a:pPr marL="171450" lvl="0" indent="-171450">
              <a:buFont typeface="Arial" pitchFamily="34" charset="0"/>
              <a:buChar char="•"/>
            </a:pPr>
            <a:r>
              <a:rPr lang="en-US" sz="1600" kern="1200" dirty="0" smtClean="0">
                <a:solidFill>
                  <a:schemeClr val="tx1"/>
                </a:solidFill>
                <a:effectLst/>
                <a:latin typeface="Segoe UI" pitchFamily="34" charset="0"/>
                <a:ea typeface="+mn-ea"/>
                <a:cs typeface="+mn-cs"/>
              </a:rPr>
              <a:t>Speaking Point  #2</a:t>
            </a:r>
          </a:p>
          <a:p>
            <a:pPr marL="171450" lvl="0" indent="-171450">
              <a:buFont typeface="Arial" pitchFamily="34" charset="0"/>
              <a:buChar char="•"/>
            </a:pPr>
            <a:endParaRPr lang="en-US" sz="1600" kern="1200" dirty="0" smtClean="0">
              <a:solidFill>
                <a:schemeClr val="tx1"/>
              </a:solidFill>
              <a:effectLst/>
              <a:latin typeface="Segoe UI" pitchFamily="34" charset="0"/>
              <a:ea typeface="+mn-ea"/>
              <a:cs typeface="+mn-cs"/>
            </a:endParaRPr>
          </a:p>
          <a:p>
            <a:r>
              <a:rPr lang="en-US" sz="1600" b="1" kern="1200" dirty="0" smtClean="0">
                <a:solidFill>
                  <a:schemeClr val="tx1"/>
                </a:solidFill>
                <a:effectLst/>
                <a:latin typeface="Segoe UI" pitchFamily="34" charset="0"/>
                <a:ea typeface="+mn-ea"/>
                <a:cs typeface="+mn-cs"/>
              </a:rPr>
              <a:t>Notes:</a:t>
            </a:r>
            <a:endParaRPr lang="en-US" sz="1600" kern="1200" dirty="0" smtClean="0">
              <a:solidFill>
                <a:schemeClr val="tx1"/>
              </a:solidFill>
              <a:effectLst/>
              <a:latin typeface="Segoe UI" pitchFamily="34" charset="0"/>
              <a:ea typeface="+mn-ea"/>
              <a:cs typeface="+mn-cs"/>
            </a:endParaRPr>
          </a:p>
          <a:p>
            <a:pPr marL="171450" lvl="0" indent="-171450">
              <a:buFont typeface="Arial" pitchFamily="34" charset="0"/>
              <a:buChar char="•"/>
            </a:pPr>
            <a:r>
              <a:rPr lang="en-US" sz="1600" kern="1200" dirty="0" smtClean="0">
                <a:solidFill>
                  <a:schemeClr val="tx1"/>
                </a:solidFill>
                <a:effectLst/>
                <a:latin typeface="Segoe UI" pitchFamily="34" charset="0"/>
                <a:ea typeface="+mn-ea"/>
                <a:cs typeface="+mn-cs"/>
              </a:rPr>
              <a:t>Any notes go here</a:t>
            </a:r>
          </a:p>
          <a:p>
            <a:endParaRPr lang="en-US" dirty="0"/>
          </a:p>
        </p:txBody>
      </p:sp>
      <p:sp>
        <p:nvSpPr>
          <p:cNvPr id="4" name="Slide Number Placeholder 3"/>
          <p:cNvSpPr>
            <a:spLocks noGrp="1"/>
          </p:cNvSpPr>
          <p:nvPr>
            <p:ph type="sldNum" sz="quarter" idx="10"/>
          </p:nvPr>
        </p:nvSpPr>
        <p:spPr/>
        <p:txBody>
          <a:bodyPr/>
          <a:lstStyle/>
          <a:p>
            <a:fld id="{82AABF77-E2E4-44CA-BA5C-65E132CF08D8}" type="slidenum">
              <a:rPr lang="en-US" smtClean="0">
                <a:solidFill>
                  <a:prstClr val="black"/>
                </a:solidFill>
              </a:rPr>
              <a:pPr/>
              <a:t>16</a:t>
            </a:fld>
            <a:endParaRPr lang="en-US" dirty="0">
              <a:solidFill>
                <a:prstClr val="black"/>
              </a:solidFill>
            </a:endParaRPr>
          </a:p>
        </p:txBody>
      </p:sp>
    </p:spTree>
    <p:extLst>
      <p:ext uri="{BB962C8B-B14F-4D97-AF65-F5344CB8AC3E}">
        <p14:creationId xmlns:p14="http://schemas.microsoft.com/office/powerpoint/2010/main" val="35287561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b="1" kern="1200" dirty="0" smtClean="0">
                <a:solidFill>
                  <a:schemeClr val="tx1"/>
                </a:solidFill>
                <a:effectLst/>
                <a:latin typeface="Segoe UI" pitchFamily="34" charset="0"/>
                <a:ea typeface="+mn-ea"/>
                <a:cs typeface="+mn-cs"/>
              </a:rPr>
              <a:t>Slide Objectives:</a:t>
            </a:r>
            <a:endParaRPr lang="en-US" sz="1600" kern="1200" dirty="0" smtClean="0">
              <a:solidFill>
                <a:schemeClr val="tx1"/>
              </a:solidFill>
              <a:effectLst/>
              <a:latin typeface="Segoe UI" pitchFamily="34" charset="0"/>
              <a:ea typeface="+mn-ea"/>
              <a:cs typeface="+mn-cs"/>
            </a:endParaRPr>
          </a:p>
          <a:p>
            <a:pPr marL="171450" lvl="0" indent="-171450">
              <a:buFont typeface="Arial" pitchFamily="34" charset="0"/>
              <a:buChar char="•"/>
            </a:pPr>
            <a:r>
              <a:rPr lang="en-US" sz="1600" kern="1200" dirty="0" smtClean="0">
                <a:solidFill>
                  <a:schemeClr val="tx1"/>
                </a:solidFill>
                <a:effectLst/>
                <a:latin typeface="Segoe UI" pitchFamily="34" charset="0"/>
                <a:ea typeface="+mn-ea"/>
                <a:cs typeface="+mn-cs"/>
              </a:rPr>
              <a:t>Understand</a:t>
            </a:r>
            <a:r>
              <a:rPr lang="en-US" sz="1600" kern="1200" baseline="0" dirty="0" smtClean="0">
                <a:solidFill>
                  <a:schemeClr val="tx1"/>
                </a:solidFill>
                <a:effectLst/>
                <a:latin typeface="Segoe UI" pitchFamily="34" charset="0"/>
                <a:ea typeface="+mn-ea"/>
                <a:cs typeface="+mn-cs"/>
              </a:rPr>
              <a:t> the details of ASV</a:t>
            </a:r>
            <a:endParaRPr lang="en-US" sz="1600" kern="1200" dirty="0" smtClean="0">
              <a:solidFill>
                <a:schemeClr val="tx1"/>
              </a:solidFill>
              <a:effectLst/>
              <a:latin typeface="Segoe UI" pitchFamily="34" charset="0"/>
              <a:ea typeface="+mn-ea"/>
              <a:cs typeface="+mn-cs"/>
            </a:endParaRPr>
          </a:p>
          <a:p>
            <a:pPr marL="171450" lvl="0" indent="-171450">
              <a:buFont typeface="Arial" pitchFamily="34" charset="0"/>
              <a:buChar char="•"/>
            </a:pPr>
            <a:endParaRPr lang="en-US" sz="1600" kern="1200" dirty="0" smtClean="0">
              <a:solidFill>
                <a:schemeClr val="tx1"/>
              </a:solidFill>
              <a:effectLst/>
              <a:latin typeface="Segoe UI" pitchFamily="34" charset="0"/>
              <a:ea typeface="+mn-ea"/>
              <a:cs typeface="+mn-cs"/>
            </a:endParaRPr>
          </a:p>
          <a:p>
            <a:r>
              <a:rPr lang="en-US" sz="1600" b="1" kern="1200" dirty="0" smtClean="0">
                <a:solidFill>
                  <a:schemeClr val="tx1"/>
                </a:solidFill>
                <a:effectLst/>
                <a:latin typeface="Segoe UI" pitchFamily="34" charset="0"/>
                <a:ea typeface="+mn-ea"/>
                <a:cs typeface="+mn-cs"/>
              </a:rPr>
              <a:t>Transition:</a:t>
            </a:r>
            <a:endParaRPr lang="en-US" sz="1600" kern="1200" dirty="0" smtClean="0">
              <a:solidFill>
                <a:schemeClr val="tx1"/>
              </a:solidFill>
              <a:effectLst/>
              <a:latin typeface="Segoe UI" pitchFamily="34" charset="0"/>
              <a:ea typeface="+mn-ea"/>
              <a:cs typeface="+mn-cs"/>
            </a:endParaRPr>
          </a:p>
          <a:p>
            <a:pPr marL="171450" lvl="0" indent="-171450">
              <a:buFont typeface="Arial" pitchFamily="34" charset="0"/>
              <a:buChar char="•"/>
            </a:pPr>
            <a:r>
              <a:rPr lang="en-US" sz="1600" kern="1200" dirty="0" smtClean="0">
                <a:solidFill>
                  <a:schemeClr val="tx1"/>
                </a:solidFill>
                <a:effectLst/>
                <a:latin typeface="Segoe UI" pitchFamily="34" charset="0"/>
                <a:ea typeface="+mn-ea"/>
                <a:cs typeface="+mn-cs"/>
              </a:rPr>
              <a:t>Transition statement(s) to setup the slide</a:t>
            </a:r>
          </a:p>
          <a:p>
            <a:pPr marL="171450" lvl="0" indent="-171450">
              <a:buFont typeface="Arial" pitchFamily="34" charset="0"/>
              <a:buChar char="•"/>
            </a:pPr>
            <a:endParaRPr lang="en-US" sz="1600" kern="1200" dirty="0" smtClean="0">
              <a:solidFill>
                <a:schemeClr val="tx1"/>
              </a:solidFill>
              <a:effectLst/>
              <a:latin typeface="Segoe UI" pitchFamily="34" charset="0"/>
              <a:ea typeface="+mn-ea"/>
              <a:cs typeface="+mn-cs"/>
            </a:endParaRPr>
          </a:p>
          <a:p>
            <a:r>
              <a:rPr lang="en-US" sz="1600" b="1" kern="1200" dirty="0" smtClean="0">
                <a:solidFill>
                  <a:schemeClr val="tx1"/>
                </a:solidFill>
                <a:effectLst/>
                <a:latin typeface="Segoe UI" pitchFamily="34" charset="0"/>
                <a:ea typeface="+mn-ea"/>
                <a:cs typeface="+mn-cs"/>
              </a:rPr>
              <a:t>Speaking Points:</a:t>
            </a:r>
            <a:endParaRPr lang="en-US" sz="1600" kern="1200" dirty="0" smtClean="0">
              <a:solidFill>
                <a:schemeClr val="tx1"/>
              </a:solidFill>
              <a:effectLst/>
              <a:latin typeface="Segoe UI" pitchFamily="34" charset="0"/>
              <a:ea typeface="+mn-ea"/>
              <a:cs typeface="+mn-cs"/>
            </a:endParaRPr>
          </a:p>
          <a:p>
            <a:pPr marL="171450" lvl="0" indent="-171450">
              <a:buFont typeface="Arial" pitchFamily="34" charset="0"/>
              <a:buChar char="•"/>
            </a:pPr>
            <a:r>
              <a:rPr lang="en-US" sz="1600" kern="1200" dirty="0" smtClean="0">
                <a:solidFill>
                  <a:schemeClr val="tx1"/>
                </a:solidFill>
                <a:effectLst/>
                <a:latin typeface="Segoe UI" pitchFamily="34" charset="0"/>
                <a:ea typeface="+mn-ea"/>
                <a:cs typeface="+mn-cs"/>
              </a:rPr>
              <a:t>You will need to create an Azure</a:t>
            </a:r>
            <a:r>
              <a:rPr lang="en-US" sz="1600" kern="1200" baseline="0" dirty="0" smtClean="0">
                <a:solidFill>
                  <a:schemeClr val="tx1"/>
                </a:solidFill>
                <a:effectLst/>
                <a:latin typeface="Segoe UI" pitchFamily="34" charset="0"/>
                <a:ea typeface="+mn-ea"/>
                <a:cs typeface="+mn-cs"/>
              </a:rPr>
              <a:t> storage account, you will need your acct name and key.</a:t>
            </a:r>
            <a:endParaRPr lang="en-US" sz="1600" kern="1200" dirty="0" smtClean="0">
              <a:solidFill>
                <a:schemeClr val="tx1"/>
              </a:solidFill>
              <a:effectLst/>
              <a:latin typeface="Segoe UI" pitchFamily="34" charset="0"/>
              <a:ea typeface="+mn-ea"/>
              <a:cs typeface="+mn-cs"/>
            </a:endParaRPr>
          </a:p>
          <a:p>
            <a:pPr marL="171450" lvl="0" indent="-171450">
              <a:buFont typeface="Arial" pitchFamily="34" charset="0"/>
              <a:buChar char="•"/>
            </a:pPr>
            <a:r>
              <a:rPr lang="en-US" sz="1600" kern="1200" dirty="0" smtClean="0">
                <a:solidFill>
                  <a:schemeClr val="tx1"/>
                </a:solidFill>
                <a:effectLst/>
                <a:latin typeface="Segoe UI" pitchFamily="34" charset="0"/>
                <a:ea typeface="+mn-ea"/>
                <a:cs typeface="+mn-cs"/>
              </a:rPr>
              <a:t>You</a:t>
            </a:r>
            <a:r>
              <a:rPr lang="en-US" sz="1600" kern="1200" baseline="0" dirty="0" smtClean="0">
                <a:solidFill>
                  <a:schemeClr val="tx1"/>
                </a:solidFill>
                <a:effectLst/>
                <a:latin typeface="Segoe UI" pitchFamily="34" charset="0"/>
                <a:ea typeface="+mn-ea"/>
                <a:cs typeface="+mn-cs"/>
              </a:rPr>
              <a:t> should create a cluster close to where your data is.  (storage in west should create a cluster in the west data center).</a:t>
            </a:r>
            <a:endParaRPr lang="en-US" sz="1600" kern="1200" dirty="0" smtClean="0">
              <a:solidFill>
                <a:schemeClr val="tx1"/>
              </a:solidFill>
              <a:effectLst/>
              <a:latin typeface="Segoe UI" pitchFamily="34" charset="0"/>
              <a:ea typeface="+mn-ea"/>
              <a:cs typeface="+mn-cs"/>
            </a:endParaRPr>
          </a:p>
          <a:p>
            <a:pPr marL="171450" lvl="0" indent="-171450">
              <a:buFont typeface="Arial" pitchFamily="34" charset="0"/>
              <a:buChar char="•"/>
            </a:pPr>
            <a:endParaRPr lang="en-US" sz="1600" kern="1200" dirty="0" smtClean="0">
              <a:solidFill>
                <a:schemeClr val="tx1"/>
              </a:solidFill>
              <a:effectLst/>
              <a:latin typeface="Segoe UI" pitchFamily="34" charset="0"/>
              <a:ea typeface="+mn-ea"/>
              <a:cs typeface="+mn-cs"/>
            </a:endParaRPr>
          </a:p>
          <a:p>
            <a:r>
              <a:rPr lang="en-US" sz="1600" b="1" kern="1200" dirty="0" smtClean="0">
                <a:solidFill>
                  <a:schemeClr val="tx1"/>
                </a:solidFill>
                <a:effectLst/>
                <a:latin typeface="Segoe UI" pitchFamily="34" charset="0"/>
                <a:ea typeface="+mn-ea"/>
                <a:cs typeface="+mn-cs"/>
              </a:rPr>
              <a:t>Notes:</a:t>
            </a:r>
            <a:endParaRPr lang="en-US" sz="1600" kern="1200" dirty="0" smtClean="0">
              <a:solidFill>
                <a:schemeClr val="tx1"/>
              </a:solidFill>
              <a:effectLst/>
              <a:latin typeface="Segoe UI" pitchFamily="34" charset="0"/>
              <a:ea typeface="+mn-ea"/>
              <a:cs typeface="+mn-cs"/>
            </a:endParaRPr>
          </a:p>
          <a:p>
            <a:pPr marL="171450" lvl="0" indent="-171450">
              <a:buFont typeface="Arial" pitchFamily="34" charset="0"/>
              <a:buChar char="•"/>
            </a:pPr>
            <a:r>
              <a:rPr lang="en-US" sz="1600" kern="1200" dirty="0" smtClean="0">
                <a:solidFill>
                  <a:schemeClr val="tx1"/>
                </a:solidFill>
                <a:effectLst/>
                <a:latin typeface="Segoe UI" pitchFamily="34" charset="0"/>
                <a:ea typeface="+mn-ea"/>
                <a:cs typeface="+mn-cs"/>
              </a:rPr>
              <a:t>Any notes go here</a:t>
            </a:r>
          </a:p>
          <a:p>
            <a:endParaRPr lang="en-US" dirty="0"/>
          </a:p>
        </p:txBody>
      </p:sp>
      <p:sp>
        <p:nvSpPr>
          <p:cNvPr id="4" name="Slide Number Placeholder 3"/>
          <p:cNvSpPr>
            <a:spLocks noGrp="1"/>
          </p:cNvSpPr>
          <p:nvPr>
            <p:ph type="sldNum" sz="quarter" idx="10"/>
          </p:nvPr>
        </p:nvSpPr>
        <p:spPr/>
        <p:txBody>
          <a:bodyPr/>
          <a:lstStyle/>
          <a:p>
            <a:fld id="{82AABF77-E2E4-44CA-BA5C-65E132CF08D8}" type="slidenum">
              <a:rPr lang="en-US" smtClean="0">
                <a:solidFill>
                  <a:prstClr val="black"/>
                </a:solidFill>
              </a:rPr>
              <a:pPr/>
              <a:t>17</a:t>
            </a:fld>
            <a:endParaRPr lang="en-US" dirty="0">
              <a:solidFill>
                <a:prstClr val="black"/>
              </a:solidFill>
            </a:endParaRPr>
          </a:p>
        </p:txBody>
      </p:sp>
    </p:spTree>
    <p:extLst>
      <p:ext uri="{BB962C8B-B14F-4D97-AF65-F5344CB8AC3E}">
        <p14:creationId xmlns:p14="http://schemas.microsoft.com/office/powerpoint/2010/main" val="3065449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b="1" kern="1200" dirty="0" smtClean="0">
                <a:solidFill>
                  <a:schemeClr val="tx1"/>
                </a:solidFill>
                <a:effectLst/>
                <a:latin typeface="Segoe UI" pitchFamily="34" charset="0"/>
                <a:ea typeface="+mn-ea"/>
                <a:cs typeface="+mn-cs"/>
              </a:rPr>
              <a:t>Slide Objectives:</a:t>
            </a:r>
            <a:endParaRPr lang="en-US" sz="1600" kern="1200" dirty="0" smtClean="0">
              <a:solidFill>
                <a:schemeClr val="tx1"/>
              </a:solidFill>
              <a:effectLst/>
              <a:latin typeface="Segoe UI" pitchFamily="34" charset="0"/>
              <a:ea typeface="+mn-ea"/>
              <a:cs typeface="+mn-cs"/>
            </a:endParaRPr>
          </a:p>
          <a:p>
            <a:pPr marL="171450" lvl="0" indent="-171450">
              <a:buFont typeface="Arial" pitchFamily="34" charset="0"/>
              <a:buChar char="•"/>
            </a:pPr>
            <a:r>
              <a:rPr lang="en-US" sz="1600" kern="1200" dirty="0" smtClean="0">
                <a:solidFill>
                  <a:schemeClr val="tx1"/>
                </a:solidFill>
                <a:effectLst/>
                <a:latin typeface="Segoe UI" pitchFamily="34" charset="0"/>
                <a:ea typeface="+mn-ea"/>
                <a:cs typeface="+mn-cs"/>
              </a:rPr>
              <a:t>Best of both world in</a:t>
            </a:r>
            <a:r>
              <a:rPr lang="en-US" sz="1600" kern="1200" baseline="0" dirty="0" smtClean="0">
                <a:solidFill>
                  <a:schemeClr val="tx1"/>
                </a:solidFill>
                <a:effectLst/>
                <a:latin typeface="Segoe UI" pitchFamily="34" charset="0"/>
                <a:ea typeface="+mn-ea"/>
                <a:cs typeface="+mn-cs"/>
              </a:rPr>
              <a:t> terms of programming flexibility</a:t>
            </a:r>
            <a:endParaRPr lang="en-US" sz="1600" kern="1200" dirty="0" smtClean="0">
              <a:solidFill>
                <a:schemeClr val="tx1"/>
              </a:solidFill>
              <a:effectLst/>
              <a:latin typeface="Segoe UI" pitchFamily="34" charset="0"/>
              <a:ea typeface="+mn-ea"/>
              <a:cs typeface="+mn-cs"/>
            </a:endParaRPr>
          </a:p>
          <a:p>
            <a:pPr marL="171450" lvl="0" indent="-171450">
              <a:buFont typeface="Arial" pitchFamily="34" charset="0"/>
              <a:buChar char="•"/>
            </a:pPr>
            <a:endParaRPr lang="en-US" sz="1600" kern="1200" dirty="0" smtClean="0">
              <a:solidFill>
                <a:schemeClr val="tx1"/>
              </a:solidFill>
              <a:effectLst/>
              <a:latin typeface="Segoe UI" pitchFamily="34" charset="0"/>
              <a:ea typeface="+mn-ea"/>
              <a:cs typeface="+mn-cs"/>
            </a:endParaRPr>
          </a:p>
          <a:p>
            <a:r>
              <a:rPr lang="en-US" sz="1600" b="1" kern="1200" dirty="0" smtClean="0">
                <a:solidFill>
                  <a:schemeClr val="tx1"/>
                </a:solidFill>
                <a:effectLst/>
                <a:latin typeface="Segoe UI" pitchFamily="34" charset="0"/>
                <a:ea typeface="+mn-ea"/>
                <a:cs typeface="+mn-cs"/>
              </a:rPr>
              <a:t>Transition:</a:t>
            </a:r>
            <a:endParaRPr lang="en-US" sz="1600" kern="1200" dirty="0" smtClean="0">
              <a:solidFill>
                <a:schemeClr val="tx1"/>
              </a:solidFill>
              <a:effectLst/>
              <a:latin typeface="Segoe UI" pitchFamily="34" charset="0"/>
              <a:ea typeface="+mn-ea"/>
              <a:cs typeface="+mn-cs"/>
            </a:endParaRPr>
          </a:p>
          <a:p>
            <a:pPr marL="171450" lvl="0" indent="-171450">
              <a:buFont typeface="Arial" pitchFamily="34" charset="0"/>
              <a:buChar char="•"/>
            </a:pPr>
            <a:r>
              <a:rPr lang="en-US" sz="1600" kern="1200" dirty="0" smtClean="0">
                <a:solidFill>
                  <a:schemeClr val="tx1"/>
                </a:solidFill>
                <a:effectLst/>
                <a:latin typeface="Segoe UI" pitchFamily="34" charset="0"/>
                <a:ea typeface="+mn-ea"/>
                <a:cs typeface="+mn-cs"/>
              </a:rPr>
              <a:t>Transition statement(s) to setup the slide</a:t>
            </a:r>
          </a:p>
          <a:p>
            <a:pPr marL="171450" lvl="0" indent="-171450">
              <a:buFont typeface="Arial" pitchFamily="34" charset="0"/>
              <a:buChar char="•"/>
            </a:pPr>
            <a:endParaRPr lang="en-US" sz="1600" kern="1200" dirty="0" smtClean="0">
              <a:solidFill>
                <a:schemeClr val="tx1"/>
              </a:solidFill>
              <a:effectLst/>
              <a:latin typeface="Segoe UI" pitchFamily="34" charset="0"/>
              <a:ea typeface="+mn-ea"/>
              <a:cs typeface="+mn-cs"/>
            </a:endParaRPr>
          </a:p>
          <a:p>
            <a:r>
              <a:rPr lang="en-US" sz="1600" b="1" kern="1200" dirty="0" smtClean="0">
                <a:solidFill>
                  <a:schemeClr val="tx1"/>
                </a:solidFill>
                <a:effectLst/>
                <a:latin typeface="Segoe UI" pitchFamily="34" charset="0"/>
                <a:ea typeface="+mn-ea"/>
                <a:cs typeface="+mn-cs"/>
              </a:rPr>
              <a:t>Speaking Points:</a:t>
            </a:r>
            <a:endParaRPr lang="en-US" sz="1600" kern="1200" dirty="0" smtClean="0">
              <a:solidFill>
                <a:schemeClr val="tx1"/>
              </a:solidFill>
              <a:effectLst/>
              <a:latin typeface="Segoe UI" pitchFamily="34" charset="0"/>
              <a:ea typeface="+mn-ea"/>
              <a:cs typeface="+mn-cs"/>
            </a:endParaRPr>
          </a:p>
          <a:p>
            <a:pPr marL="171450" lvl="0" indent="-171450">
              <a:buFont typeface="Arial" pitchFamily="34" charset="0"/>
              <a:buChar char="•"/>
            </a:pPr>
            <a:r>
              <a:rPr lang="en-US" sz="1600" kern="1200" dirty="0" smtClean="0">
                <a:solidFill>
                  <a:schemeClr val="tx1"/>
                </a:solidFill>
                <a:effectLst/>
                <a:latin typeface="Segoe UI" pitchFamily="34" charset="0"/>
                <a:ea typeface="+mn-ea"/>
                <a:cs typeface="+mn-cs"/>
              </a:rPr>
              <a:t>We offer</a:t>
            </a:r>
            <a:r>
              <a:rPr lang="en-US" sz="1600" kern="1200" baseline="0" dirty="0" smtClean="0">
                <a:solidFill>
                  <a:schemeClr val="tx1"/>
                </a:solidFill>
                <a:effectLst/>
                <a:latin typeface="Segoe UI" pitchFamily="34" charset="0"/>
                <a:ea typeface="+mn-ea"/>
                <a:cs typeface="+mn-cs"/>
              </a:rPr>
              <a:t> everything the Hadoop distribution offers.</a:t>
            </a:r>
            <a:endParaRPr lang="en-US" sz="1600" kern="1200" dirty="0" smtClean="0">
              <a:solidFill>
                <a:schemeClr val="tx1"/>
              </a:solidFill>
              <a:effectLst/>
              <a:latin typeface="Segoe UI" pitchFamily="34" charset="0"/>
              <a:ea typeface="+mn-ea"/>
              <a:cs typeface="+mn-cs"/>
            </a:endParaRPr>
          </a:p>
          <a:p>
            <a:pPr marL="171450" lvl="0" indent="-171450">
              <a:buFont typeface="Arial" pitchFamily="34" charset="0"/>
              <a:buChar char="•"/>
            </a:pPr>
            <a:r>
              <a:rPr lang="en-US" sz="1600" kern="1200" dirty="0" smtClean="0">
                <a:solidFill>
                  <a:schemeClr val="tx1"/>
                </a:solidFill>
                <a:effectLst/>
                <a:latin typeface="Segoe UI" pitchFamily="34" charset="0"/>
                <a:ea typeface="+mn-ea"/>
                <a:cs typeface="+mn-cs"/>
              </a:rPr>
              <a:t>In</a:t>
            </a:r>
            <a:r>
              <a:rPr lang="en-US" sz="1600" kern="1200" baseline="0" dirty="0" smtClean="0">
                <a:solidFill>
                  <a:schemeClr val="tx1"/>
                </a:solidFill>
                <a:effectLst/>
                <a:latin typeface="Segoe UI" pitchFamily="34" charset="0"/>
                <a:ea typeface="+mn-ea"/>
                <a:cs typeface="+mn-cs"/>
              </a:rPr>
              <a:t> addition, we have made available </a:t>
            </a:r>
            <a:r>
              <a:rPr lang="en-US" sz="1600" kern="1200" baseline="0" dirty="0" err="1" smtClean="0">
                <a:solidFill>
                  <a:schemeClr val="tx1"/>
                </a:solidFill>
                <a:effectLst/>
                <a:latin typeface="Segoe UI" pitchFamily="34" charset="0"/>
                <a:ea typeface="+mn-ea"/>
                <a:cs typeface="+mn-cs"/>
              </a:rPr>
              <a:t>javascript</a:t>
            </a:r>
            <a:r>
              <a:rPr lang="en-US" sz="1600" kern="1200" baseline="0" dirty="0" smtClean="0">
                <a:solidFill>
                  <a:schemeClr val="tx1"/>
                </a:solidFill>
                <a:effectLst/>
                <a:latin typeface="Segoe UI" pitchFamily="34" charset="0"/>
                <a:ea typeface="+mn-ea"/>
                <a:cs typeface="+mn-cs"/>
              </a:rPr>
              <a:t>, browser hosted console, f#, c# linq2Hive to make life easier for </a:t>
            </a:r>
            <a:r>
              <a:rPr lang="en-US" sz="1600" kern="1200" baseline="0" dirty="0" err="1" smtClean="0">
                <a:solidFill>
                  <a:schemeClr val="tx1"/>
                </a:solidFill>
                <a:effectLst/>
                <a:latin typeface="Segoe UI" pitchFamily="34" charset="0"/>
                <a:ea typeface="+mn-ea"/>
                <a:cs typeface="+mn-cs"/>
              </a:rPr>
              <a:t>.net</a:t>
            </a:r>
            <a:r>
              <a:rPr lang="en-US" sz="1600" kern="1200" baseline="0" dirty="0" smtClean="0">
                <a:solidFill>
                  <a:schemeClr val="tx1"/>
                </a:solidFill>
                <a:effectLst/>
                <a:latin typeface="Segoe UI" pitchFamily="34" charset="0"/>
                <a:ea typeface="+mn-ea"/>
                <a:cs typeface="+mn-cs"/>
              </a:rPr>
              <a:t> /enterprise developers.</a:t>
            </a:r>
          </a:p>
          <a:p>
            <a:pPr marL="171450" lvl="0" indent="-171450">
              <a:buFont typeface="Arial" pitchFamily="34" charset="0"/>
              <a:buChar char="•"/>
            </a:pPr>
            <a:r>
              <a:rPr lang="en-US" sz="1600" kern="1200" baseline="0" dirty="0" smtClean="0">
                <a:solidFill>
                  <a:schemeClr val="tx1"/>
                </a:solidFill>
                <a:effectLst/>
                <a:latin typeface="Segoe UI" pitchFamily="34" charset="0"/>
                <a:ea typeface="+mn-ea"/>
                <a:cs typeface="+mn-cs"/>
              </a:rPr>
              <a:t>In addition, </a:t>
            </a:r>
            <a:r>
              <a:rPr lang="en-US" sz="1600" kern="1200" baseline="0" dirty="0" err="1" smtClean="0">
                <a:solidFill>
                  <a:schemeClr val="tx1"/>
                </a:solidFill>
                <a:effectLst/>
                <a:latin typeface="Segoe UI" pitchFamily="34" charset="0"/>
                <a:ea typeface="+mn-ea"/>
                <a:cs typeface="+mn-cs"/>
              </a:rPr>
              <a:t>devops</a:t>
            </a:r>
            <a:r>
              <a:rPr lang="en-US" sz="1600" kern="1200" baseline="0" dirty="0" smtClean="0">
                <a:solidFill>
                  <a:schemeClr val="tx1"/>
                </a:solidFill>
                <a:effectLst/>
                <a:latin typeface="Segoe UI" pitchFamily="34" charset="0"/>
                <a:ea typeface="+mn-ea"/>
                <a:cs typeface="+mn-cs"/>
              </a:rPr>
              <a:t> can use </a:t>
            </a:r>
            <a:r>
              <a:rPr lang="en-US" sz="1600" kern="1200" baseline="0" dirty="0" err="1" smtClean="0">
                <a:solidFill>
                  <a:schemeClr val="tx1"/>
                </a:solidFill>
                <a:effectLst/>
                <a:latin typeface="Segoe UI" pitchFamily="34" charset="0"/>
                <a:ea typeface="+mn-ea"/>
                <a:cs typeface="+mn-cs"/>
              </a:rPr>
              <a:t>powershell</a:t>
            </a:r>
            <a:r>
              <a:rPr lang="en-US" sz="1600" kern="1200" baseline="0" dirty="0" smtClean="0">
                <a:solidFill>
                  <a:schemeClr val="tx1"/>
                </a:solidFill>
                <a:effectLst/>
                <a:latin typeface="Segoe UI" pitchFamily="34" charset="0"/>
                <a:ea typeface="+mn-ea"/>
                <a:cs typeface="+mn-cs"/>
              </a:rPr>
              <a:t> and node.js based CLI to control and manage the cluster.</a:t>
            </a:r>
            <a:endParaRPr lang="en-US" sz="1600" kern="1200" dirty="0" smtClean="0">
              <a:solidFill>
                <a:schemeClr val="tx1"/>
              </a:solidFill>
              <a:effectLst/>
              <a:latin typeface="Segoe UI" pitchFamily="34" charset="0"/>
              <a:ea typeface="+mn-ea"/>
              <a:cs typeface="+mn-cs"/>
            </a:endParaRPr>
          </a:p>
          <a:p>
            <a:pPr marL="171450" lvl="0" indent="-171450">
              <a:buFont typeface="Arial" pitchFamily="34" charset="0"/>
              <a:buChar char="•"/>
            </a:pPr>
            <a:endParaRPr lang="en-US" sz="1600" kern="1200" dirty="0" smtClean="0">
              <a:solidFill>
                <a:schemeClr val="tx1"/>
              </a:solidFill>
              <a:effectLst/>
              <a:latin typeface="Segoe UI" pitchFamily="34" charset="0"/>
              <a:ea typeface="+mn-ea"/>
              <a:cs typeface="+mn-cs"/>
            </a:endParaRPr>
          </a:p>
          <a:p>
            <a:r>
              <a:rPr lang="en-US" sz="1600" b="1" kern="1200" dirty="0" smtClean="0">
                <a:solidFill>
                  <a:schemeClr val="tx1"/>
                </a:solidFill>
                <a:effectLst/>
                <a:latin typeface="Segoe UI" pitchFamily="34" charset="0"/>
                <a:ea typeface="+mn-ea"/>
                <a:cs typeface="+mn-cs"/>
              </a:rPr>
              <a:t>Notes:</a:t>
            </a:r>
            <a:endParaRPr lang="en-US" sz="1600" kern="1200" dirty="0" smtClean="0">
              <a:solidFill>
                <a:schemeClr val="tx1"/>
              </a:solidFill>
              <a:effectLst/>
              <a:latin typeface="Segoe UI" pitchFamily="34" charset="0"/>
              <a:ea typeface="+mn-ea"/>
              <a:cs typeface="+mn-cs"/>
            </a:endParaRPr>
          </a:p>
          <a:p>
            <a:pPr marL="171450" lvl="0" indent="-171450">
              <a:buFont typeface="Arial" pitchFamily="34" charset="0"/>
              <a:buChar char="•"/>
            </a:pPr>
            <a:r>
              <a:rPr lang="en-US" sz="1600" kern="1200" dirty="0" smtClean="0">
                <a:solidFill>
                  <a:schemeClr val="tx1"/>
                </a:solidFill>
                <a:effectLst/>
                <a:latin typeface="Segoe UI" pitchFamily="34" charset="0"/>
                <a:ea typeface="+mn-ea"/>
                <a:cs typeface="+mn-cs"/>
              </a:rPr>
              <a:t>Any notes go here</a:t>
            </a:r>
          </a:p>
          <a:p>
            <a:endParaRPr lang="en-US" b="1" dirty="0"/>
          </a:p>
        </p:txBody>
      </p:sp>
      <p:sp>
        <p:nvSpPr>
          <p:cNvPr id="4" name="Slide Number Placeholder 3"/>
          <p:cNvSpPr>
            <a:spLocks noGrp="1"/>
          </p:cNvSpPr>
          <p:nvPr>
            <p:ph type="sldNum" sz="quarter" idx="10"/>
          </p:nvPr>
        </p:nvSpPr>
        <p:spPr/>
        <p:txBody>
          <a:bodyPr/>
          <a:lstStyle/>
          <a:p>
            <a:fld id="{DDD65AC4-17B0-4E19-8496-B264E70A18D3}" type="slidenum">
              <a:rPr lang="en-US" smtClean="0">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15803662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b="1" kern="1200" dirty="0" smtClean="0">
                <a:solidFill>
                  <a:schemeClr val="tx1"/>
                </a:solidFill>
                <a:effectLst/>
                <a:latin typeface="Segoe UI" pitchFamily="34" charset="0"/>
                <a:ea typeface="+mn-ea"/>
                <a:cs typeface="+mn-cs"/>
              </a:rPr>
              <a:t>Slide Objectives:</a:t>
            </a:r>
            <a:endParaRPr lang="en-US" sz="1600" kern="1200" dirty="0" smtClean="0">
              <a:solidFill>
                <a:schemeClr val="tx1"/>
              </a:solidFill>
              <a:effectLst/>
              <a:latin typeface="Segoe UI" pitchFamily="34" charset="0"/>
              <a:ea typeface="+mn-ea"/>
              <a:cs typeface="+mn-cs"/>
            </a:endParaRPr>
          </a:p>
          <a:p>
            <a:pPr marL="171450" lvl="0" indent="-171450">
              <a:buFont typeface="Arial" pitchFamily="34" charset="0"/>
              <a:buChar char="•"/>
            </a:pPr>
            <a:r>
              <a:rPr lang="en-US" sz="1600" kern="1200" dirty="0" smtClean="0">
                <a:solidFill>
                  <a:schemeClr val="tx1"/>
                </a:solidFill>
                <a:effectLst/>
                <a:latin typeface="Segoe UI" pitchFamily="34" charset="0"/>
                <a:ea typeface="+mn-ea"/>
                <a:cs typeface="+mn-cs"/>
              </a:rPr>
              <a:t>Vision</a:t>
            </a:r>
            <a:r>
              <a:rPr lang="en-US" sz="1600" kern="1200" baseline="0" dirty="0" smtClean="0">
                <a:solidFill>
                  <a:schemeClr val="tx1"/>
                </a:solidFill>
                <a:effectLst/>
                <a:latin typeface="Segoe UI" pitchFamily="34" charset="0"/>
                <a:ea typeface="+mn-ea"/>
                <a:cs typeface="+mn-cs"/>
              </a:rPr>
              <a:t> slide</a:t>
            </a:r>
            <a:endParaRPr lang="en-US" sz="1600" kern="1200" dirty="0" smtClean="0">
              <a:solidFill>
                <a:schemeClr val="tx1"/>
              </a:solidFill>
              <a:effectLst/>
              <a:latin typeface="Segoe UI" pitchFamily="34" charset="0"/>
              <a:ea typeface="+mn-ea"/>
              <a:cs typeface="+mn-cs"/>
            </a:endParaRPr>
          </a:p>
          <a:p>
            <a:pPr marL="171450" lvl="0" indent="-171450">
              <a:buFont typeface="Arial" pitchFamily="34" charset="0"/>
              <a:buChar char="•"/>
            </a:pPr>
            <a:endParaRPr lang="en-US" sz="1600" kern="1200" dirty="0" smtClean="0">
              <a:solidFill>
                <a:schemeClr val="tx1"/>
              </a:solidFill>
              <a:effectLst/>
              <a:latin typeface="Segoe UI" pitchFamily="34" charset="0"/>
              <a:ea typeface="+mn-ea"/>
              <a:cs typeface="+mn-cs"/>
            </a:endParaRPr>
          </a:p>
          <a:p>
            <a:r>
              <a:rPr lang="en-US" sz="1600" b="1" kern="1200" dirty="0" smtClean="0">
                <a:solidFill>
                  <a:schemeClr val="tx1"/>
                </a:solidFill>
                <a:effectLst/>
                <a:latin typeface="Segoe UI" pitchFamily="34" charset="0"/>
                <a:ea typeface="+mn-ea"/>
                <a:cs typeface="+mn-cs"/>
              </a:rPr>
              <a:t>Transition:</a:t>
            </a:r>
            <a:endParaRPr lang="en-US" sz="1600" kern="1200" dirty="0" smtClean="0">
              <a:solidFill>
                <a:schemeClr val="tx1"/>
              </a:solidFill>
              <a:effectLst/>
              <a:latin typeface="Segoe UI" pitchFamily="34" charset="0"/>
              <a:ea typeface="+mn-ea"/>
              <a:cs typeface="+mn-cs"/>
            </a:endParaRPr>
          </a:p>
          <a:p>
            <a:pPr marL="171450" lvl="0" indent="-171450">
              <a:buFont typeface="Arial" pitchFamily="34" charset="0"/>
              <a:buChar char="•"/>
            </a:pPr>
            <a:r>
              <a:rPr lang="en-US" sz="1600" kern="1200" dirty="0" smtClean="0">
                <a:solidFill>
                  <a:schemeClr val="tx1"/>
                </a:solidFill>
                <a:effectLst/>
                <a:latin typeface="Segoe UI" pitchFamily="34" charset="0"/>
                <a:ea typeface="+mn-ea"/>
                <a:cs typeface="+mn-cs"/>
              </a:rPr>
              <a:t>Transition statement(s) to setup the slide</a:t>
            </a:r>
          </a:p>
          <a:p>
            <a:pPr marL="171450" lvl="0" indent="-171450">
              <a:buFont typeface="Arial" pitchFamily="34" charset="0"/>
              <a:buChar char="•"/>
            </a:pPr>
            <a:endParaRPr lang="en-US" sz="1600" kern="1200" dirty="0" smtClean="0">
              <a:solidFill>
                <a:schemeClr val="tx1"/>
              </a:solidFill>
              <a:effectLst/>
              <a:latin typeface="Segoe UI" pitchFamily="34" charset="0"/>
              <a:ea typeface="+mn-ea"/>
              <a:cs typeface="+mn-cs"/>
            </a:endParaRPr>
          </a:p>
          <a:p>
            <a:r>
              <a:rPr lang="en-US" sz="1600" b="1" kern="1200" dirty="0" smtClean="0">
                <a:solidFill>
                  <a:schemeClr val="tx1"/>
                </a:solidFill>
                <a:effectLst/>
                <a:latin typeface="Segoe UI" pitchFamily="34" charset="0"/>
                <a:ea typeface="+mn-ea"/>
                <a:cs typeface="+mn-cs"/>
              </a:rPr>
              <a:t>Speaking Points:</a:t>
            </a:r>
            <a:endParaRPr lang="en-US" sz="1600" kern="1200" dirty="0" smtClean="0">
              <a:solidFill>
                <a:schemeClr val="tx1"/>
              </a:solidFill>
              <a:effectLst/>
              <a:latin typeface="Segoe UI" pitchFamily="34" charset="0"/>
              <a:ea typeface="+mn-ea"/>
              <a:cs typeface="+mn-cs"/>
            </a:endParaRPr>
          </a:p>
          <a:p>
            <a:pPr marL="171450" lvl="0" indent="-171450">
              <a:buFont typeface="Arial" pitchFamily="34" charset="0"/>
              <a:buChar char="•"/>
            </a:pPr>
            <a:r>
              <a:rPr lang="en-US" sz="1600" kern="1200" dirty="0" smtClean="0">
                <a:solidFill>
                  <a:schemeClr val="tx1"/>
                </a:solidFill>
                <a:effectLst/>
                <a:latin typeface="Segoe UI" pitchFamily="34" charset="0"/>
                <a:ea typeface="+mn-ea"/>
                <a:cs typeface="+mn-cs"/>
              </a:rPr>
              <a:t>Broaden</a:t>
            </a:r>
            <a:r>
              <a:rPr lang="en-US" sz="1600" kern="1200" baseline="0" dirty="0" smtClean="0">
                <a:solidFill>
                  <a:schemeClr val="tx1"/>
                </a:solidFill>
                <a:effectLst/>
                <a:latin typeface="Segoe UI" pitchFamily="34" charset="0"/>
                <a:ea typeface="+mn-ea"/>
                <a:cs typeface="+mn-cs"/>
              </a:rPr>
              <a:t> access to Hadoop on the windows platform</a:t>
            </a:r>
            <a:endParaRPr lang="en-US" sz="1600" kern="1200" dirty="0" smtClean="0">
              <a:solidFill>
                <a:schemeClr val="tx1"/>
              </a:solidFill>
              <a:effectLst/>
              <a:latin typeface="Segoe UI" pitchFamily="34" charset="0"/>
              <a:ea typeface="+mn-ea"/>
              <a:cs typeface="+mn-cs"/>
            </a:endParaRPr>
          </a:p>
          <a:p>
            <a:pPr marL="171450" lvl="0" indent="-171450">
              <a:buFont typeface="Arial" pitchFamily="34" charset="0"/>
              <a:buChar char="•"/>
            </a:pPr>
            <a:r>
              <a:rPr lang="en-US" sz="1600" kern="1200" dirty="0" smtClean="0">
                <a:solidFill>
                  <a:schemeClr val="tx1"/>
                </a:solidFill>
                <a:effectLst/>
                <a:latin typeface="Segoe UI" pitchFamily="34" charset="0"/>
                <a:ea typeface="+mn-ea"/>
                <a:cs typeface="+mn-cs"/>
              </a:rPr>
              <a:t>Enterprise ready</a:t>
            </a:r>
            <a:r>
              <a:rPr lang="en-US" sz="1600" kern="1200" baseline="0" dirty="0" smtClean="0">
                <a:solidFill>
                  <a:schemeClr val="tx1"/>
                </a:solidFill>
                <a:effectLst/>
                <a:latin typeface="Segoe UI" pitchFamily="34" charset="0"/>
                <a:ea typeface="+mn-ea"/>
                <a:cs typeface="+mn-cs"/>
              </a:rPr>
              <a:t> through AD, System center (to come).</a:t>
            </a:r>
            <a:endParaRPr lang="en-US" sz="1600" kern="1200" dirty="0" smtClean="0">
              <a:solidFill>
                <a:schemeClr val="tx1"/>
              </a:solidFill>
              <a:effectLst/>
              <a:latin typeface="Segoe UI" pitchFamily="34" charset="0"/>
              <a:ea typeface="+mn-ea"/>
              <a:cs typeface="+mn-cs"/>
            </a:endParaRPr>
          </a:p>
          <a:p>
            <a:pPr marL="171450" lvl="0" indent="-171450">
              <a:buFont typeface="Arial" pitchFamily="34" charset="0"/>
              <a:buChar char="•"/>
            </a:pPr>
            <a:r>
              <a:rPr lang="en-US" sz="1600" kern="1200" dirty="0" smtClean="0">
                <a:solidFill>
                  <a:schemeClr val="tx1"/>
                </a:solidFill>
                <a:effectLst/>
                <a:latin typeface="Segoe UI" pitchFamily="34" charset="0"/>
                <a:ea typeface="+mn-ea"/>
                <a:cs typeface="+mn-cs"/>
              </a:rPr>
              <a:t>BI integration and Self service BI</a:t>
            </a:r>
          </a:p>
          <a:p>
            <a:pPr marL="171450" lvl="0" indent="-171450">
              <a:buFont typeface="Arial" pitchFamily="34" charset="0"/>
              <a:buChar char="•"/>
            </a:pPr>
            <a:endParaRPr lang="en-US" sz="1600" kern="1200" dirty="0" smtClean="0">
              <a:solidFill>
                <a:schemeClr val="tx1"/>
              </a:solidFill>
              <a:effectLst/>
              <a:latin typeface="Segoe UI" pitchFamily="34" charset="0"/>
              <a:ea typeface="+mn-ea"/>
              <a:cs typeface="+mn-cs"/>
            </a:endParaRPr>
          </a:p>
          <a:p>
            <a:r>
              <a:rPr lang="en-US" sz="1600" b="1" kern="1200" dirty="0" smtClean="0">
                <a:solidFill>
                  <a:schemeClr val="tx1"/>
                </a:solidFill>
                <a:effectLst/>
                <a:latin typeface="Segoe UI" pitchFamily="34" charset="0"/>
                <a:ea typeface="+mn-ea"/>
                <a:cs typeface="+mn-cs"/>
              </a:rPr>
              <a:t>Notes:</a:t>
            </a:r>
            <a:endParaRPr lang="en-US" sz="1600" kern="1200" dirty="0" smtClean="0">
              <a:solidFill>
                <a:schemeClr val="tx1"/>
              </a:solidFill>
              <a:effectLst/>
              <a:latin typeface="Segoe UI" pitchFamily="34" charset="0"/>
              <a:ea typeface="+mn-ea"/>
              <a:cs typeface="+mn-cs"/>
            </a:endParaRPr>
          </a:p>
          <a:p>
            <a:pPr marL="171450" lvl="0" indent="-171450">
              <a:buFont typeface="Arial" pitchFamily="34" charset="0"/>
              <a:buChar char="•"/>
            </a:pPr>
            <a:r>
              <a:rPr lang="en-US" sz="1600" kern="1200" dirty="0" smtClean="0">
                <a:solidFill>
                  <a:schemeClr val="tx1"/>
                </a:solidFill>
                <a:effectLst/>
                <a:latin typeface="Segoe UI" pitchFamily="34" charset="0"/>
                <a:ea typeface="+mn-ea"/>
                <a:cs typeface="+mn-cs"/>
              </a:rPr>
              <a:t>Any notes go here</a:t>
            </a:r>
          </a:p>
          <a:p>
            <a:endParaRPr lang="en-US" sz="1600" dirty="0" smtClean="0">
              <a:latin typeface="Segoe UI (Body)"/>
              <a:ea typeface="Segoe UI" pitchFamily="34" charset="0"/>
              <a:cs typeface="Segoe UI" pitchFamily="34" charset="0"/>
            </a:endParaRPr>
          </a:p>
        </p:txBody>
      </p:sp>
      <p:sp>
        <p:nvSpPr>
          <p:cNvPr id="4" name="Slide Number Placeholder 3"/>
          <p:cNvSpPr>
            <a:spLocks noGrp="1"/>
          </p:cNvSpPr>
          <p:nvPr>
            <p:ph type="sldNum" sz="quarter" idx="10"/>
          </p:nvPr>
        </p:nvSpPr>
        <p:spPr/>
        <p:txBody>
          <a:bodyPr/>
          <a:lstStyle/>
          <a:p>
            <a:fld id="{82AABF77-E2E4-44CA-BA5C-65E132CF08D8}" type="slidenum">
              <a:rPr lang="en-US" smtClean="0">
                <a:solidFill>
                  <a:prstClr val="black"/>
                </a:solidFill>
              </a:rPr>
              <a:pPr/>
              <a:t>19</a:t>
            </a:fld>
            <a:endParaRPr lang="en-US" dirty="0">
              <a:solidFill>
                <a:prstClr val="black"/>
              </a:solidFill>
            </a:endParaRPr>
          </a:p>
        </p:txBody>
      </p:sp>
    </p:spTree>
    <p:extLst>
      <p:ext uri="{BB962C8B-B14F-4D97-AF65-F5344CB8AC3E}">
        <p14:creationId xmlns:p14="http://schemas.microsoft.com/office/powerpoint/2010/main" val="13891882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b="1" kern="1200" dirty="0" smtClean="0">
                <a:solidFill>
                  <a:schemeClr val="tx1"/>
                </a:solidFill>
                <a:effectLst/>
                <a:latin typeface="Segoe UI" pitchFamily="34" charset="0"/>
                <a:ea typeface="+mn-ea"/>
                <a:cs typeface="+mn-cs"/>
              </a:rPr>
              <a:t>Slide Objectives:</a:t>
            </a:r>
            <a:endParaRPr lang="en-US" sz="1600" kern="1200" dirty="0" smtClean="0">
              <a:solidFill>
                <a:schemeClr val="tx1"/>
              </a:solidFill>
              <a:effectLst/>
              <a:latin typeface="Segoe UI" pitchFamily="34" charset="0"/>
              <a:ea typeface="+mn-ea"/>
              <a:cs typeface="+mn-cs"/>
            </a:endParaRPr>
          </a:p>
          <a:p>
            <a:pPr marL="171450" lvl="0" indent="-171450">
              <a:buFont typeface="Arial" pitchFamily="34" charset="0"/>
              <a:buChar char="•"/>
            </a:pPr>
            <a:r>
              <a:rPr lang="en-US" sz="1600" kern="1200" dirty="0" smtClean="0">
                <a:solidFill>
                  <a:schemeClr val="tx1"/>
                </a:solidFill>
                <a:effectLst/>
                <a:latin typeface="Segoe UI" pitchFamily="34" charset="0"/>
                <a:ea typeface="+mn-ea"/>
                <a:cs typeface="+mn-cs"/>
              </a:rPr>
              <a:t>Talk from the bottom</a:t>
            </a:r>
            <a:r>
              <a:rPr lang="en-US" sz="1600" kern="1200" baseline="0" dirty="0" smtClean="0">
                <a:solidFill>
                  <a:schemeClr val="tx1"/>
                </a:solidFill>
                <a:effectLst/>
                <a:latin typeface="Segoe UI" pitchFamily="34" charset="0"/>
                <a:ea typeface="+mn-ea"/>
                <a:cs typeface="+mn-cs"/>
              </a:rPr>
              <a:t> layer up to discuss the Microsoft big data solution.</a:t>
            </a:r>
            <a:endParaRPr lang="en-US" sz="1600" kern="1200" dirty="0" smtClean="0">
              <a:solidFill>
                <a:schemeClr val="tx1"/>
              </a:solidFill>
              <a:effectLst/>
              <a:latin typeface="Segoe UI" pitchFamily="34" charset="0"/>
              <a:ea typeface="+mn-ea"/>
              <a:cs typeface="+mn-cs"/>
            </a:endParaRPr>
          </a:p>
          <a:p>
            <a:pPr marL="171450" lvl="0" indent="-171450">
              <a:buFont typeface="Arial" pitchFamily="34" charset="0"/>
              <a:buChar char="•"/>
            </a:pPr>
            <a:endParaRPr lang="en-US" sz="1600" kern="1200" dirty="0" smtClean="0">
              <a:solidFill>
                <a:schemeClr val="tx1"/>
              </a:solidFill>
              <a:effectLst/>
              <a:latin typeface="Segoe UI" pitchFamily="34" charset="0"/>
              <a:ea typeface="+mn-ea"/>
              <a:cs typeface="+mn-cs"/>
            </a:endParaRPr>
          </a:p>
          <a:p>
            <a:r>
              <a:rPr lang="en-US" sz="1600" b="1" kern="1200" dirty="0" smtClean="0">
                <a:solidFill>
                  <a:schemeClr val="tx1"/>
                </a:solidFill>
                <a:effectLst/>
                <a:latin typeface="Segoe UI" pitchFamily="34" charset="0"/>
                <a:ea typeface="+mn-ea"/>
                <a:cs typeface="+mn-cs"/>
              </a:rPr>
              <a:t>Transition:</a:t>
            </a:r>
            <a:endParaRPr lang="en-US" sz="1600" kern="1200" dirty="0" smtClean="0">
              <a:solidFill>
                <a:schemeClr val="tx1"/>
              </a:solidFill>
              <a:effectLst/>
              <a:latin typeface="Segoe UI" pitchFamily="34" charset="0"/>
              <a:ea typeface="+mn-ea"/>
              <a:cs typeface="+mn-cs"/>
            </a:endParaRPr>
          </a:p>
          <a:p>
            <a:pPr marL="171450" lvl="0" indent="-171450">
              <a:buFont typeface="Arial" pitchFamily="34" charset="0"/>
              <a:buChar char="•"/>
            </a:pPr>
            <a:r>
              <a:rPr lang="en-US" sz="1600" kern="1200" dirty="0" smtClean="0">
                <a:solidFill>
                  <a:schemeClr val="tx1"/>
                </a:solidFill>
                <a:effectLst/>
                <a:latin typeface="Segoe UI" pitchFamily="34" charset="0"/>
                <a:ea typeface="+mn-ea"/>
                <a:cs typeface="+mn-cs"/>
              </a:rPr>
              <a:t>Transition statement(s) to setup the slide</a:t>
            </a:r>
          </a:p>
          <a:p>
            <a:pPr marL="171450" lvl="0" indent="-171450">
              <a:buFont typeface="Arial" pitchFamily="34" charset="0"/>
              <a:buChar char="•"/>
            </a:pPr>
            <a:endParaRPr lang="en-US" sz="1600" kern="1200" dirty="0" smtClean="0">
              <a:solidFill>
                <a:schemeClr val="tx1"/>
              </a:solidFill>
              <a:effectLst/>
              <a:latin typeface="Segoe UI" pitchFamily="34" charset="0"/>
              <a:ea typeface="+mn-ea"/>
              <a:cs typeface="+mn-cs"/>
            </a:endParaRPr>
          </a:p>
          <a:p>
            <a:r>
              <a:rPr lang="en-US" sz="1600" b="1" kern="1200" dirty="0" smtClean="0">
                <a:solidFill>
                  <a:schemeClr val="tx1"/>
                </a:solidFill>
                <a:effectLst/>
                <a:latin typeface="Segoe UI" pitchFamily="34" charset="0"/>
                <a:ea typeface="+mn-ea"/>
                <a:cs typeface="+mn-cs"/>
              </a:rPr>
              <a:t>Speaking Points:</a:t>
            </a:r>
            <a:endParaRPr lang="en-US" sz="1600" kern="1200" dirty="0" smtClean="0">
              <a:solidFill>
                <a:schemeClr val="tx1"/>
              </a:solidFill>
              <a:effectLst/>
              <a:latin typeface="Segoe UI" pitchFamily="34" charset="0"/>
              <a:ea typeface="+mn-ea"/>
              <a:cs typeface="+mn-cs"/>
            </a:endParaRPr>
          </a:p>
          <a:p>
            <a:pPr marL="171450" lvl="0" indent="-171450">
              <a:buFont typeface="Arial" pitchFamily="34" charset="0"/>
              <a:buChar char="•"/>
            </a:pPr>
            <a:r>
              <a:rPr lang="en-US" sz="1600" kern="1200" dirty="0" smtClean="0">
                <a:solidFill>
                  <a:schemeClr val="tx1"/>
                </a:solidFill>
                <a:effectLst/>
                <a:latin typeface="Segoe UI" pitchFamily="34" charset="0"/>
                <a:ea typeface="+mn-ea"/>
                <a:cs typeface="+mn-cs"/>
              </a:rPr>
              <a:t>BI Platform: </a:t>
            </a:r>
            <a:r>
              <a:rPr lang="en-US" sz="1600" kern="1200" dirty="0" err="1" smtClean="0">
                <a:solidFill>
                  <a:schemeClr val="tx1"/>
                </a:solidFill>
                <a:effectLst/>
                <a:latin typeface="Segoe UI" pitchFamily="34" charset="0"/>
                <a:ea typeface="+mn-ea"/>
                <a:cs typeface="+mn-cs"/>
              </a:rPr>
              <a:t>Sql</a:t>
            </a:r>
            <a:r>
              <a:rPr lang="en-US" sz="1600" kern="1200" baseline="0" dirty="0" smtClean="0">
                <a:solidFill>
                  <a:schemeClr val="tx1"/>
                </a:solidFill>
                <a:effectLst/>
                <a:latin typeface="Segoe UI" pitchFamily="34" charset="0"/>
                <a:ea typeface="+mn-ea"/>
                <a:cs typeface="+mn-cs"/>
              </a:rPr>
              <a:t> server analysis service and reporting service.</a:t>
            </a:r>
            <a:endParaRPr lang="en-US" sz="1600" kern="1200" dirty="0" smtClean="0">
              <a:solidFill>
                <a:schemeClr val="tx1"/>
              </a:solidFill>
              <a:effectLst/>
              <a:latin typeface="Segoe UI" pitchFamily="34" charset="0"/>
              <a:ea typeface="+mn-ea"/>
              <a:cs typeface="+mn-cs"/>
            </a:endParaRPr>
          </a:p>
          <a:p>
            <a:pPr marL="171450" lvl="0" indent="-171450">
              <a:buFont typeface="Arial" pitchFamily="34" charset="0"/>
              <a:buChar char="•"/>
            </a:pPr>
            <a:r>
              <a:rPr lang="en-US" sz="1600" kern="1200" dirty="0" smtClean="0">
                <a:solidFill>
                  <a:schemeClr val="tx1"/>
                </a:solidFill>
                <a:effectLst/>
                <a:latin typeface="Segoe UI" pitchFamily="34" charset="0"/>
                <a:ea typeface="+mn-ea"/>
                <a:cs typeface="+mn-cs"/>
              </a:rPr>
              <a:t>Self</a:t>
            </a:r>
            <a:r>
              <a:rPr lang="en-US" sz="1600" kern="1200" baseline="0" dirty="0" smtClean="0">
                <a:solidFill>
                  <a:schemeClr val="tx1"/>
                </a:solidFill>
                <a:effectLst/>
                <a:latin typeface="Segoe UI" pitchFamily="34" charset="0"/>
                <a:ea typeface="+mn-ea"/>
                <a:cs typeface="+mn-cs"/>
              </a:rPr>
              <a:t> service BI:  </a:t>
            </a:r>
            <a:r>
              <a:rPr lang="en-US" sz="1600" kern="1200" baseline="0" dirty="0" err="1" smtClean="0">
                <a:solidFill>
                  <a:schemeClr val="tx1"/>
                </a:solidFill>
                <a:effectLst/>
                <a:latin typeface="Segoe UI" pitchFamily="34" charset="0"/>
                <a:ea typeface="+mn-ea"/>
                <a:cs typeface="+mn-cs"/>
              </a:rPr>
              <a:t>powerview</a:t>
            </a:r>
            <a:r>
              <a:rPr lang="en-US" sz="1600" kern="1200" baseline="0" dirty="0" smtClean="0">
                <a:solidFill>
                  <a:schemeClr val="tx1"/>
                </a:solidFill>
                <a:effectLst/>
                <a:latin typeface="Segoe UI" pitchFamily="34" charset="0"/>
                <a:ea typeface="+mn-ea"/>
                <a:cs typeface="+mn-cs"/>
              </a:rPr>
              <a:t>, </a:t>
            </a:r>
            <a:r>
              <a:rPr lang="en-US" sz="1600" kern="1200" baseline="0" dirty="0" err="1" smtClean="0">
                <a:solidFill>
                  <a:schemeClr val="tx1"/>
                </a:solidFill>
                <a:effectLst/>
                <a:latin typeface="Segoe UI" pitchFamily="34" charset="0"/>
                <a:ea typeface="+mn-ea"/>
                <a:cs typeface="+mn-cs"/>
              </a:rPr>
              <a:t>powerpivot</a:t>
            </a:r>
            <a:r>
              <a:rPr lang="en-US" sz="1600" kern="1200" baseline="0" dirty="0" smtClean="0">
                <a:solidFill>
                  <a:schemeClr val="tx1"/>
                </a:solidFill>
                <a:effectLst/>
                <a:latin typeface="Segoe UI" pitchFamily="34" charset="0"/>
                <a:ea typeface="+mn-ea"/>
                <a:cs typeface="+mn-cs"/>
              </a:rPr>
              <a:t>, predictive analysis and embedded BI.</a:t>
            </a:r>
            <a:endParaRPr lang="en-US" sz="1600" kern="1200" dirty="0" smtClean="0">
              <a:solidFill>
                <a:schemeClr val="tx1"/>
              </a:solidFill>
              <a:effectLst/>
              <a:latin typeface="Segoe UI" pitchFamily="34" charset="0"/>
              <a:ea typeface="+mn-ea"/>
              <a:cs typeface="+mn-cs"/>
            </a:endParaRPr>
          </a:p>
          <a:p>
            <a:pPr marL="171450" lvl="0" indent="-171450">
              <a:buFont typeface="Arial" pitchFamily="34" charset="0"/>
              <a:buChar char="•"/>
            </a:pPr>
            <a:r>
              <a:rPr lang="en-US" sz="1600" kern="1200" dirty="0" smtClean="0">
                <a:solidFill>
                  <a:schemeClr val="tx1"/>
                </a:solidFill>
                <a:effectLst/>
                <a:latin typeface="Segoe UI" pitchFamily="34" charset="0"/>
                <a:ea typeface="+mn-ea"/>
                <a:cs typeface="+mn-cs"/>
              </a:rPr>
              <a:t>Taking in  unstructured data and strutted data sources</a:t>
            </a:r>
            <a:r>
              <a:rPr lang="en-US" sz="1600" kern="1200" baseline="0" dirty="0" smtClean="0">
                <a:solidFill>
                  <a:schemeClr val="tx1"/>
                </a:solidFill>
                <a:effectLst/>
                <a:latin typeface="Segoe UI" pitchFamily="34" charset="0"/>
                <a:ea typeface="+mn-ea"/>
                <a:cs typeface="+mn-cs"/>
              </a:rPr>
              <a:t> through Hadoop, or PDW</a:t>
            </a:r>
            <a:endParaRPr lang="en-US" sz="1600" kern="1200" dirty="0" smtClean="0">
              <a:solidFill>
                <a:schemeClr val="tx1"/>
              </a:solidFill>
              <a:effectLst/>
              <a:latin typeface="Segoe UI" pitchFamily="34" charset="0"/>
              <a:ea typeface="+mn-ea"/>
              <a:cs typeface="+mn-cs"/>
            </a:endParaRPr>
          </a:p>
          <a:p>
            <a:pPr marL="171450" lvl="0" indent="-171450">
              <a:buFont typeface="Arial" pitchFamily="34" charset="0"/>
              <a:buChar char="•"/>
            </a:pPr>
            <a:endParaRPr lang="en-US" sz="1600" kern="1200" dirty="0" smtClean="0">
              <a:solidFill>
                <a:schemeClr val="tx1"/>
              </a:solidFill>
              <a:effectLst/>
              <a:latin typeface="Segoe UI" pitchFamily="34" charset="0"/>
              <a:ea typeface="+mn-ea"/>
              <a:cs typeface="+mn-cs"/>
            </a:endParaRPr>
          </a:p>
          <a:p>
            <a:r>
              <a:rPr lang="en-US" sz="1600" b="1" kern="1200" dirty="0" smtClean="0">
                <a:solidFill>
                  <a:schemeClr val="tx1"/>
                </a:solidFill>
                <a:effectLst/>
                <a:latin typeface="Segoe UI" pitchFamily="34" charset="0"/>
                <a:ea typeface="+mn-ea"/>
                <a:cs typeface="+mn-cs"/>
              </a:rPr>
              <a:t>Notes:</a:t>
            </a:r>
            <a:endParaRPr lang="en-US" sz="1600" kern="1200" dirty="0" smtClean="0">
              <a:solidFill>
                <a:schemeClr val="tx1"/>
              </a:solidFill>
              <a:effectLst/>
              <a:latin typeface="Segoe UI" pitchFamily="34" charset="0"/>
              <a:ea typeface="+mn-ea"/>
              <a:cs typeface="+mn-cs"/>
            </a:endParaRPr>
          </a:p>
          <a:p>
            <a:pPr marL="171450" lvl="0" indent="-171450">
              <a:buFont typeface="Arial" pitchFamily="34" charset="0"/>
              <a:buChar char="•"/>
            </a:pPr>
            <a:r>
              <a:rPr lang="en-US" sz="1600" kern="1200" dirty="0" smtClean="0">
                <a:solidFill>
                  <a:schemeClr val="tx1"/>
                </a:solidFill>
                <a:effectLst/>
                <a:latin typeface="Segoe UI" pitchFamily="34" charset="0"/>
                <a:ea typeface="+mn-ea"/>
                <a:cs typeface="+mn-cs"/>
              </a:rPr>
              <a:t>Any notes go here</a:t>
            </a:r>
          </a:p>
          <a:p>
            <a:endParaRPr lang="en-US" dirty="0" smtClean="0"/>
          </a:p>
        </p:txBody>
      </p:sp>
      <p:sp>
        <p:nvSpPr>
          <p:cNvPr id="4" name="Slide Number Placeholder 3"/>
          <p:cNvSpPr>
            <a:spLocks noGrp="1"/>
          </p:cNvSpPr>
          <p:nvPr>
            <p:ph type="sldNum" sz="quarter" idx="10"/>
          </p:nvPr>
        </p:nvSpPr>
        <p:spPr/>
        <p:txBody>
          <a:bodyPr/>
          <a:lstStyle/>
          <a:p>
            <a:fld id="{82AABF77-E2E4-44CA-BA5C-65E132CF08D8}" type="slidenum">
              <a:rPr lang="en-US" smtClean="0">
                <a:solidFill>
                  <a:prstClr val="black"/>
                </a:solidFill>
              </a:rPr>
              <a:pPr/>
              <a:t>20</a:t>
            </a:fld>
            <a:endParaRPr lang="en-US" dirty="0">
              <a:solidFill>
                <a:prstClr val="black"/>
              </a:solidFill>
            </a:endParaRPr>
          </a:p>
        </p:txBody>
      </p:sp>
    </p:spTree>
    <p:extLst>
      <p:ext uri="{BB962C8B-B14F-4D97-AF65-F5344CB8AC3E}">
        <p14:creationId xmlns:p14="http://schemas.microsoft.com/office/powerpoint/2010/main" val="18297287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b="1" kern="1200" dirty="0" smtClean="0">
                <a:solidFill>
                  <a:schemeClr val="tx1"/>
                </a:solidFill>
                <a:effectLst/>
                <a:latin typeface="Segoe UI" pitchFamily="34" charset="0"/>
                <a:ea typeface="+mn-ea"/>
                <a:cs typeface="+mn-cs"/>
              </a:rPr>
              <a:t>Slide Objectives:</a:t>
            </a:r>
            <a:endParaRPr lang="en-US" sz="1600" kern="1200" dirty="0" smtClean="0">
              <a:solidFill>
                <a:schemeClr val="tx1"/>
              </a:solidFill>
              <a:effectLst/>
              <a:latin typeface="Segoe UI" pitchFamily="34" charset="0"/>
              <a:ea typeface="+mn-ea"/>
              <a:cs typeface="+mn-cs"/>
            </a:endParaRPr>
          </a:p>
          <a:p>
            <a:pPr marL="171450" lvl="0" indent="-171450">
              <a:buFont typeface="Arial" pitchFamily="34" charset="0"/>
              <a:buChar char="•"/>
            </a:pPr>
            <a:r>
              <a:rPr lang="en-US" sz="1600" kern="1200" dirty="0" smtClean="0">
                <a:solidFill>
                  <a:schemeClr val="tx1"/>
                </a:solidFill>
                <a:effectLst/>
                <a:latin typeface="Segoe UI" pitchFamily="34" charset="0"/>
                <a:ea typeface="+mn-ea"/>
                <a:cs typeface="+mn-cs"/>
              </a:rPr>
              <a:t>Objective #1</a:t>
            </a:r>
          </a:p>
          <a:p>
            <a:pPr marL="171450" lvl="0" indent="-171450">
              <a:buFont typeface="Arial" pitchFamily="34" charset="0"/>
              <a:buChar char="•"/>
            </a:pPr>
            <a:endParaRPr lang="en-US" sz="1600" kern="1200" dirty="0" smtClean="0">
              <a:solidFill>
                <a:schemeClr val="tx1"/>
              </a:solidFill>
              <a:effectLst/>
              <a:latin typeface="Segoe UI" pitchFamily="34" charset="0"/>
              <a:ea typeface="+mn-ea"/>
              <a:cs typeface="+mn-cs"/>
            </a:endParaRPr>
          </a:p>
          <a:p>
            <a:r>
              <a:rPr lang="en-US" sz="1600" b="1" kern="1200" dirty="0" smtClean="0">
                <a:solidFill>
                  <a:schemeClr val="tx1"/>
                </a:solidFill>
                <a:effectLst/>
                <a:latin typeface="Segoe UI" pitchFamily="34" charset="0"/>
                <a:ea typeface="+mn-ea"/>
                <a:cs typeface="+mn-cs"/>
              </a:rPr>
              <a:t>Transition:</a:t>
            </a:r>
            <a:endParaRPr lang="en-US" sz="1600" kern="1200" dirty="0" smtClean="0">
              <a:solidFill>
                <a:schemeClr val="tx1"/>
              </a:solidFill>
              <a:effectLst/>
              <a:latin typeface="Segoe UI" pitchFamily="34" charset="0"/>
              <a:ea typeface="+mn-ea"/>
              <a:cs typeface="+mn-cs"/>
            </a:endParaRPr>
          </a:p>
          <a:p>
            <a:pPr marL="171450" lvl="0" indent="-171450">
              <a:buFont typeface="Arial" pitchFamily="34" charset="0"/>
              <a:buChar char="•"/>
            </a:pPr>
            <a:r>
              <a:rPr lang="en-US" sz="1600" kern="1200" dirty="0" smtClean="0">
                <a:solidFill>
                  <a:schemeClr val="tx1"/>
                </a:solidFill>
                <a:effectLst/>
                <a:latin typeface="Segoe UI" pitchFamily="34" charset="0"/>
                <a:ea typeface="+mn-ea"/>
                <a:cs typeface="+mn-cs"/>
              </a:rPr>
              <a:t>Transition statement(s) to setup the slide</a:t>
            </a:r>
          </a:p>
          <a:p>
            <a:pPr marL="171450" lvl="0" indent="-171450">
              <a:buFont typeface="Arial" pitchFamily="34" charset="0"/>
              <a:buChar char="•"/>
            </a:pPr>
            <a:endParaRPr lang="en-US" sz="1600" kern="1200" dirty="0" smtClean="0">
              <a:solidFill>
                <a:schemeClr val="tx1"/>
              </a:solidFill>
              <a:effectLst/>
              <a:latin typeface="Segoe UI" pitchFamily="34" charset="0"/>
              <a:ea typeface="+mn-ea"/>
              <a:cs typeface="+mn-cs"/>
            </a:endParaRPr>
          </a:p>
          <a:p>
            <a:r>
              <a:rPr lang="en-US" sz="1600" b="1" kern="1200" dirty="0" smtClean="0">
                <a:solidFill>
                  <a:schemeClr val="tx1"/>
                </a:solidFill>
                <a:effectLst/>
                <a:latin typeface="Segoe UI" pitchFamily="34" charset="0"/>
                <a:ea typeface="+mn-ea"/>
                <a:cs typeface="+mn-cs"/>
              </a:rPr>
              <a:t>Speaking Points:</a:t>
            </a:r>
            <a:endParaRPr lang="en-US" sz="1600" kern="1200" dirty="0" smtClean="0">
              <a:solidFill>
                <a:schemeClr val="tx1"/>
              </a:solidFill>
              <a:effectLst/>
              <a:latin typeface="Segoe UI" pitchFamily="34" charset="0"/>
              <a:ea typeface="+mn-ea"/>
              <a:cs typeface="+mn-cs"/>
            </a:endParaRPr>
          </a:p>
          <a:p>
            <a:pPr marL="171450" lvl="0" indent="-171450">
              <a:buFont typeface="Arial" pitchFamily="34" charset="0"/>
              <a:buChar char="•"/>
            </a:pPr>
            <a:r>
              <a:rPr lang="en-US" sz="1600" kern="1200" dirty="0" smtClean="0">
                <a:solidFill>
                  <a:schemeClr val="tx1"/>
                </a:solidFill>
                <a:effectLst/>
                <a:latin typeface="Segoe UI" pitchFamily="34" charset="0"/>
                <a:ea typeface="+mn-ea"/>
                <a:cs typeface="+mn-cs"/>
              </a:rPr>
              <a:t>Speaking Point  #1</a:t>
            </a:r>
          </a:p>
          <a:p>
            <a:pPr marL="171450" lvl="0" indent="-171450">
              <a:buFont typeface="Arial" pitchFamily="34" charset="0"/>
              <a:buChar char="•"/>
            </a:pPr>
            <a:r>
              <a:rPr lang="en-US" sz="1600" kern="1200" dirty="0" smtClean="0">
                <a:solidFill>
                  <a:schemeClr val="tx1"/>
                </a:solidFill>
                <a:effectLst/>
                <a:latin typeface="Segoe UI" pitchFamily="34" charset="0"/>
                <a:ea typeface="+mn-ea"/>
                <a:cs typeface="+mn-cs"/>
              </a:rPr>
              <a:t>Speaking Point  #2</a:t>
            </a:r>
          </a:p>
          <a:p>
            <a:pPr marL="171450" lvl="0" indent="-171450">
              <a:buFont typeface="Arial" pitchFamily="34" charset="0"/>
              <a:buChar char="•"/>
            </a:pPr>
            <a:endParaRPr lang="en-US" sz="1600" kern="1200" dirty="0" smtClean="0">
              <a:solidFill>
                <a:schemeClr val="tx1"/>
              </a:solidFill>
              <a:effectLst/>
              <a:latin typeface="Segoe UI" pitchFamily="34" charset="0"/>
              <a:ea typeface="+mn-ea"/>
              <a:cs typeface="+mn-cs"/>
            </a:endParaRPr>
          </a:p>
          <a:p>
            <a:r>
              <a:rPr lang="en-US" sz="1600" b="1" kern="1200" dirty="0" smtClean="0">
                <a:solidFill>
                  <a:schemeClr val="tx1"/>
                </a:solidFill>
                <a:effectLst/>
                <a:latin typeface="Segoe UI" pitchFamily="34" charset="0"/>
                <a:ea typeface="+mn-ea"/>
                <a:cs typeface="+mn-cs"/>
              </a:rPr>
              <a:t>Notes:</a:t>
            </a:r>
            <a:endParaRPr lang="en-US" sz="1600" kern="1200" dirty="0" smtClean="0">
              <a:solidFill>
                <a:schemeClr val="tx1"/>
              </a:solidFill>
              <a:effectLst/>
              <a:latin typeface="Segoe UI" pitchFamily="34" charset="0"/>
              <a:ea typeface="+mn-ea"/>
              <a:cs typeface="+mn-cs"/>
            </a:endParaRPr>
          </a:p>
          <a:p>
            <a:pPr marL="171450" lvl="0" indent="-171450">
              <a:buFont typeface="Arial" pitchFamily="34" charset="0"/>
              <a:buChar char="•"/>
            </a:pPr>
            <a:r>
              <a:rPr lang="en-US" sz="1600" kern="1200" dirty="0" smtClean="0">
                <a:solidFill>
                  <a:schemeClr val="tx1"/>
                </a:solidFill>
                <a:effectLst/>
                <a:latin typeface="Segoe UI" pitchFamily="34" charset="0"/>
                <a:ea typeface="+mn-ea"/>
                <a:cs typeface="+mn-cs"/>
              </a:rPr>
              <a:t>Any notes go here</a:t>
            </a:r>
          </a:p>
          <a:p>
            <a:endParaRPr lang="en-US" sz="1600" dirty="0" smtClean="0">
              <a:latin typeface="Segoe UI (Body)"/>
              <a:ea typeface="Segoe UI" pitchFamily="34" charset="0"/>
              <a:cs typeface="Segoe UI" pitchFamily="34" charset="0"/>
            </a:endParaRPr>
          </a:p>
        </p:txBody>
      </p:sp>
      <p:sp>
        <p:nvSpPr>
          <p:cNvPr id="4" name="Slide Number Placeholder 3"/>
          <p:cNvSpPr>
            <a:spLocks noGrp="1"/>
          </p:cNvSpPr>
          <p:nvPr>
            <p:ph type="sldNum" sz="quarter" idx="10"/>
          </p:nvPr>
        </p:nvSpPr>
        <p:spPr/>
        <p:txBody>
          <a:bodyPr/>
          <a:lstStyle/>
          <a:p>
            <a:fld id="{82AABF77-E2E4-44CA-BA5C-65E132CF08D8}" type="slidenum">
              <a:rPr lang="en-US" smtClean="0">
                <a:solidFill>
                  <a:prstClr val="black"/>
                </a:solidFill>
              </a:rPr>
              <a:pPr/>
              <a:t>21</a:t>
            </a:fld>
            <a:endParaRPr lang="en-US" dirty="0">
              <a:solidFill>
                <a:prstClr val="black"/>
              </a:solidFill>
            </a:endParaRPr>
          </a:p>
        </p:txBody>
      </p:sp>
    </p:spTree>
    <p:extLst>
      <p:ext uri="{BB962C8B-B14F-4D97-AF65-F5344CB8AC3E}">
        <p14:creationId xmlns:p14="http://schemas.microsoft.com/office/powerpoint/2010/main" val="22535123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2AABF77-E2E4-44CA-BA5C-65E132CF08D8}" type="slidenum">
              <a:rPr lang="en-US" smtClean="0">
                <a:solidFill>
                  <a:prstClr val="black"/>
                </a:solidFill>
              </a:rPr>
              <a:pPr/>
              <a:t>22</a:t>
            </a:fld>
            <a:endParaRPr lang="en-US" dirty="0">
              <a:solidFill>
                <a:prstClr val="black"/>
              </a:solidFill>
            </a:endParaRPr>
          </a:p>
        </p:txBody>
      </p:sp>
    </p:spTree>
    <p:extLst>
      <p:ext uri="{BB962C8B-B14F-4D97-AF65-F5344CB8AC3E}">
        <p14:creationId xmlns:p14="http://schemas.microsoft.com/office/powerpoint/2010/main" val="15965360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xml"/><Relationship Id="rId1" Type="http://schemas.openxmlformats.org/officeDocument/2006/relationships/vmlDrawing" Target="../drawings/vmlDrawing1.vml"/><Relationship Id="rId6" Type="http://schemas.openxmlformats.org/officeDocument/2006/relationships/image" Target="../media/image1.emf"/><Relationship Id="rId5" Type="http://schemas.openxmlformats.org/officeDocument/2006/relationships/oleObject" Target="../embeddings/oleObject1.bin"/><Relationship Id="rId4" Type="http://schemas.openxmlformats.org/officeDocument/2006/relationships/image" Target="../media/image2.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8" Type="http://schemas.openxmlformats.org/officeDocument/2006/relationships/oleObject" Target="../embeddings/oleObject3.bin"/><Relationship Id="rId3" Type="http://schemas.openxmlformats.org/officeDocument/2006/relationships/tags" Target="../tags/tag4.xml"/><Relationship Id="rId7" Type="http://schemas.microsoft.com/office/2007/relationships/hdphoto" Target="../media/hdphoto1.wdp"/><Relationship Id="rId2" Type="http://schemas.openxmlformats.org/officeDocument/2006/relationships/tags" Target="../tags/tag3.xml"/><Relationship Id="rId1" Type="http://schemas.openxmlformats.org/officeDocument/2006/relationships/vmlDrawing" Target="../drawings/vmlDrawing3.vml"/><Relationship Id="rId6" Type="http://schemas.openxmlformats.org/officeDocument/2006/relationships/image" Target="../media/image4.png"/><Relationship Id="rId5" Type="http://schemas.openxmlformats.org/officeDocument/2006/relationships/image" Target="../media/image3.jpg"/><Relationship Id="rId4" Type="http://schemas.openxmlformats.org/officeDocument/2006/relationships/slideMaster" Target="../slideMasters/slideMaster2.xml"/><Relationship Id="rId9" Type="http://schemas.openxmlformats.org/officeDocument/2006/relationships/image" Target="../media/image1.emf"/></Relationships>
</file>

<file path=ppt/slideLayouts/_rels/slideLayout15.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slideMaster" Target="../slideMasters/slideMaster2.xml"/><Relationship Id="rId7" Type="http://schemas.openxmlformats.org/officeDocument/2006/relationships/oleObject" Target="../embeddings/oleObject4.bin"/><Relationship Id="rId2" Type="http://schemas.openxmlformats.org/officeDocument/2006/relationships/tags" Target="../tags/tag5.xml"/><Relationship Id="rId1" Type="http://schemas.openxmlformats.org/officeDocument/2006/relationships/vmlDrawing" Target="../drawings/vmlDrawing4.vml"/><Relationship Id="rId6" Type="http://schemas.microsoft.com/office/2007/relationships/hdphoto" Target="../media/hdphoto2.wdp"/><Relationship Id="rId5" Type="http://schemas.openxmlformats.org/officeDocument/2006/relationships/image" Target="../media/image5.png"/><Relationship Id="rId4" Type="http://schemas.openxmlformats.org/officeDocument/2006/relationships/image" Target="../media/image2.png"/></Relationships>
</file>

<file path=ppt/slideLayouts/_rels/slideLayout16.xml.rels><?xml version="1.0" encoding="UTF-8" standalone="yes"?>
<Relationships xmlns="http://schemas.openxmlformats.org/package/2006/relationships"><Relationship Id="rId3" Type="http://schemas.openxmlformats.org/officeDocument/2006/relationships/slideMaster" Target="../slideMasters/slideMaster2.xml"/><Relationship Id="rId7" Type="http://schemas.openxmlformats.org/officeDocument/2006/relationships/image" Target="../media/image1.emf"/><Relationship Id="rId2" Type="http://schemas.openxmlformats.org/officeDocument/2006/relationships/tags" Target="../tags/tag6.xml"/><Relationship Id="rId1" Type="http://schemas.openxmlformats.org/officeDocument/2006/relationships/vmlDrawing" Target="../drawings/vmlDrawing5.vml"/><Relationship Id="rId6" Type="http://schemas.openxmlformats.org/officeDocument/2006/relationships/oleObject" Target="../embeddings/oleObject5.bin"/><Relationship Id="rId5" Type="http://schemas.microsoft.com/office/2007/relationships/hdphoto" Target="../media/hdphoto2.wdp"/><Relationship Id="rId4" Type="http://schemas.openxmlformats.org/officeDocument/2006/relationships/image" Target="../media/image5.png"/></Relationships>
</file>

<file path=ppt/slideLayouts/_rels/slideLayout1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slideMaster" Target="../slideMasters/slideMaster2.xml"/><Relationship Id="rId7" Type="http://schemas.openxmlformats.org/officeDocument/2006/relationships/image" Target="../media/image1.emf"/><Relationship Id="rId2" Type="http://schemas.openxmlformats.org/officeDocument/2006/relationships/tags" Target="../tags/tag7.xml"/><Relationship Id="rId1" Type="http://schemas.openxmlformats.org/officeDocument/2006/relationships/vmlDrawing" Target="../drawings/vmlDrawing6.vml"/><Relationship Id="rId6" Type="http://schemas.openxmlformats.org/officeDocument/2006/relationships/oleObject" Target="../embeddings/oleObject6.bin"/><Relationship Id="rId5" Type="http://schemas.microsoft.com/office/2007/relationships/hdphoto" Target="../media/hdphoto2.wdp"/><Relationship Id="rId4" Type="http://schemas.openxmlformats.org/officeDocument/2006/relationships/image" Target="../media/image5.png"/></Relationships>
</file>

<file path=ppt/slideLayouts/_rels/slideLayout20.xml.rels><?xml version="1.0" encoding="UTF-8" standalone="yes"?>
<Relationships xmlns="http://schemas.openxmlformats.org/package/2006/relationships"><Relationship Id="rId3" Type="http://schemas.openxmlformats.org/officeDocument/2006/relationships/slideMaster" Target="../slideMasters/slideMaster2.xml"/><Relationship Id="rId7" Type="http://schemas.openxmlformats.org/officeDocument/2006/relationships/image" Target="../media/image1.emf"/><Relationship Id="rId2" Type="http://schemas.openxmlformats.org/officeDocument/2006/relationships/tags" Target="../tags/tag8.xml"/><Relationship Id="rId1" Type="http://schemas.openxmlformats.org/officeDocument/2006/relationships/vmlDrawing" Target="../drawings/vmlDrawing7.vml"/><Relationship Id="rId6" Type="http://schemas.openxmlformats.org/officeDocument/2006/relationships/oleObject" Target="../embeddings/oleObject7.bin"/><Relationship Id="rId5" Type="http://schemas.microsoft.com/office/2007/relationships/hdphoto" Target="../media/hdphoto2.wdp"/><Relationship Id="rId4" Type="http://schemas.openxmlformats.org/officeDocument/2006/relationships/image" Target="../media/image5.png"/></Relationships>
</file>

<file path=ppt/slideLayouts/_rels/slideLayout21.xml.rels><?xml version="1.0" encoding="UTF-8" standalone="yes"?>
<Relationships xmlns="http://schemas.openxmlformats.org/package/2006/relationships"><Relationship Id="rId3" Type="http://schemas.openxmlformats.org/officeDocument/2006/relationships/tags" Target="../tags/tag10.xml"/><Relationship Id="rId7" Type="http://schemas.openxmlformats.org/officeDocument/2006/relationships/image" Target="../media/image1.emf"/><Relationship Id="rId2" Type="http://schemas.openxmlformats.org/officeDocument/2006/relationships/tags" Target="../tags/tag9.xml"/><Relationship Id="rId1" Type="http://schemas.openxmlformats.org/officeDocument/2006/relationships/vmlDrawing" Target="../drawings/vmlDrawing8.vml"/><Relationship Id="rId6" Type="http://schemas.openxmlformats.org/officeDocument/2006/relationships/oleObject" Target="../embeddings/oleObject8.bin"/><Relationship Id="rId5" Type="http://schemas.openxmlformats.org/officeDocument/2006/relationships/slideMaster" Target="../slideMasters/slideMaster2.xml"/><Relationship Id="rId4" Type="http://schemas.openxmlformats.org/officeDocument/2006/relationships/tags" Target="../tags/tag11.xml"/></Relationships>
</file>

<file path=ppt/slideLayouts/_rels/slideLayout22.xml.rels><?xml version="1.0" encoding="UTF-8" standalone="yes"?>
<Relationships xmlns="http://schemas.openxmlformats.org/package/2006/relationships"><Relationship Id="rId3" Type="http://schemas.openxmlformats.org/officeDocument/2006/relationships/tags" Target="../tags/tag13.xml"/><Relationship Id="rId2" Type="http://schemas.openxmlformats.org/officeDocument/2006/relationships/tags" Target="../tags/tag12.xml"/><Relationship Id="rId1" Type="http://schemas.openxmlformats.org/officeDocument/2006/relationships/vmlDrawing" Target="../drawings/vmlDrawing9.vml"/><Relationship Id="rId6" Type="http://schemas.openxmlformats.org/officeDocument/2006/relationships/image" Target="../media/image1.emf"/><Relationship Id="rId5" Type="http://schemas.openxmlformats.org/officeDocument/2006/relationships/oleObject" Target="../embeddings/oleObject9.bin"/><Relationship Id="rId4"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tags" Target="../tags/tag15.xml"/><Relationship Id="rId2" Type="http://schemas.openxmlformats.org/officeDocument/2006/relationships/tags" Target="../tags/tag14.xml"/><Relationship Id="rId1" Type="http://schemas.openxmlformats.org/officeDocument/2006/relationships/vmlDrawing" Target="../drawings/vmlDrawing10.vml"/><Relationship Id="rId6" Type="http://schemas.openxmlformats.org/officeDocument/2006/relationships/image" Target="../media/image1.emf"/><Relationship Id="rId5" Type="http://schemas.openxmlformats.org/officeDocument/2006/relationships/oleObject" Target="../embeddings/oleObject10.bin"/><Relationship Id="rId4"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vmlDrawing" Target="../drawings/vmlDrawing11.vml"/><Relationship Id="rId6" Type="http://schemas.openxmlformats.org/officeDocument/2006/relationships/image" Target="../media/image1.emf"/><Relationship Id="rId5" Type="http://schemas.openxmlformats.org/officeDocument/2006/relationships/oleObject" Target="../embeddings/oleObject11.bin"/><Relationship Id="rId4"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tags" Target="../tags/tag19.xml"/><Relationship Id="rId2" Type="http://schemas.openxmlformats.org/officeDocument/2006/relationships/tags" Target="../tags/tag18.xml"/><Relationship Id="rId1" Type="http://schemas.openxmlformats.org/officeDocument/2006/relationships/vmlDrawing" Target="../drawings/vmlDrawing12.vml"/><Relationship Id="rId6" Type="http://schemas.openxmlformats.org/officeDocument/2006/relationships/image" Target="../media/image1.emf"/><Relationship Id="rId5" Type="http://schemas.openxmlformats.org/officeDocument/2006/relationships/oleObject" Target="../embeddings/oleObject12.bin"/><Relationship Id="rId4"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tags" Target="../tags/tag21.xml"/><Relationship Id="rId2" Type="http://schemas.openxmlformats.org/officeDocument/2006/relationships/tags" Target="../tags/tag20.xml"/><Relationship Id="rId1" Type="http://schemas.openxmlformats.org/officeDocument/2006/relationships/vmlDrawing" Target="../drawings/vmlDrawing13.vml"/><Relationship Id="rId6" Type="http://schemas.openxmlformats.org/officeDocument/2006/relationships/image" Target="../media/image1.emf"/><Relationship Id="rId5" Type="http://schemas.openxmlformats.org/officeDocument/2006/relationships/oleObject" Target="../embeddings/oleObject13.bin"/><Relationship Id="rId4"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8" Type="http://schemas.openxmlformats.org/officeDocument/2006/relationships/oleObject" Target="../embeddings/oleObject14.bin"/><Relationship Id="rId3" Type="http://schemas.openxmlformats.org/officeDocument/2006/relationships/tags" Target="../tags/tag23.xml"/><Relationship Id="rId7" Type="http://schemas.microsoft.com/office/2007/relationships/hdphoto" Target="../media/hdphoto1.wdp"/><Relationship Id="rId2" Type="http://schemas.openxmlformats.org/officeDocument/2006/relationships/tags" Target="../tags/tag22.xml"/><Relationship Id="rId1" Type="http://schemas.openxmlformats.org/officeDocument/2006/relationships/vmlDrawing" Target="../drawings/vmlDrawing14.vml"/><Relationship Id="rId6" Type="http://schemas.openxmlformats.org/officeDocument/2006/relationships/image" Target="../media/image4.png"/><Relationship Id="rId5" Type="http://schemas.openxmlformats.org/officeDocument/2006/relationships/image" Target="../media/image3.jpg"/><Relationship Id="rId4" Type="http://schemas.openxmlformats.org/officeDocument/2006/relationships/slideMaster" Target="../slideMasters/slideMaster2.xml"/><Relationship Id="rId9" Type="http://schemas.openxmlformats.org/officeDocument/2006/relationships/image" Target="../media/image1.emf"/></Relationships>
</file>

<file path=ppt/slideLayouts/_rels/slideLayout28.xml.rels><?xml version="1.0" encoding="UTF-8" standalone="yes"?>
<Relationships xmlns="http://schemas.openxmlformats.org/package/2006/relationships"><Relationship Id="rId8" Type="http://schemas.openxmlformats.org/officeDocument/2006/relationships/oleObject" Target="../embeddings/oleObject15.bin"/><Relationship Id="rId3" Type="http://schemas.openxmlformats.org/officeDocument/2006/relationships/tags" Target="../tags/tag25.xml"/><Relationship Id="rId7" Type="http://schemas.openxmlformats.org/officeDocument/2006/relationships/image" Target="../media/image7.png"/><Relationship Id="rId2" Type="http://schemas.openxmlformats.org/officeDocument/2006/relationships/tags" Target="../tags/tag24.xml"/><Relationship Id="rId1" Type="http://schemas.openxmlformats.org/officeDocument/2006/relationships/vmlDrawing" Target="../drawings/vmlDrawing15.vml"/><Relationship Id="rId6" Type="http://schemas.openxmlformats.org/officeDocument/2006/relationships/image" Target="../media/image6.jpg"/><Relationship Id="rId5" Type="http://schemas.openxmlformats.org/officeDocument/2006/relationships/slideMaster" Target="../slideMasters/slideMaster2.xml"/><Relationship Id="rId4" Type="http://schemas.openxmlformats.org/officeDocument/2006/relationships/tags" Target="../tags/tag26.xml"/><Relationship Id="rId9" Type="http://schemas.openxmlformats.org/officeDocument/2006/relationships/image" Target="../media/image1.emf"/></Relationships>
</file>

<file path=ppt/slideLayouts/_rels/slideLayout29.xml.rels><?xml version="1.0" encoding="UTF-8" standalone="yes"?>
<Relationships xmlns="http://schemas.openxmlformats.org/package/2006/relationships"><Relationship Id="rId8" Type="http://schemas.openxmlformats.org/officeDocument/2006/relationships/image" Target="../media/image8.jpg"/><Relationship Id="rId13" Type="http://schemas.openxmlformats.org/officeDocument/2006/relationships/oleObject" Target="../embeddings/oleObject16.bin"/><Relationship Id="rId3" Type="http://schemas.openxmlformats.org/officeDocument/2006/relationships/tags" Target="../tags/tag28.xml"/><Relationship Id="rId7" Type="http://schemas.openxmlformats.org/officeDocument/2006/relationships/slideMaster" Target="../slideMasters/slideMaster2.xml"/><Relationship Id="rId12" Type="http://schemas.microsoft.com/office/2007/relationships/hdphoto" Target="../media/hdphoto1.wdp"/><Relationship Id="rId2" Type="http://schemas.openxmlformats.org/officeDocument/2006/relationships/tags" Target="../tags/tag27.xml"/><Relationship Id="rId1" Type="http://schemas.openxmlformats.org/officeDocument/2006/relationships/vmlDrawing" Target="../drawings/vmlDrawing16.vml"/><Relationship Id="rId6" Type="http://schemas.openxmlformats.org/officeDocument/2006/relationships/tags" Target="../tags/tag31.xml"/><Relationship Id="rId11" Type="http://schemas.openxmlformats.org/officeDocument/2006/relationships/image" Target="../media/image4.png"/><Relationship Id="rId5" Type="http://schemas.openxmlformats.org/officeDocument/2006/relationships/tags" Target="../tags/tag30.xml"/><Relationship Id="rId10" Type="http://schemas.microsoft.com/office/2007/relationships/hdphoto" Target="../media/hdphoto3.wdp"/><Relationship Id="rId4" Type="http://schemas.openxmlformats.org/officeDocument/2006/relationships/tags" Target="../tags/tag29.xml"/><Relationship Id="rId9" Type="http://schemas.openxmlformats.org/officeDocument/2006/relationships/image" Target="../media/image9.png"/><Relationship Id="rId14" Type="http://schemas.openxmlformats.org/officeDocument/2006/relationships/image" Target="../media/image1.emf"/></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8" Type="http://schemas.openxmlformats.org/officeDocument/2006/relationships/oleObject" Target="../embeddings/oleObject18.bin"/><Relationship Id="rId3" Type="http://schemas.openxmlformats.org/officeDocument/2006/relationships/tags" Target="../tags/tag34.xml"/><Relationship Id="rId7" Type="http://schemas.microsoft.com/office/2007/relationships/hdphoto" Target="../media/hdphoto1.wdp"/><Relationship Id="rId2" Type="http://schemas.openxmlformats.org/officeDocument/2006/relationships/tags" Target="../tags/tag33.xml"/><Relationship Id="rId1" Type="http://schemas.openxmlformats.org/officeDocument/2006/relationships/vmlDrawing" Target="../drawings/vmlDrawing18.vml"/><Relationship Id="rId6" Type="http://schemas.openxmlformats.org/officeDocument/2006/relationships/image" Target="../media/image4.png"/><Relationship Id="rId5" Type="http://schemas.openxmlformats.org/officeDocument/2006/relationships/image" Target="../media/image3.jpg"/><Relationship Id="rId4" Type="http://schemas.openxmlformats.org/officeDocument/2006/relationships/slideMaster" Target="../slideMasters/slideMaster3.xml"/><Relationship Id="rId9" Type="http://schemas.openxmlformats.org/officeDocument/2006/relationships/image" Target="../media/image1.emf"/></Relationships>
</file>

<file path=ppt/slideLayouts/_rels/slideLayout32.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slideMaster" Target="../slideMasters/slideMaster3.xml"/><Relationship Id="rId7" Type="http://schemas.openxmlformats.org/officeDocument/2006/relationships/oleObject" Target="../embeddings/oleObject19.bin"/><Relationship Id="rId2" Type="http://schemas.openxmlformats.org/officeDocument/2006/relationships/tags" Target="../tags/tag35.xml"/><Relationship Id="rId1" Type="http://schemas.openxmlformats.org/officeDocument/2006/relationships/vmlDrawing" Target="../drawings/vmlDrawing19.vml"/><Relationship Id="rId6" Type="http://schemas.microsoft.com/office/2007/relationships/hdphoto" Target="../media/hdphoto2.wdp"/><Relationship Id="rId5" Type="http://schemas.openxmlformats.org/officeDocument/2006/relationships/image" Target="../media/image5.png"/><Relationship Id="rId4" Type="http://schemas.openxmlformats.org/officeDocument/2006/relationships/image" Target="../media/image2.png"/></Relationships>
</file>

<file path=ppt/slideLayouts/_rels/slideLayout33.xml.rels><?xml version="1.0" encoding="UTF-8" standalone="yes"?>
<Relationships xmlns="http://schemas.openxmlformats.org/package/2006/relationships"><Relationship Id="rId3" Type="http://schemas.openxmlformats.org/officeDocument/2006/relationships/slideMaster" Target="../slideMasters/slideMaster3.xml"/><Relationship Id="rId7" Type="http://schemas.openxmlformats.org/officeDocument/2006/relationships/image" Target="../media/image1.emf"/><Relationship Id="rId2" Type="http://schemas.openxmlformats.org/officeDocument/2006/relationships/tags" Target="../tags/tag36.xml"/><Relationship Id="rId1" Type="http://schemas.openxmlformats.org/officeDocument/2006/relationships/vmlDrawing" Target="../drawings/vmlDrawing20.vml"/><Relationship Id="rId6" Type="http://schemas.openxmlformats.org/officeDocument/2006/relationships/oleObject" Target="../embeddings/oleObject20.bin"/><Relationship Id="rId5" Type="http://schemas.microsoft.com/office/2007/relationships/hdphoto" Target="../media/hdphoto2.wdp"/><Relationship Id="rId4" Type="http://schemas.openxmlformats.org/officeDocument/2006/relationships/image" Target="../media/image5.png"/></Relationships>
</file>

<file path=ppt/slideLayouts/_rels/slideLayout3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3" Type="http://schemas.openxmlformats.org/officeDocument/2006/relationships/slideMaster" Target="../slideMasters/slideMaster3.xml"/><Relationship Id="rId7" Type="http://schemas.openxmlformats.org/officeDocument/2006/relationships/image" Target="../media/image1.emf"/><Relationship Id="rId2" Type="http://schemas.openxmlformats.org/officeDocument/2006/relationships/tags" Target="../tags/tag37.xml"/><Relationship Id="rId1" Type="http://schemas.openxmlformats.org/officeDocument/2006/relationships/vmlDrawing" Target="../drawings/vmlDrawing21.vml"/><Relationship Id="rId6" Type="http://schemas.openxmlformats.org/officeDocument/2006/relationships/oleObject" Target="../embeddings/oleObject21.bin"/><Relationship Id="rId5" Type="http://schemas.microsoft.com/office/2007/relationships/hdphoto" Target="../media/hdphoto2.wdp"/><Relationship Id="rId4" Type="http://schemas.openxmlformats.org/officeDocument/2006/relationships/image" Target="../media/image5.png"/></Relationships>
</file>

<file path=ppt/slideLayouts/_rels/slideLayout37.xml.rels><?xml version="1.0" encoding="UTF-8" standalone="yes"?>
<Relationships xmlns="http://schemas.openxmlformats.org/package/2006/relationships"><Relationship Id="rId3" Type="http://schemas.openxmlformats.org/officeDocument/2006/relationships/slideMaster" Target="../slideMasters/slideMaster3.xml"/><Relationship Id="rId7" Type="http://schemas.openxmlformats.org/officeDocument/2006/relationships/image" Target="../media/image1.emf"/><Relationship Id="rId2" Type="http://schemas.openxmlformats.org/officeDocument/2006/relationships/tags" Target="../tags/tag38.xml"/><Relationship Id="rId1" Type="http://schemas.openxmlformats.org/officeDocument/2006/relationships/vmlDrawing" Target="../drawings/vmlDrawing22.vml"/><Relationship Id="rId6" Type="http://schemas.openxmlformats.org/officeDocument/2006/relationships/oleObject" Target="../embeddings/oleObject22.bin"/><Relationship Id="rId5" Type="http://schemas.microsoft.com/office/2007/relationships/hdphoto" Target="../media/hdphoto2.wdp"/><Relationship Id="rId4" Type="http://schemas.openxmlformats.org/officeDocument/2006/relationships/image" Target="../media/image5.png"/></Relationships>
</file>

<file path=ppt/slideLayouts/_rels/slideLayout38.xml.rels><?xml version="1.0" encoding="UTF-8" standalone="yes"?>
<Relationships xmlns="http://schemas.openxmlformats.org/package/2006/relationships"><Relationship Id="rId3" Type="http://schemas.openxmlformats.org/officeDocument/2006/relationships/tags" Target="../tags/tag40.xml"/><Relationship Id="rId7" Type="http://schemas.openxmlformats.org/officeDocument/2006/relationships/image" Target="../media/image1.emf"/><Relationship Id="rId2" Type="http://schemas.openxmlformats.org/officeDocument/2006/relationships/tags" Target="../tags/tag39.xml"/><Relationship Id="rId1" Type="http://schemas.openxmlformats.org/officeDocument/2006/relationships/vmlDrawing" Target="../drawings/vmlDrawing23.vml"/><Relationship Id="rId6" Type="http://schemas.openxmlformats.org/officeDocument/2006/relationships/oleObject" Target="../embeddings/oleObject23.bin"/><Relationship Id="rId5" Type="http://schemas.openxmlformats.org/officeDocument/2006/relationships/slideMaster" Target="../slideMasters/slideMaster3.xml"/><Relationship Id="rId4" Type="http://schemas.openxmlformats.org/officeDocument/2006/relationships/tags" Target="../tags/tag41.xml"/></Relationships>
</file>

<file path=ppt/slideLayouts/_rels/slideLayout39.xml.rels><?xml version="1.0" encoding="UTF-8" standalone="yes"?>
<Relationships xmlns="http://schemas.openxmlformats.org/package/2006/relationships"><Relationship Id="rId3" Type="http://schemas.openxmlformats.org/officeDocument/2006/relationships/tags" Target="../tags/tag43.xml"/><Relationship Id="rId2" Type="http://schemas.openxmlformats.org/officeDocument/2006/relationships/tags" Target="../tags/tag42.xml"/><Relationship Id="rId1" Type="http://schemas.openxmlformats.org/officeDocument/2006/relationships/vmlDrawing" Target="../drawings/vmlDrawing24.vml"/><Relationship Id="rId6" Type="http://schemas.openxmlformats.org/officeDocument/2006/relationships/image" Target="../media/image1.emf"/><Relationship Id="rId5" Type="http://schemas.openxmlformats.org/officeDocument/2006/relationships/oleObject" Target="../embeddings/oleObject24.bin"/><Relationship Id="rId4"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3" Type="http://schemas.openxmlformats.org/officeDocument/2006/relationships/tags" Target="../tags/tag45.xml"/><Relationship Id="rId2" Type="http://schemas.openxmlformats.org/officeDocument/2006/relationships/tags" Target="../tags/tag44.xml"/><Relationship Id="rId1" Type="http://schemas.openxmlformats.org/officeDocument/2006/relationships/vmlDrawing" Target="../drawings/vmlDrawing25.vml"/><Relationship Id="rId6" Type="http://schemas.openxmlformats.org/officeDocument/2006/relationships/image" Target="../media/image1.emf"/><Relationship Id="rId5" Type="http://schemas.openxmlformats.org/officeDocument/2006/relationships/oleObject" Target="../embeddings/oleObject25.bin"/><Relationship Id="rId4"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3" Type="http://schemas.openxmlformats.org/officeDocument/2006/relationships/tags" Target="../tags/tag47.xml"/><Relationship Id="rId2" Type="http://schemas.openxmlformats.org/officeDocument/2006/relationships/tags" Target="../tags/tag46.xml"/><Relationship Id="rId1" Type="http://schemas.openxmlformats.org/officeDocument/2006/relationships/vmlDrawing" Target="../drawings/vmlDrawing26.vml"/><Relationship Id="rId6" Type="http://schemas.openxmlformats.org/officeDocument/2006/relationships/image" Target="../media/image1.emf"/><Relationship Id="rId5" Type="http://schemas.openxmlformats.org/officeDocument/2006/relationships/oleObject" Target="../embeddings/oleObject26.bin"/><Relationship Id="rId4"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3" Type="http://schemas.openxmlformats.org/officeDocument/2006/relationships/tags" Target="../tags/tag49.xml"/><Relationship Id="rId2" Type="http://schemas.openxmlformats.org/officeDocument/2006/relationships/tags" Target="../tags/tag48.xml"/><Relationship Id="rId1" Type="http://schemas.openxmlformats.org/officeDocument/2006/relationships/vmlDrawing" Target="../drawings/vmlDrawing27.vml"/><Relationship Id="rId6" Type="http://schemas.openxmlformats.org/officeDocument/2006/relationships/image" Target="../media/image1.emf"/><Relationship Id="rId5" Type="http://schemas.openxmlformats.org/officeDocument/2006/relationships/oleObject" Target="../embeddings/oleObject27.bin"/><Relationship Id="rId4"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3" Type="http://schemas.openxmlformats.org/officeDocument/2006/relationships/tags" Target="../tags/tag51.xml"/><Relationship Id="rId2" Type="http://schemas.openxmlformats.org/officeDocument/2006/relationships/tags" Target="../tags/tag50.xml"/><Relationship Id="rId1" Type="http://schemas.openxmlformats.org/officeDocument/2006/relationships/vmlDrawing" Target="../drawings/vmlDrawing28.vml"/><Relationship Id="rId6" Type="http://schemas.openxmlformats.org/officeDocument/2006/relationships/image" Target="../media/image1.emf"/><Relationship Id="rId5" Type="http://schemas.openxmlformats.org/officeDocument/2006/relationships/oleObject" Target="../embeddings/oleObject28.bin"/><Relationship Id="rId4"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8" Type="http://schemas.openxmlformats.org/officeDocument/2006/relationships/oleObject" Target="../embeddings/oleObject29.bin"/><Relationship Id="rId3" Type="http://schemas.openxmlformats.org/officeDocument/2006/relationships/tags" Target="../tags/tag53.xml"/><Relationship Id="rId7" Type="http://schemas.microsoft.com/office/2007/relationships/hdphoto" Target="../media/hdphoto1.wdp"/><Relationship Id="rId2" Type="http://schemas.openxmlformats.org/officeDocument/2006/relationships/tags" Target="../tags/tag52.xml"/><Relationship Id="rId1" Type="http://schemas.openxmlformats.org/officeDocument/2006/relationships/vmlDrawing" Target="../drawings/vmlDrawing29.vml"/><Relationship Id="rId6" Type="http://schemas.openxmlformats.org/officeDocument/2006/relationships/image" Target="../media/image4.png"/><Relationship Id="rId5" Type="http://schemas.openxmlformats.org/officeDocument/2006/relationships/image" Target="../media/image3.jpg"/><Relationship Id="rId4" Type="http://schemas.openxmlformats.org/officeDocument/2006/relationships/slideMaster" Target="../slideMasters/slideMaster3.xml"/><Relationship Id="rId9" Type="http://schemas.openxmlformats.org/officeDocument/2006/relationships/image" Target="../media/image1.emf"/></Relationships>
</file>

<file path=ppt/slideLayouts/_rels/slideLayout45.xml.rels><?xml version="1.0" encoding="UTF-8" standalone="yes"?>
<Relationships xmlns="http://schemas.openxmlformats.org/package/2006/relationships"><Relationship Id="rId8" Type="http://schemas.openxmlformats.org/officeDocument/2006/relationships/oleObject" Target="../embeddings/oleObject30.bin"/><Relationship Id="rId3" Type="http://schemas.openxmlformats.org/officeDocument/2006/relationships/tags" Target="../tags/tag55.xml"/><Relationship Id="rId7" Type="http://schemas.openxmlformats.org/officeDocument/2006/relationships/image" Target="../media/image7.png"/><Relationship Id="rId2" Type="http://schemas.openxmlformats.org/officeDocument/2006/relationships/tags" Target="../tags/tag54.xml"/><Relationship Id="rId1" Type="http://schemas.openxmlformats.org/officeDocument/2006/relationships/vmlDrawing" Target="../drawings/vmlDrawing30.vml"/><Relationship Id="rId6" Type="http://schemas.openxmlformats.org/officeDocument/2006/relationships/image" Target="../media/image6.jpg"/><Relationship Id="rId5" Type="http://schemas.openxmlformats.org/officeDocument/2006/relationships/slideMaster" Target="../slideMasters/slideMaster3.xml"/><Relationship Id="rId4" Type="http://schemas.openxmlformats.org/officeDocument/2006/relationships/tags" Target="../tags/tag56.xml"/><Relationship Id="rId9" Type="http://schemas.openxmlformats.org/officeDocument/2006/relationships/image" Target="../media/image1.emf"/></Relationships>
</file>

<file path=ppt/slideLayouts/_rels/slideLayout46.xml.rels><?xml version="1.0" encoding="UTF-8" standalone="yes"?>
<Relationships xmlns="http://schemas.openxmlformats.org/package/2006/relationships"><Relationship Id="rId8" Type="http://schemas.openxmlformats.org/officeDocument/2006/relationships/image" Target="../media/image8.jpg"/><Relationship Id="rId13" Type="http://schemas.openxmlformats.org/officeDocument/2006/relationships/oleObject" Target="../embeddings/oleObject31.bin"/><Relationship Id="rId3" Type="http://schemas.openxmlformats.org/officeDocument/2006/relationships/tags" Target="../tags/tag58.xml"/><Relationship Id="rId7" Type="http://schemas.openxmlformats.org/officeDocument/2006/relationships/slideMaster" Target="../slideMasters/slideMaster3.xml"/><Relationship Id="rId12" Type="http://schemas.microsoft.com/office/2007/relationships/hdphoto" Target="../media/hdphoto1.wdp"/><Relationship Id="rId2" Type="http://schemas.openxmlformats.org/officeDocument/2006/relationships/tags" Target="../tags/tag57.xml"/><Relationship Id="rId1" Type="http://schemas.openxmlformats.org/officeDocument/2006/relationships/vmlDrawing" Target="../drawings/vmlDrawing31.vml"/><Relationship Id="rId6" Type="http://schemas.openxmlformats.org/officeDocument/2006/relationships/tags" Target="../tags/tag61.xml"/><Relationship Id="rId11" Type="http://schemas.openxmlformats.org/officeDocument/2006/relationships/image" Target="../media/image4.png"/><Relationship Id="rId5" Type="http://schemas.openxmlformats.org/officeDocument/2006/relationships/tags" Target="../tags/tag60.xml"/><Relationship Id="rId10" Type="http://schemas.microsoft.com/office/2007/relationships/hdphoto" Target="../media/hdphoto3.wdp"/><Relationship Id="rId4" Type="http://schemas.openxmlformats.org/officeDocument/2006/relationships/tags" Target="../tags/tag59.xml"/><Relationship Id="rId9" Type="http://schemas.openxmlformats.org/officeDocument/2006/relationships/image" Target="../media/image9.png"/><Relationship Id="rId14" Type="http://schemas.openxmlformats.org/officeDocument/2006/relationships/image" Target="../media/image1.emf"/></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8" Type="http://schemas.openxmlformats.org/officeDocument/2006/relationships/oleObject" Target="../embeddings/oleObject33.bin"/><Relationship Id="rId3" Type="http://schemas.openxmlformats.org/officeDocument/2006/relationships/tags" Target="../tags/tag64.xml"/><Relationship Id="rId7" Type="http://schemas.microsoft.com/office/2007/relationships/hdphoto" Target="../media/hdphoto1.wdp"/><Relationship Id="rId2" Type="http://schemas.openxmlformats.org/officeDocument/2006/relationships/tags" Target="../tags/tag63.xml"/><Relationship Id="rId1" Type="http://schemas.openxmlformats.org/officeDocument/2006/relationships/vmlDrawing" Target="../drawings/vmlDrawing33.vml"/><Relationship Id="rId6" Type="http://schemas.openxmlformats.org/officeDocument/2006/relationships/image" Target="../media/image4.png"/><Relationship Id="rId5" Type="http://schemas.openxmlformats.org/officeDocument/2006/relationships/image" Target="../media/image3.jpg"/><Relationship Id="rId4" Type="http://schemas.openxmlformats.org/officeDocument/2006/relationships/slideMaster" Target="../slideMasters/slideMaster4.xml"/><Relationship Id="rId9" Type="http://schemas.openxmlformats.org/officeDocument/2006/relationships/image" Target="../media/image1.emf"/></Relationships>
</file>

<file path=ppt/slideLayouts/_rels/slideLayout49.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slideMaster" Target="../slideMasters/slideMaster4.xml"/><Relationship Id="rId7" Type="http://schemas.openxmlformats.org/officeDocument/2006/relationships/oleObject" Target="../embeddings/oleObject34.bin"/><Relationship Id="rId2" Type="http://schemas.openxmlformats.org/officeDocument/2006/relationships/tags" Target="../tags/tag65.xml"/><Relationship Id="rId1" Type="http://schemas.openxmlformats.org/officeDocument/2006/relationships/vmlDrawing" Target="../drawings/vmlDrawing34.vml"/><Relationship Id="rId6" Type="http://schemas.microsoft.com/office/2007/relationships/hdphoto" Target="../media/hdphoto2.wdp"/><Relationship Id="rId5" Type="http://schemas.openxmlformats.org/officeDocument/2006/relationships/image" Target="../media/image5.png"/><Relationship Id="rId4" Type="http://schemas.openxmlformats.org/officeDocument/2006/relationships/image" Target="../media/image2.png"/></Relationships>
</file>

<file path=ppt/slideLayouts/_rels/slideLayout50.xml.rels><?xml version="1.0" encoding="UTF-8" standalone="yes"?>
<Relationships xmlns="http://schemas.openxmlformats.org/package/2006/relationships"><Relationship Id="rId3" Type="http://schemas.openxmlformats.org/officeDocument/2006/relationships/slideMaster" Target="../slideMasters/slideMaster4.xml"/><Relationship Id="rId7" Type="http://schemas.openxmlformats.org/officeDocument/2006/relationships/image" Target="../media/image1.emf"/><Relationship Id="rId2" Type="http://schemas.openxmlformats.org/officeDocument/2006/relationships/tags" Target="../tags/tag66.xml"/><Relationship Id="rId1" Type="http://schemas.openxmlformats.org/officeDocument/2006/relationships/vmlDrawing" Target="../drawings/vmlDrawing35.vml"/><Relationship Id="rId6" Type="http://schemas.openxmlformats.org/officeDocument/2006/relationships/oleObject" Target="../embeddings/oleObject35.bin"/><Relationship Id="rId5" Type="http://schemas.microsoft.com/office/2007/relationships/hdphoto" Target="../media/hdphoto2.wdp"/><Relationship Id="rId4" Type="http://schemas.openxmlformats.org/officeDocument/2006/relationships/image" Target="../media/image5.png"/></Relationships>
</file>

<file path=ppt/slideLayouts/_rels/slideLayout5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3" Type="http://schemas.openxmlformats.org/officeDocument/2006/relationships/slideMaster" Target="../slideMasters/slideMaster4.xml"/><Relationship Id="rId7" Type="http://schemas.openxmlformats.org/officeDocument/2006/relationships/image" Target="../media/image1.emf"/><Relationship Id="rId2" Type="http://schemas.openxmlformats.org/officeDocument/2006/relationships/tags" Target="../tags/tag67.xml"/><Relationship Id="rId1" Type="http://schemas.openxmlformats.org/officeDocument/2006/relationships/vmlDrawing" Target="../drawings/vmlDrawing36.vml"/><Relationship Id="rId6" Type="http://schemas.openxmlformats.org/officeDocument/2006/relationships/oleObject" Target="../embeddings/oleObject36.bin"/><Relationship Id="rId5" Type="http://schemas.microsoft.com/office/2007/relationships/hdphoto" Target="../media/hdphoto2.wdp"/><Relationship Id="rId4" Type="http://schemas.openxmlformats.org/officeDocument/2006/relationships/image" Target="../media/image5.png"/></Relationships>
</file>

<file path=ppt/slideLayouts/_rels/slideLayout54.xml.rels><?xml version="1.0" encoding="UTF-8" standalone="yes"?>
<Relationships xmlns="http://schemas.openxmlformats.org/package/2006/relationships"><Relationship Id="rId3" Type="http://schemas.openxmlformats.org/officeDocument/2006/relationships/slideMaster" Target="../slideMasters/slideMaster4.xml"/><Relationship Id="rId7" Type="http://schemas.openxmlformats.org/officeDocument/2006/relationships/image" Target="../media/image1.emf"/><Relationship Id="rId2" Type="http://schemas.openxmlformats.org/officeDocument/2006/relationships/tags" Target="../tags/tag68.xml"/><Relationship Id="rId1" Type="http://schemas.openxmlformats.org/officeDocument/2006/relationships/vmlDrawing" Target="../drawings/vmlDrawing37.vml"/><Relationship Id="rId6" Type="http://schemas.openxmlformats.org/officeDocument/2006/relationships/oleObject" Target="../embeddings/oleObject37.bin"/><Relationship Id="rId5" Type="http://schemas.microsoft.com/office/2007/relationships/hdphoto" Target="../media/hdphoto2.wdp"/><Relationship Id="rId4" Type="http://schemas.openxmlformats.org/officeDocument/2006/relationships/image" Target="../media/image5.png"/></Relationships>
</file>

<file path=ppt/slideLayouts/_rels/slideLayout55.xml.rels><?xml version="1.0" encoding="UTF-8" standalone="yes"?>
<Relationships xmlns="http://schemas.openxmlformats.org/package/2006/relationships"><Relationship Id="rId3" Type="http://schemas.openxmlformats.org/officeDocument/2006/relationships/tags" Target="../tags/tag70.xml"/><Relationship Id="rId7" Type="http://schemas.openxmlformats.org/officeDocument/2006/relationships/image" Target="../media/image1.emf"/><Relationship Id="rId2" Type="http://schemas.openxmlformats.org/officeDocument/2006/relationships/tags" Target="../tags/tag69.xml"/><Relationship Id="rId1" Type="http://schemas.openxmlformats.org/officeDocument/2006/relationships/vmlDrawing" Target="../drawings/vmlDrawing38.vml"/><Relationship Id="rId6" Type="http://schemas.openxmlformats.org/officeDocument/2006/relationships/oleObject" Target="../embeddings/oleObject38.bin"/><Relationship Id="rId5" Type="http://schemas.openxmlformats.org/officeDocument/2006/relationships/slideMaster" Target="../slideMasters/slideMaster4.xml"/><Relationship Id="rId4" Type="http://schemas.openxmlformats.org/officeDocument/2006/relationships/tags" Target="../tags/tag71.xml"/></Relationships>
</file>

<file path=ppt/slideLayouts/_rels/slideLayout56.xml.rels><?xml version="1.0" encoding="UTF-8" standalone="yes"?>
<Relationships xmlns="http://schemas.openxmlformats.org/package/2006/relationships"><Relationship Id="rId3" Type="http://schemas.openxmlformats.org/officeDocument/2006/relationships/tags" Target="../tags/tag73.xml"/><Relationship Id="rId2" Type="http://schemas.openxmlformats.org/officeDocument/2006/relationships/tags" Target="../tags/tag72.xml"/><Relationship Id="rId1" Type="http://schemas.openxmlformats.org/officeDocument/2006/relationships/vmlDrawing" Target="../drawings/vmlDrawing39.vml"/><Relationship Id="rId6" Type="http://schemas.openxmlformats.org/officeDocument/2006/relationships/image" Target="../media/image1.emf"/><Relationship Id="rId5" Type="http://schemas.openxmlformats.org/officeDocument/2006/relationships/oleObject" Target="../embeddings/oleObject39.bin"/><Relationship Id="rId4"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3" Type="http://schemas.openxmlformats.org/officeDocument/2006/relationships/tags" Target="../tags/tag75.xml"/><Relationship Id="rId2" Type="http://schemas.openxmlformats.org/officeDocument/2006/relationships/tags" Target="../tags/tag74.xml"/><Relationship Id="rId1" Type="http://schemas.openxmlformats.org/officeDocument/2006/relationships/vmlDrawing" Target="../drawings/vmlDrawing40.vml"/><Relationship Id="rId6" Type="http://schemas.openxmlformats.org/officeDocument/2006/relationships/image" Target="../media/image1.emf"/><Relationship Id="rId5" Type="http://schemas.openxmlformats.org/officeDocument/2006/relationships/oleObject" Target="../embeddings/oleObject40.bin"/><Relationship Id="rId4"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3" Type="http://schemas.openxmlformats.org/officeDocument/2006/relationships/tags" Target="../tags/tag77.xml"/><Relationship Id="rId2" Type="http://schemas.openxmlformats.org/officeDocument/2006/relationships/tags" Target="../tags/tag76.xml"/><Relationship Id="rId1" Type="http://schemas.openxmlformats.org/officeDocument/2006/relationships/vmlDrawing" Target="../drawings/vmlDrawing41.vml"/><Relationship Id="rId6" Type="http://schemas.openxmlformats.org/officeDocument/2006/relationships/image" Target="../media/image1.emf"/><Relationship Id="rId5" Type="http://schemas.openxmlformats.org/officeDocument/2006/relationships/oleObject" Target="../embeddings/oleObject41.bin"/><Relationship Id="rId4"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3" Type="http://schemas.openxmlformats.org/officeDocument/2006/relationships/tags" Target="../tags/tag79.xml"/><Relationship Id="rId2" Type="http://schemas.openxmlformats.org/officeDocument/2006/relationships/tags" Target="../tags/tag78.xml"/><Relationship Id="rId1" Type="http://schemas.openxmlformats.org/officeDocument/2006/relationships/vmlDrawing" Target="../drawings/vmlDrawing42.vml"/><Relationship Id="rId6" Type="http://schemas.openxmlformats.org/officeDocument/2006/relationships/image" Target="../media/image1.emf"/><Relationship Id="rId5" Type="http://schemas.openxmlformats.org/officeDocument/2006/relationships/oleObject" Target="../embeddings/oleObject42.bin"/><Relationship Id="rId4"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3" Type="http://schemas.openxmlformats.org/officeDocument/2006/relationships/tags" Target="../tags/tag81.xml"/><Relationship Id="rId2" Type="http://schemas.openxmlformats.org/officeDocument/2006/relationships/tags" Target="../tags/tag80.xml"/><Relationship Id="rId1" Type="http://schemas.openxmlformats.org/officeDocument/2006/relationships/vmlDrawing" Target="../drawings/vmlDrawing43.vml"/><Relationship Id="rId6" Type="http://schemas.openxmlformats.org/officeDocument/2006/relationships/image" Target="../media/image1.emf"/><Relationship Id="rId5" Type="http://schemas.openxmlformats.org/officeDocument/2006/relationships/oleObject" Target="../embeddings/oleObject43.bin"/><Relationship Id="rId4"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8" Type="http://schemas.openxmlformats.org/officeDocument/2006/relationships/oleObject" Target="../embeddings/oleObject44.bin"/><Relationship Id="rId3" Type="http://schemas.openxmlformats.org/officeDocument/2006/relationships/tags" Target="../tags/tag83.xml"/><Relationship Id="rId7" Type="http://schemas.microsoft.com/office/2007/relationships/hdphoto" Target="../media/hdphoto1.wdp"/><Relationship Id="rId2" Type="http://schemas.openxmlformats.org/officeDocument/2006/relationships/tags" Target="../tags/tag82.xml"/><Relationship Id="rId1" Type="http://schemas.openxmlformats.org/officeDocument/2006/relationships/vmlDrawing" Target="../drawings/vmlDrawing44.vml"/><Relationship Id="rId6" Type="http://schemas.openxmlformats.org/officeDocument/2006/relationships/image" Target="../media/image4.png"/><Relationship Id="rId5" Type="http://schemas.openxmlformats.org/officeDocument/2006/relationships/image" Target="../media/image3.jpg"/><Relationship Id="rId4" Type="http://schemas.openxmlformats.org/officeDocument/2006/relationships/slideMaster" Target="../slideMasters/slideMaster4.xml"/><Relationship Id="rId9" Type="http://schemas.openxmlformats.org/officeDocument/2006/relationships/image" Target="../media/image1.emf"/></Relationships>
</file>

<file path=ppt/slideLayouts/_rels/slideLayout62.xml.rels><?xml version="1.0" encoding="UTF-8" standalone="yes"?>
<Relationships xmlns="http://schemas.openxmlformats.org/package/2006/relationships"><Relationship Id="rId8" Type="http://schemas.openxmlformats.org/officeDocument/2006/relationships/oleObject" Target="../embeddings/oleObject45.bin"/><Relationship Id="rId3" Type="http://schemas.openxmlformats.org/officeDocument/2006/relationships/tags" Target="../tags/tag85.xml"/><Relationship Id="rId7" Type="http://schemas.openxmlformats.org/officeDocument/2006/relationships/image" Target="../media/image7.png"/><Relationship Id="rId2" Type="http://schemas.openxmlformats.org/officeDocument/2006/relationships/tags" Target="../tags/tag84.xml"/><Relationship Id="rId1" Type="http://schemas.openxmlformats.org/officeDocument/2006/relationships/vmlDrawing" Target="../drawings/vmlDrawing45.vml"/><Relationship Id="rId6" Type="http://schemas.openxmlformats.org/officeDocument/2006/relationships/image" Target="../media/image6.jpg"/><Relationship Id="rId5" Type="http://schemas.openxmlformats.org/officeDocument/2006/relationships/slideMaster" Target="../slideMasters/slideMaster4.xml"/><Relationship Id="rId4" Type="http://schemas.openxmlformats.org/officeDocument/2006/relationships/tags" Target="../tags/tag86.xml"/><Relationship Id="rId9" Type="http://schemas.openxmlformats.org/officeDocument/2006/relationships/image" Target="../media/image1.emf"/></Relationships>
</file>

<file path=ppt/slideLayouts/_rels/slideLayout63.xml.rels><?xml version="1.0" encoding="UTF-8" standalone="yes"?>
<Relationships xmlns="http://schemas.openxmlformats.org/package/2006/relationships"><Relationship Id="rId8" Type="http://schemas.openxmlformats.org/officeDocument/2006/relationships/image" Target="../media/image8.jpg"/><Relationship Id="rId13" Type="http://schemas.openxmlformats.org/officeDocument/2006/relationships/oleObject" Target="../embeddings/oleObject46.bin"/><Relationship Id="rId3" Type="http://schemas.openxmlformats.org/officeDocument/2006/relationships/tags" Target="../tags/tag88.xml"/><Relationship Id="rId7" Type="http://schemas.openxmlformats.org/officeDocument/2006/relationships/slideMaster" Target="../slideMasters/slideMaster4.xml"/><Relationship Id="rId12" Type="http://schemas.microsoft.com/office/2007/relationships/hdphoto" Target="../media/hdphoto1.wdp"/><Relationship Id="rId2" Type="http://schemas.openxmlformats.org/officeDocument/2006/relationships/tags" Target="../tags/tag87.xml"/><Relationship Id="rId1" Type="http://schemas.openxmlformats.org/officeDocument/2006/relationships/vmlDrawing" Target="../drawings/vmlDrawing46.vml"/><Relationship Id="rId6" Type="http://schemas.openxmlformats.org/officeDocument/2006/relationships/tags" Target="../tags/tag91.xml"/><Relationship Id="rId11" Type="http://schemas.openxmlformats.org/officeDocument/2006/relationships/image" Target="../media/image4.png"/><Relationship Id="rId5" Type="http://schemas.openxmlformats.org/officeDocument/2006/relationships/tags" Target="../tags/tag90.xml"/><Relationship Id="rId10" Type="http://schemas.microsoft.com/office/2007/relationships/hdphoto" Target="../media/hdphoto3.wdp"/><Relationship Id="rId4" Type="http://schemas.openxmlformats.org/officeDocument/2006/relationships/tags" Target="../tags/tag89.xml"/><Relationship Id="rId9" Type="http://schemas.openxmlformats.org/officeDocument/2006/relationships/image" Target="../media/image9.png"/><Relationship Id="rId14" Type="http://schemas.openxmlformats.org/officeDocument/2006/relationships/image" Target="../media/image1.emf"/></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8" Type="http://schemas.openxmlformats.org/officeDocument/2006/relationships/image" Target="../media/image8.jpg"/><Relationship Id="rId13" Type="http://schemas.openxmlformats.org/officeDocument/2006/relationships/image" Target="../media/image4.png"/><Relationship Id="rId3" Type="http://schemas.openxmlformats.org/officeDocument/2006/relationships/tags" Target="../tags/tag97.xml"/><Relationship Id="rId7" Type="http://schemas.openxmlformats.org/officeDocument/2006/relationships/slideMaster" Target="../slideMasters/slideMaster5.xml"/><Relationship Id="rId12" Type="http://schemas.microsoft.com/office/2007/relationships/hdphoto" Target="../media/hdphoto3.wdp"/><Relationship Id="rId2" Type="http://schemas.openxmlformats.org/officeDocument/2006/relationships/tags" Target="../tags/tag96.xml"/><Relationship Id="rId1" Type="http://schemas.openxmlformats.org/officeDocument/2006/relationships/vmlDrawing" Target="../drawings/vmlDrawing48.vml"/><Relationship Id="rId6" Type="http://schemas.openxmlformats.org/officeDocument/2006/relationships/tags" Target="../tags/tag100.xml"/><Relationship Id="rId11" Type="http://schemas.openxmlformats.org/officeDocument/2006/relationships/image" Target="../media/image9.png"/><Relationship Id="rId5" Type="http://schemas.openxmlformats.org/officeDocument/2006/relationships/tags" Target="../tags/tag99.xml"/><Relationship Id="rId10" Type="http://schemas.openxmlformats.org/officeDocument/2006/relationships/image" Target="../media/image1.emf"/><Relationship Id="rId4" Type="http://schemas.openxmlformats.org/officeDocument/2006/relationships/tags" Target="../tags/tag98.xml"/><Relationship Id="rId9" Type="http://schemas.openxmlformats.org/officeDocument/2006/relationships/oleObject" Target="../embeddings/oleObject48.bin"/><Relationship Id="rId14" Type="http://schemas.microsoft.com/office/2007/relationships/hdphoto" Target="../media/hdphoto1.wdp"/></Relationships>
</file>

<file path=ppt/slideLayouts/_rels/slideLayout66.xml.rels><?xml version="1.0" encoding="UTF-8" standalone="yes"?>
<Relationships xmlns="http://schemas.openxmlformats.org/package/2006/relationships"><Relationship Id="rId8" Type="http://schemas.openxmlformats.org/officeDocument/2006/relationships/oleObject" Target="../embeddings/oleObject49.bin"/><Relationship Id="rId3" Type="http://schemas.openxmlformats.org/officeDocument/2006/relationships/tags" Target="../tags/tag102.xml"/><Relationship Id="rId7" Type="http://schemas.openxmlformats.org/officeDocument/2006/relationships/image" Target="../media/image3.jpg"/><Relationship Id="rId2" Type="http://schemas.openxmlformats.org/officeDocument/2006/relationships/tags" Target="../tags/tag101.xml"/><Relationship Id="rId1" Type="http://schemas.openxmlformats.org/officeDocument/2006/relationships/vmlDrawing" Target="../drawings/vmlDrawing49.vml"/><Relationship Id="rId6" Type="http://schemas.openxmlformats.org/officeDocument/2006/relationships/slideMaster" Target="../slideMasters/slideMaster5.xml"/><Relationship Id="rId11" Type="http://schemas.microsoft.com/office/2007/relationships/hdphoto" Target="../media/hdphoto1.wdp"/><Relationship Id="rId5" Type="http://schemas.openxmlformats.org/officeDocument/2006/relationships/tags" Target="../tags/tag104.xml"/><Relationship Id="rId10" Type="http://schemas.openxmlformats.org/officeDocument/2006/relationships/image" Target="../media/image4.png"/><Relationship Id="rId4" Type="http://schemas.openxmlformats.org/officeDocument/2006/relationships/tags" Target="../tags/tag103.xml"/><Relationship Id="rId9" Type="http://schemas.openxmlformats.org/officeDocument/2006/relationships/image" Target="../media/image1.emf"/></Relationships>
</file>

<file path=ppt/slideLayouts/_rels/slideLayout67.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106.xml"/><Relationship Id="rId7" Type="http://schemas.openxmlformats.org/officeDocument/2006/relationships/image" Target="../media/image1.emf"/><Relationship Id="rId2" Type="http://schemas.openxmlformats.org/officeDocument/2006/relationships/tags" Target="../tags/tag105.xml"/><Relationship Id="rId1" Type="http://schemas.openxmlformats.org/officeDocument/2006/relationships/vmlDrawing" Target="../drawings/vmlDrawing50.vml"/><Relationship Id="rId6" Type="http://schemas.openxmlformats.org/officeDocument/2006/relationships/oleObject" Target="../embeddings/oleObject50.bin"/><Relationship Id="rId5" Type="http://schemas.openxmlformats.org/officeDocument/2006/relationships/slideMaster" Target="../slideMasters/slideMaster5.xml"/><Relationship Id="rId4" Type="http://schemas.openxmlformats.org/officeDocument/2006/relationships/tags" Target="../tags/tag107.xml"/></Relationships>
</file>

<file path=ppt/slideLayouts/_rels/slideLayout68.xml.rels><?xml version="1.0" encoding="UTF-8" standalone="yes"?>
<Relationships xmlns="http://schemas.openxmlformats.org/package/2006/relationships"><Relationship Id="rId3" Type="http://schemas.openxmlformats.org/officeDocument/2006/relationships/tags" Target="../tags/tag109.xml"/><Relationship Id="rId7" Type="http://schemas.openxmlformats.org/officeDocument/2006/relationships/image" Target="../media/image1.emf"/><Relationship Id="rId2" Type="http://schemas.openxmlformats.org/officeDocument/2006/relationships/tags" Target="../tags/tag108.xml"/><Relationship Id="rId1" Type="http://schemas.openxmlformats.org/officeDocument/2006/relationships/vmlDrawing" Target="../drawings/vmlDrawing51.vml"/><Relationship Id="rId6" Type="http://schemas.openxmlformats.org/officeDocument/2006/relationships/oleObject" Target="../embeddings/oleObject51.bin"/><Relationship Id="rId5" Type="http://schemas.openxmlformats.org/officeDocument/2006/relationships/slideMaster" Target="../slideMasters/slideMaster5.xml"/><Relationship Id="rId4" Type="http://schemas.openxmlformats.org/officeDocument/2006/relationships/tags" Target="../tags/tag110.xml"/></Relationships>
</file>

<file path=ppt/slideLayouts/_rels/slideLayout69.xml.rels><?xml version="1.0" encoding="UTF-8" standalone="yes"?>
<Relationships xmlns="http://schemas.openxmlformats.org/package/2006/relationships"><Relationship Id="rId3" Type="http://schemas.openxmlformats.org/officeDocument/2006/relationships/tags" Target="../tags/tag112.xml"/><Relationship Id="rId2" Type="http://schemas.openxmlformats.org/officeDocument/2006/relationships/tags" Target="../tags/tag111.xml"/><Relationship Id="rId1" Type="http://schemas.openxmlformats.org/officeDocument/2006/relationships/vmlDrawing" Target="../drawings/vmlDrawing52.vml"/><Relationship Id="rId6" Type="http://schemas.openxmlformats.org/officeDocument/2006/relationships/image" Target="../media/image1.emf"/><Relationship Id="rId5" Type="http://schemas.openxmlformats.org/officeDocument/2006/relationships/oleObject" Target="../embeddings/oleObject52.bin"/><Relationship Id="rId4"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3" Type="http://schemas.openxmlformats.org/officeDocument/2006/relationships/slideMaster" Target="../slideMasters/slideMaster5.xml"/><Relationship Id="rId2" Type="http://schemas.openxmlformats.org/officeDocument/2006/relationships/tags" Target="../tags/tag113.xml"/><Relationship Id="rId1" Type="http://schemas.openxmlformats.org/officeDocument/2006/relationships/vmlDrawing" Target="../drawings/vmlDrawing53.vml"/><Relationship Id="rId5" Type="http://schemas.openxmlformats.org/officeDocument/2006/relationships/image" Target="../media/image1.emf"/><Relationship Id="rId4" Type="http://schemas.openxmlformats.org/officeDocument/2006/relationships/oleObject" Target="../embeddings/oleObject53.bin"/></Relationships>
</file>

<file path=ppt/slideLayouts/_rels/slideLayout71.xml.rels><?xml version="1.0" encoding="UTF-8" standalone="yes"?>
<Relationships xmlns="http://schemas.openxmlformats.org/package/2006/relationships"><Relationship Id="rId8" Type="http://schemas.openxmlformats.org/officeDocument/2006/relationships/oleObject" Target="../embeddings/oleObject54.bin"/><Relationship Id="rId3" Type="http://schemas.openxmlformats.org/officeDocument/2006/relationships/tags" Target="../tags/tag115.xml"/><Relationship Id="rId7" Type="http://schemas.openxmlformats.org/officeDocument/2006/relationships/slideMaster" Target="../slideMasters/slideMaster5.xml"/><Relationship Id="rId2" Type="http://schemas.openxmlformats.org/officeDocument/2006/relationships/tags" Target="../tags/tag114.xml"/><Relationship Id="rId1" Type="http://schemas.openxmlformats.org/officeDocument/2006/relationships/vmlDrawing" Target="../drawings/vmlDrawing54.vml"/><Relationship Id="rId6" Type="http://schemas.openxmlformats.org/officeDocument/2006/relationships/tags" Target="../tags/tag118.xml"/><Relationship Id="rId5" Type="http://schemas.openxmlformats.org/officeDocument/2006/relationships/tags" Target="../tags/tag117.xml"/><Relationship Id="rId4" Type="http://schemas.openxmlformats.org/officeDocument/2006/relationships/tags" Target="../tags/tag116.xml"/><Relationship Id="rId9" Type="http://schemas.openxmlformats.org/officeDocument/2006/relationships/image" Target="../media/image1.emf"/></Relationships>
</file>

<file path=ppt/slideLayouts/_rels/slideLayout72.xml.rels><?xml version="1.0" encoding="UTF-8" standalone="yes"?>
<Relationships xmlns="http://schemas.openxmlformats.org/package/2006/relationships"><Relationship Id="rId8" Type="http://schemas.openxmlformats.org/officeDocument/2006/relationships/oleObject" Target="../embeddings/oleObject55.bin"/><Relationship Id="rId3" Type="http://schemas.openxmlformats.org/officeDocument/2006/relationships/tags" Target="../tags/tag120.xml"/><Relationship Id="rId7" Type="http://schemas.openxmlformats.org/officeDocument/2006/relationships/slideMaster" Target="../slideMasters/slideMaster5.xml"/><Relationship Id="rId2" Type="http://schemas.openxmlformats.org/officeDocument/2006/relationships/tags" Target="../tags/tag119.xml"/><Relationship Id="rId1" Type="http://schemas.openxmlformats.org/officeDocument/2006/relationships/vmlDrawing" Target="../drawings/vmlDrawing55.vml"/><Relationship Id="rId6" Type="http://schemas.openxmlformats.org/officeDocument/2006/relationships/tags" Target="../tags/tag123.xml"/><Relationship Id="rId5" Type="http://schemas.openxmlformats.org/officeDocument/2006/relationships/tags" Target="../tags/tag122.xml"/><Relationship Id="rId4" Type="http://schemas.openxmlformats.org/officeDocument/2006/relationships/tags" Target="../tags/tag121.xml"/><Relationship Id="rId9" Type="http://schemas.openxmlformats.org/officeDocument/2006/relationships/image" Target="../media/image1.emf"/></Relationships>
</file>

<file path=ppt/slideLayouts/_rels/slideLayout73.xml.rels><?xml version="1.0" encoding="UTF-8" standalone="yes"?>
<Relationships xmlns="http://schemas.openxmlformats.org/package/2006/relationships"><Relationship Id="rId8" Type="http://schemas.openxmlformats.org/officeDocument/2006/relationships/oleObject" Target="../embeddings/oleObject56.bin"/><Relationship Id="rId3" Type="http://schemas.openxmlformats.org/officeDocument/2006/relationships/tags" Target="../tags/tag125.xml"/><Relationship Id="rId7" Type="http://schemas.openxmlformats.org/officeDocument/2006/relationships/slideMaster" Target="../slideMasters/slideMaster5.xml"/><Relationship Id="rId2" Type="http://schemas.openxmlformats.org/officeDocument/2006/relationships/tags" Target="../tags/tag124.xml"/><Relationship Id="rId1" Type="http://schemas.openxmlformats.org/officeDocument/2006/relationships/vmlDrawing" Target="../drawings/vmlDrawing56.vml"/><Relationship Id="rId6" Type="http://schemas.openxmlformats.org/officeDocument/2006/relationships/tags" Target="../tags/tag128.xml"/><Relationship Id="rId5" Type="http://schemas.openxmlformats.org/officeDocument/2006/relationships/tags" Target="../tags/tag127.xml"/><Relationship Id="rId4" Type="http://schemas.openxmlformats.org/officeDocument/2006/relationships/tags" Target="../tags/tag126.xml"/><Relationship Id="rId9" Type="http://schemas.openxmlformats.org/officeDocument/2006/relationships/image" Target="../media/image1.emf"/></Relationships>
</file>

<file path=ppt/slideLayouts/_rels/slideLayout74.xml.rels><?xml version="1.0" encoding="UTF-8" standalone="yes"?>
<Relationships xmlns="http://schemas.openxmlformats.org/package/2006/relationships"><Relationship Id="rId8" Type="http://schemas.openxmlformats.org/officeDocument/2006/relationships/oleObject" Target="../embeddings/oleObject57.bin"/><Relationship Id="rId3" Type="http://schemas.openxmlformats.org/officeDocument/2006/relationships/tags" Target="../tags/tag130.xml"/><Relationship Id="rId7" Type="http://schemas.openxmlformats.org/officeDocument/2006/relationships/slideMaster" Target="../slideMasters/slideMaster5.xml"/><Relationship Id="rId2" Type="http://schemas.openxmlformats.org/officeDocument/2006/relationships/tags" Target="../tags/tag129.xml"/><Relationship Id="rId1" Type="http://schemas.openxmlformats.org/officeDocument/2006/relationships/vmlDrawing" Target="../drawings/vmlDrawing57.vml"/><Relationship Id="rId6" Type="http://schemas.openxmlformats.org/officeDocument/2006/relationships/tags" Target="../tags/tag133.xml"/><Relationship Id="rId5" Type="http://schemas.openxmlformats.org/officeDocument/2006/relationships/tags" Target="../tags/tag132.xml"/><Relationship Id="rId4" Type="http://schemas.openxmlformats.org/officeDocument/2006/relationships/tags" Target="../tags/tag131.xml"/><Relationship Id="rId9" Type="http://schemas.openxmlformats.org/officeDocument/2006/relationships/image" Target="../media/image1.emf"/></Relationships>
</file>

<file path=ppt/slideLayouts/_rels/slideLayout75.xml.rels><?xml version="1.0" encoding="UTF-8" standalone="yes"?>
<Relationships xmlns="http://schemas.openxmlformats.org/package/2006/relationships"><Relationship Id="rId8" Type="http://schemas.openxmlformats.org/officeDocument/2006/relationships/oleObject" Target="../embeddings/oleObject58.bin"/><Relationship Id="rId3" Type="http://schemas.openxmlformats.org/officeDocument/2006/relationships/tags" Target="../tags/tag135.xml"/><Relationship Id="rId7" Type="http://schemas.openxmlformats.org/officeDocument/2006/relationships/slideMaster" Target="../slideMasters/slideMaster5.xml"/><Relationship Id="rId2" Type="http://schemas.openxmlformats.org/officeDocument/2006/relationships/tags" Target="../tags/tag134.xml"/><Relationship Id="rId1" Type="http://schemas.openxmlformats.org/officeDocument/2006/relationships/vmlDrawing" Target="../drawings/vmlDrawing58.vml"/><Relationship Id="rId6" Type="http://schemas.openxmlformats.org/officeDocument/2006/relationships/tags" Target="../tags/tag138.xml"/><Relationship Id="rId5" Type="http://schemas.openxmlformats.org/officeDocument/2006/relationships/tags" Target="../tags/tag137.xml"/><Relationship Id="rId4" Type="http://schemas.openxmlformats.org/officeDocument/2006/relationships/tags" Target="../tags/tag136.xml"/><Relationship Id="rId9" Type="http://schemas.openxmlformats.org/officeDocument/2006/relationships/image" Target="../media/image1.emf"/></Relationships>
</file>

<file path=ppt/slideLayouts/_rels/slideLayout76.xml.rels><?xml version="1.0" encoding="UTF-8" standalone="yes"?>
<Relationships xmlns="http://schemas.openxmlformats.org/package/2006/relationships"><Relationship Id="rId8" Type="http://schemas.openxmlformats.org/officeDocument/2006/relationships/oleObject" Target="../embeddings/oleObject59.bin"/><Relationship Id="rId3" Type="http://schemas.openxmlformats.org/officeDocument/2006/relationships/tags" Target="../tags/tag140.xml"/><Relationship Id="rId7" Type="http://schemas.openxmlformats.org/officeDocument/2006/relationships/slideMaster" Target="../slideMasters/slideMaster5.xml"/><Relationship Id="rId2" Type="http://schemas.openxmlformats.org/officeDocument/2006/relationships/tags" Target="../tags/tag139.xml"/><Relationship Id="rId1" Type="http://schemas.openxmlformats.org/officeDocument/2006/relationships/vmlDrawing" Target="../drawings/vmlDrawing59.vml"/><Relationship Id="rId6" Type="http://schemas.openxmlformats.org/officeDocument/2006/relationships/tags" Target="../tags/tag143.xml"/><Relationship Id="rId5" Type="http://schemas.openxmlformats.org/officeDocument/2006/relationships/tags" Target="../tags/tag142.xml"/><Relationship Id="rId4" Type="http://schemas.openxmlformats.org/officeDocument/2006/relationships/tags" Target="../tags/tag141.xml"/><Relationship Id="rId9" Type="http://schemas.openxmlformats.org/officeDocument/2006/relationships/image" Target="../media/image1.emf"/></Relationships>
</file>

<file path=ppt/slideLayouts/_rels/slideLayout77.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tags" Target="../tags/tag145.xml"/><Relationship Id="rId7" Type="http://schemas.openxmlformats.org/officeDocument/2006/relationships/oleObject" Target="../embeddings/oleObject60.bin"/><Relationship Id="rId2" Type="http://schemas.openxmlformats.org/officeDocument/2006/relationships/tags" Target="../tags/tag144.xml"/><Relationship Id="rId1" Type="http://schemas.openxmlformats.org/officeDocument/2006/relationships/vmlDrawing" Target="../drawings/vmlDrawing60.vml"/><Relationship Id="rId6" Type="http://schemas.openxmlformats.org/officeDocument/2006/relationships/image" Target="../media/image3.jpg"/><Relationship Id="rId5" Type="http://schemas.openxmlformats.org/officeDocument/2006/relationships/slideMaster" Target="../slideMasters/slideMaster5.xml"/><Relationship Id="rId10" Type="http://schemas.microsoft.com/office/2007/relationships/hdphoto" Target="../media/hdphoto1.wdp"/><Relationship Id="rId4" Type="http://schemas.openxmlformats.org/officeDocument/2006/relationships/tags" Target="../tags/tag146.xml"/><Relationship Id="rId9" Type="http://schemas.openxmlformats.org/officeDocument/2006/relationships/image" Target="../media/image4.png"/></Relationships>
</file>

<file path=ppt/slideLayouts/_rels/slideLayout78.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tags" Target="../tags/tag148.xml"/><Relationship Id="rId7" Type="http://schemas.openxmlformats.org/officeDocument/2006/relationships/oleObject" Target="../embeddings/oleObject61.bin"/><Relationship Id="rId2" Type="http://schemas.openxmlformats.org/officeDocument/2006/relationships/tags" Target="../tags/tag147.xml"/><Relationship Id="rId1" Type="http://schemas.openxmlformats.org/officeDocument/2006/relationships/vmlDrawing" Target="../drawings/vmlDrawing61.vml"/><Relationship Id="rId6" Type="http://schemas.openxmlformats.org/officeDocument/2006/relationships/image" Target="../media/image6.jpg"/><Relationship Id="rId5" Type="http://schemas.openxmlformats.org/officeDocument/2006/relationships/slideMaster" Target="../slideMasters/slideMaster5.xml"/><Relationship Id="rId4" Type="http://schemas.openxmlformats.org/officeDocument/2006/relationships/tags" Target="../tags/tag149.xml"/><Relationship Id="rId9" Type="http://schemas.openxmlformats.org/officeDocument/2006/relationships/image" Target="../media/image7.png"/></Relationships>
</file>

<file path=ppt/slideLayouts/_rels/slideLayout79.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151.xml"/><Relationship Id="rId7" Type="http://schemas.openxmlformats.org/officeDocument/2006/relationships/image" Target="../media/image1.emf"/><Relationship Id="rId2" Type="http://schemas.openxmlformats.org/officeDocument/2006/relationships/tags" Target="../tags/tag150.xml"/><Relationship Id="rId1" Type="http://schemas.openxmlformats.org/officeDocument/2006/relationships/vmlDrawing" Target="../drawings/vmlDrawing62.vml"/><Relationship Id="rId6" Type="http://schemas.openxmlformats.org/officeDocument/2006/relationships/oleObject" Target="../embeddings/oleObject62.bin"/><Relationship Id="rId5" Type="http://schemas.openxmlformats.org/officeDocument/2006/relationships/slideMaster" Target="../slideMasters/slideMaster5.xml"/><Relationship Id="rId4" Type="http://schemas.openxmlformats.org/officeDocument/2006/relationships/tags" Target="../tags/tag152.xml"/></Relationships>
</file>

<file path=ppt/slideLayouts/_rels/slideLayout80.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tags" Target="../tags/tag154.xml"/><Relationship Id="rId7" Type="http://schemas.openxmlformats.org/officeDocument/2006/relationships/oleObject" Target="../embeddings/oleObject63.bin"/><Relationship Id="rId2" Type="http://schemas.openxmlformats.org/officeDocument/2006/relationships/tags" Target="../tags/tag153.xml"/><Relationship Id="rId1" Type="http://schemas.openxmlformats.org/officeDocument/2006/relationships/vmlDrawing" Target="../drawings/vmlDrawing63.vml"/><Relationship Id="rId6" Type="http://schemas.openxmlformats.org/officeDocument/2006/relationships/slideMaster" Target="../slideMasters/slideMaster5.xml"/><Relationship Id="rId5" Type="http://schemas.openxmlformats.org/officeDocument/2006/relationships/tags" Target="../tags/tag156.xml"/><Relationship Id="rId4" Type="http://schemas.openxmlformats.org/officeDocument/2006/relationships/tags" Target="../tags/tag155.xml"/><Relationship Id="rId9" Type="http://schemas.openxmlformats.org/officeDocument/2006/relationships/image" Target="../media/image2.png"/></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ltLang="zh-CN" smtClean="0"/>
              <a:t>Click to edit Master title style</a:t>
            </a:r>
            <a:endParaRPr lang="zh-CN" alt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ltLang="zh-CN" smtClean="0"/>
              <a:t>Click to edit Master subtitle style</a:t>
            </a:r>
            <a:endParaRPr lang="zh-CN" altLang="en-US"/>
          </a:p>
        </p:txBody>
      </p:sp>
      <p:sp>
        <p:nvSpPr>
          <p:cNvPr id="4" name="Date Placeholder 3"/>
          <p:cNvSpPr>
            <a:spLocks noGrp="1"/>
          </p:cNvSpPr>
          <p:nvPr>
            <p:ph type="dt" sz="half" idx="10"/>
          </p:nvPr>
        </p:nvSpPr>
        <p:spPr/>
        <p:txBody>
          <a:bodyPr/>
          <a:lstStyle/>
          <a:p>
            <a:fld id="{91C15FAC-D268-4356-9DB8-23CCFE54F84C}" type="datetimeFigureOut">
              <a:rPr lang="zh-CN" altLang="en-US" smtClean="0"/>
              <a:t>2014/2/24</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73CF9D31-F888-4D28-B052-72349BFAAA92}" type="slidenum">
              <a:rPr lang="zh-CN" altLang="en-US" smtClean="0"/>
              <a:t>‹#›</a:t>
            </a:fld>
            <a:endParaRPr lang="zh-CN" altLang="en-US"/>
          </a:p>
        </p:txBody>
      </p:sp>
    </p:spTree>
    <p:extLst>
      <p:ext uri="{BB962C8B-B14F-4D97-AF65-F5344CB8AC3E}">
        <p14:creationId xmlns:p14="http://schemas.microsoft.com/office/powerpoint/2010/main" val="14473709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smtClean="0"/>
              <a:t>Click to edit Master title style</a:t>
            </a:r>
            <a:endParaRPr lang="zh-CN" altLang="en-US"/>
          </a:p>
        </p:txBody>
      </p:sp>
      <p:sp>
        <p:nvSpPr>
          <p:cNvPr id="3" name="Content Placeholder 2"/>
          <p:cNvSpPr>
            <a:spLocks noGrp="1"/>
          </p:cNvSpPr>
          <p:nvPr>
            <p:ph idx="1"/>
          </p:nvPr>
        </p:nvSpPr>
        <p:spPr/>
        <p:txBody>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4" name="Date Placeholder 3"/>
          <p:cNvSpPr>
            <a:spLocks noGrp="1"/>
          </p:cNvSpPr>
          <p:nvPr>
            <p:ph type="dt" sz="half" idx="10"/>
          </p:nvPr>
        </p:nvSpPr>
        <p:spPr/>
        <p:txBody>
          <a:bodyPr/>
          <a:lstStyle/>
          <a:p>
            <a:fld id="{91C15FAC-D268-4356-9DB8-23CCFE54F84C}" type="datetimeFigureOut">
              <a:rPr lang="zh-CN" altLang="en-US" smtClean="0"/>
              <a:t>2014/2/24</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73CF9D31-F888-4D28-B052-72349BFAAA92}" type="slidenum">
              <a:rPr lang="zh-CN" altLang="en-US" smtClean="0"/>
              <a:t>‹#›</a:t>
            </a:fld>
            <a:endParaRPr lang="zh-CN" altLang="en-US"/>
          </a:p>
        </p:txBody>
      </p:sp>
    </p:spTree>
    <p:extLst>
      <p:ext uri="{BB962C8B-B14F-4D97-AF65-F5344CB8AC3E}">
        <p14:creationId xmlns:p14="http://schemas.microsoft.com/office/powerpoint/2010/main" val="37229843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ltLang="zh-CN" smtClean="0"/>
              <a:t>Click to edit Master title style</a:t>
            </a:r>
            <a:endParaRPr lang="zh-CN" alt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ltLang="zh-CN" smtClean="0"/>
              <a:t>Click to edit Master text styles</a:t>
            </a:r>
          </a:p>
        </p:txBody>
      </p:sp>
      <p:sp>
        <p:nvSpPr>
          <p:cNvPr id="4" name="Date Placeholder 3"/>
          <p:cNvSpPr>
            <a:spLocks noGrp="1"/>
          </p:cNvSpPr>
          <p:nvPr>
            <p:ph type="dt" sz="half" idx="10"/>
          </p:nvPr>
        </p:nvSpPr>
        <p:spPr/>
        <p:txBody>
          <a:bodyPr/>
          <a:lstStyle/>
          <a:p>
            <a:fld id="{91C15FAC-D268-4356-9DB8-23CCFE54F84C}" type="datetimeFigureOut">
              <a:rPr lang="zh-CN" altLang="en-US" smtClean="0"/>
              <a:t>2014/2/24</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73CF9D31-F888-4D28-B052-72349BFAAA92}" type="slidenum">
              <a:rPr lang="zh-CN" altLang="en-US" smtClean="0"/>
              <a:t>‹#›</a:t>
            </a:fld>
            <a:endParaRPr lang="zh-CN" altLang="en-US"/>
          </a:p>
        </p:txBody>
      </p:sp>
    </p:spTree>
    <p:extLst>
      <p:ext uri="{BB962C8B-B14F-4D97-AF65-F5344CB8AC3E}">
        <p14:creationId xmlns:p14="http://schemas.microsoft.com/office/powerpoint/2010/main" val="39080613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smtClean="0"/>
              <a:t>Click to edit Master title style</a:t>
            </a:r>
            <a:endParaRPr lang="zh-CN" altLang="en-US"/>
          </a:p>
        </p:txBody>
      </p:sp>
      <p:sp>
        <p:nvSpPr>
          <p:cNvPr id="3" name="Content Placeholder 2"/>
          <p:cNvSpPr>
            <a:spLocks noGrp="1"/>
          </p:cNvSpPr>
          <p:nvPr>
            <p:ph sz="half" idx="1"/>
          </p:nvPr>
        </p:nvSpPr>
        <p:spPr>
          <a:xfrm>
            <a:off x="838200" y="1825625"/>
            <a:ext cx="5181600" cy="4351338"/>
          </a:xfrm>
        </p:spPr>
        <p:txBody>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4" name="Content Placeholder 3"/>
          <p:cNvSpPr>
            <a:spLocks noGrp="1"/>
          </p:cNvSpPr>
          <p:nvPr>
            <p:ph sz="half" idx="2"/>
          </p:nvPr>
        </p:nvSpPr>
        <p:spPr>
          <a:xfrm>
            <a:off x="6172200" y="1825625"/>
            <a:ext cx="5181600" cy="4351338"/>
          </a:xfrm>
        </p:spPr>
        <p:txBody>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5" name="Date Placeholder 4"/>
          <p:cNvSpPr>
            <a:spLocks noGrp="1"/>
          </p:cNvSpPr>
          <p:nvPr>
            <p:ph type="dt" sz="half" idx="10"/>
          </p:nvPr>
        </p:nvSpPr>
        <p:spPr/>
        <p:txBody>
          <a:bodyPr/>
          <a:lstStyle/>
          <a:p>
            <a:fld id="{91C15FAC-D268-4356-9DB8-23CCFE54F84C}" type="datetimeFigureOut">
              <a:rPr lang="zh-CN" altLang="en-US" smtClean="0"/>
              <a:t>2014/2/24</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73CF9D31-F888-4D28-B052-72349BFAAA92}" type="slidenum">
              <a:rPr lang="zh-CN" altLang="en-US" smtClean="0"/>
              <a:t>‹#›</a:t>
            </a:fld>
            <a:endParaRPr lang="zh-CN" altLang="en-US"/>
          </a:p>
        </p:txBody>
      </p:sp>
    </p:spTree>
    <p:extLst>
      <p:ext uri="{BB962C8B-B14F-4D97-AF65-F5344CB8AC3E}">
        <p14:creationId xmlns:p14="http://schemas.microsoft.com/office/powerpoint/2010/main" val="3575994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ltLang="zh-CN" smtClean="0"/>
              <a:t>Click to edit Master title style</a:t>
            </a:r>
            <a:endParaRPr lang="zh-CN" alt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7" name="Date Placeholder 6"/>
          <p:cNvSpPr>
            <a:spLocks noGrp="1"/>
          </p:cNvSpPr>
          <p:nvPr>
            <p:ph type="dt" sz="half" idx="10"/>
          </p:nvPr>
        </p:nvSpPr>
        <p:spPr/>
        <p:txBody>
          <a:bodyPr/>
          <a:lstStyle/>
          <a:p>
            <a:fld id="{91C15FAC-D268-4356-9DB8-23CCFE54F84C}" type="datetimeFigureOut">
              <a:rPr lang="zh-CN" altLang="en-US" smtClean="0"/>
              <a:t>2014/2/24</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73CF9D31-F888-4D28-B052-72349BFAAA92}" type="slidenum">
              <a:rPr lang="zh-CN" altLang="en-US" smtClean="0"/>
              <a:t>‹#›</a:t>
            </a:fld>
            <a:endParaRPr lang="zh-CN" altLang="en-US"/>
          </a:p>
        </p:txBody>
      </p:sp>
    </p:spTree>
    <p:extLst>
      <p:ext uri="{BB962C8B-B14F-4D97-AF65-F5344CB8AC3E}">
        <p14:creationId xmlns:p14="http://schemas.microsoft.com/office/powerpoint/2010/main" val="23556729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smtClean="0"/>
              <a:t>Click to edit Master title style</a:t>
            </a:r>
            <a:endParaRPr lang="zh-CN" altLang="en-US"/>
          </a:p>
        </p:txBody>
      </p:sp>
      <p:sp>
        <p:nvSpPr>
          <p:cNvPr id="3" name="Date Placeholder 2"/>
          <p:cNvSpPr>
            <a:spLocks noGrp="1"/>
          </p:cNvSpPr>
          <p:nvPr>
            <p:ph type="dt" sz="half" idx="10"/>
          </p:nvPr>
        </p:nvSpPr>
        <p:spPr/>
        <p:txBody>
          <a:bodyPr/>
          <a:lstStyle/>
          <a:p>
            <a:fld id="{91C15FAC-D268-4356-9DB8-23CCFE54F84C}" type="datetimeFigureOut">
              <a:rPr lang="zh-CN" altLang="en-US" smtClean="0"/>
              <a:t>2014/2/24</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73CF9D31-F888-4D28-B052-72349BFAAA92}" type="slidenum">
              <a:rPr lang="zh-CN" altLang="en-US" smtClean="0"/>
              <a:t>‹#›</a:t>
            </a:fld>
            <a:endParaRPr lang="zh-CN" altLang="en-US"/>
          </a:p>
        </p:txBody>
      </p:sp>
    </p:spTree>
    <p:extLst>
      <p:ext uri="{BB962C8B-B14F-4D97-AF65-F5344CB8AC3E}">
        <p14:creationId xmlns:p14="http://schemas.microsoft.com/office/powerpoint/2010/main" val="21459605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C15FAC-D268-4356-9DB8-23CCFE54F84C}" type="datetimeFigureOut">
              <a:rPr lang="zh-CN" altLang="en-US" smtClean="0"/>
              <a:t>2014/2/24</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73CF9D31-F888-4D28-B052-72349BFAAA92}" type="slidenum">
              <a:rPr lang="zh-CN" altLang="en-US" smtClean="0"/>
              <a:t>‹#›</a:t>
            </a:fld>
            <a:endParaRPr lang="zh-CN" altLang="en-US"/>
          </a:p>
        </p:txBody>
      </p:sp>
    </p:spTree>
    <p:extLst>
      <p:ext uri="{BB962C8B-B14F-4D97-AF65-F5344CB8AC3E}">
        <p14:creationId xmlns:p14="http://schemas.microsoft.com/office/powerpoint/2010/main" val="41644188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ltLang="zh-CN" smtClean="0"/>
              <a:t>Click to edit Master title style</a:t>
            </a:r>
            <a:endParaRPr lang="zh-CN" alt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zh-CN" smtClean="0"/>
              <a:t>Click to edit Master text styles</a:t>
            </a:r>
          </a:p>
        </p:txBody>
      </p:sp>
      <p:sp>
        <p:nvSpPr>
          <p:cNvPr id="5" name="Date Placeholder 4"/>
          <p:cNvSpPr>
            <a:spLocks noGrp="1"/>
          </p:cNvSpPr>
          <p:nvPr>
            <p:ph type="dt" sz="half" idx="10"/>
          </p:nvPr>
        </p:nvSpPr>
        <p:spPr/>
        <p:txBody>
          <a:bodyPr/>
          <a:lstStyle/>
          <a:p>
            <a:fld id="{91C15FAC-D268-4356-9DB8-23CCFE54F84C}" type="datetimeFigureOut">
              <a:rPr lang="zh-CN" altLang="en-US" smtClean="0"/>
              <a:t>2014/2/24</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73CF9D31-F888-4D28-B052-72349BFAAA92}" type="slidenum">
              <a:rPr lang="zh-CN" altLang="en-US" smtClean="0"/>
              <a:t>‹#›</a:t>
            </a:fld>
            <a:endParaRPr lang="zh-CN" altLang="en-US"/>
          </a:p>
        </p:txBody>
      </p:sp>
    </p:spTree>
    <p:extLst>
      <p:ext uri="{BB962C8B-B14F-4D97-AF65-F5344CB8AC3E}">
        <p14:creationId xmlns:p14="http://schemas.microsoft.com/office/powerpoint/2010/main" val="27629687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ltLang="zh-CN" smtClean="0"/>
              <a:t>Click to edit Master title style</a:t>
            </a:r>
            <a:endParaRPr lang="zh-CN" alt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zh-CN" smtClean="0"/>
              <a:t>Click to edit Master text styles</a:t>
            </a:r>
          </a:p>
        </p:txBody>
      </p:sp>
      <p:sp>
        <p:nvSpPr>
          <p:cNvPr id="5" name="Date Placeholder 4"/>
          <p:cNvSpPr>
            <a:spLocks noGrp="1"/>
          </p:cNvSpPr>
          <p:nvPr>
            <p:ph type="dt" sz="half" idx="10"/>
          </p:nvPr>
        </p:nvSpPr>
        <p:spPr/>
        <p:txBody>
          <a:bodyPr/>
          <a:lstStyle/>
          <a:p>
            <a:fld id="{91C15FAC-D268-4356-9DB8-23CCFE54F84C}" type="datetimeFigureOut">
              <a:rPr lang="zh-CN" altLang="en-US" smtClean="0"/>
              <a:t>2014/2/24</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73CF9D31-F888-4D28-B052-72349BFAAA92}" type="slidenum">
              <a:rPr lang="zh-CN" altLang="en-US" smtClean="0"/>
              <a:t>‹#›</a:t>
            </a:fld>
            <a:endParaRPr lang="zh-CN" altLang="en-US"/>
          </a:p>
        </p:txBody>
      </p:sp>
    </p:spTree>
    <p:extLst>
      <p:ext uri="{BB962C8B-B14F-4D97-AF65-F5344CB8AC3E}">
        <p14:creationId xmlns:p14="http://schemas.microsoft.com/office/powerpoint/2010/main" val="11416782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smtClean="0"/>
              <a:t>Click to edit Master title style</a:t>
            </a:r>
            <a:endParaRPr lang="zh-CN" altLang="en-US"/>
          </a:p>
        </p:txBody>
      </p:sp>
      <p:sp>
        <p:nvSpPr>
          <p:cNvPr id="3" name="Vertical Text Placeholder 2"/>
          <p:cNvSpPr>
            <a:spLocks noGrp="1"/>
          </p:cNvSpPr>
          <p:nvPr>
            <p:ph type="body" orient="vert" idx="1"/>
          </p:nvPr>
        </p:nvSpPr>
        <p:spPr/>
        <p:txBody>
          <a:bodyPr vert="eaVert"/>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4" name="Date Placeholder 3"/>
          <p:cNvSpPr>
            <a:spLocks noGrp="1"/>
          </p:cNvSpPr>
          <p:nvPr>
            <p:ph type="dt" sz="half" idx="10"/>
          </p:nvPr>
        </p:nvSpPr>
        <p:spPr/>
        <p:txBody>
          <a:bodyPr/>
          <a:lstStyle/>
          <a:p>
            <a:fld id="{91C15FAC-D268-4356-9DB8-23CCFE54F84C}" type="datetimeFigureOut">
              <a:rPr lang="zh-CN" altLang="en-US" smtClean="0"/>
              <a:t>2014/2/24</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73CF9D31-F888-4D28-B052-72349BFAAA92}" type="slidenum">
              <a:rPr lang="zh-CN" altLang="en-US" smtClean="0"/>
              <a:t>‹#›</a:t>
            </a:fld>
            <a:endParaRPr lang="zh-CN" altLang="en-US"/>
          </a:p>
        </p:txBody>
      </p:sp>
    </p:spTree>
    <p:extLst>
      <p:ext uri="{BB962C8B-B14F-4D97-AF65-F5344CB8AC3E}">
        <p14:creationId xmlns:p14="http://schemas.microsoft.com/office/powerpoint/2010/main" val="38948090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ltLang="zh-CN" smtClean="0"/>
              <a:t>Click to edit Master title style</a:t>
            </a:r>
            <a:endParaRPr lang="zh-CN" alt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4" name="Date Placeholder 3"/>
          <p:cNvSpPr>
            <a:spLocks noGrp="1"/>
          </p:cNvSpPr>
          <p:nvPr>
            <p:ph type="dt" sz="half" idx="10"/>
          </p:nvPr>
        </p:nvSpPr>
        <p:spPr/>
        <p:txBody>
          <a:bodyPr/>
          <a:lstStyle/>
          <a:p>
            <a:fld id="{91C15FAC-D268-4356-9DB8-23CCFE54F84C}" type="datetimeFigureOut">
              <a:rPr lang="zh-CN" altLang="en-US" smtClean="0"/>
              <a:t>2014/2/24</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73CF9D31-F888-4D28-B052-72349BFAAA92}" type="slidenum">
              <a:rPr lang="zh-CN" altLang="en-US" smtClean="0"/>
              <a:t>‹#›</a:t>
            </a:fld>
            <a:endParaRPr lang="zh-CN" altLang="en-US"/>
          </a:p>
        </p:txBody>
      </p:sp>
    </p:spTree>
    <p:extLst>
      <p:ext uri="{BB962C8B-B14F-4D97-AF65-F5344CB8AC3E}">
        <p14:creationId xmlns:p14="http://schemas.microsoft.com/office/powerpoint/2010/main" val="23591672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19248" y="228601"/>
            <a:ext cx="11151917" cy="747897"/>
          </a:xfrm>
        </p:spPr>
        <p:txBody>
          <a:bodyPr/>
          <a:lstStyle>
            <a:lvl1pPr>
              <a:defRPr sz="5400"/>
            </a:lvl1pPr>
          </a:lstStyle>
          <a:p>
            <a:r>
              <a:rPr lang="en-US" smtClean="0"/>
              <a:t>Click to edit Master title style</a:t>
            </a:r>
            <a:endParaRPr lang="en-US" dirty="0"/>
          </a:p>
        </p:txBody>
      </p:sp>
      <p:sp>
        <p:nvSpPr>
          <p:cNvPr id="5" name="Text Placeholder 4"/>
          <p:cNvSpPr>
            <a:spLocks noGrp="1"/>
          </p:cNvSpPr>
          <p:nvPr>
            <p:ph type="body" sz="quarter" idx="10"/>
          </p:nvPr>
        </p:nvSpPr>
        <p:spPr>
          <a:xfrm>
            <a:off x="519248" y="1447800"/>
            <a:ext cx="11151917" cy="946413"/>
          </a:xfrm>
        </p:spPr>
        <p:txBody>
          <a:bodyPr/>
          <a:lstStyle>
            <a:lvl1pPr marL="3175" indent="0">
              <a:spcBef>
                <a:spcPts val="0"/>
              </a:spcBef>
              <a:spcAft>
                <a:spcPts val="900"/>
              </a:spcAft>
              <a:buSzPct val="80000"/>
              <a:buFont typeface="Arial" pitchFamily="34" charset="0"/>
              <a:buNone/>
              <a:defRPr sz="4000" spc="-100" baseline="0">
                <a:gradFill>
                  <a:gsLst>
                    <a:gs pos="0">
                      <a:srgbClr val="595959"/>
                    </a:gs>
                    <a:gs pos="86000">
                      <a:srgbClr val="595959"/>
                    </a:gs>
                  </a:gsLst>
                  <a:lin ang="5400000" scaled="0"/>
                </a:gradFill>
                <a:latin typeface="Segoe UI Light" pitchFamily="34" charset="0"/>
              </a:defRPr>
            </a:lvl1pPr>
            <a:lvl2pPr marL="3175" indent="0">
              <a:spcBef>
                <a:spcPts val="0"/>
              </a:spcBef>
              <a:buSzPct val="80000"/>
              <a:buFont typeface="Arial" pitchFamily="34" charset="0"/>
              <a:buNone/>
              <a:defRPr sz="2000" spc="-50" baseline="0">
                <a:gradFill>
                  <a:gsLst>
                    <a:gs pos="0">
                      <a:srgbClr val="595959"/>
                    </a:gs>
                    <a:gs pos="86000">
                      <a:srgbClr val="595959"/>
                    </a:gs>
                  </a:gsLst>
                  <a:lin ang="5400000" scaled="0"/>
                </a:gradFill>
              </a:defRPr>
            </a:lvl2pPr>
            <a:lvl3pPr marL="1258888" indent="-403225">
              <a:buSzPct val="80000"/>
              <a:buFontTx/>
              <a:buBlip>
                <a:blip r:embed="rId4"/>
              </a:buBlip>
              <a:defRPr>
                <a:gradFill>
                  <a:gsLst>
                    <a:gs pos="0">
                      <a:schemeClr val="tx1">
                        <a:lumMod val="90000"/>
                        <a:lumOff val="10000"/>
                      </a:schemeClr>
                    </a:gs>
                    <a:gs pos="86000">
                      <a:schemeClr val="tx1">
                        <a:lumMod val="90000"/>
                        <a:lumOff val="10000"/>
                      </a:schemeClr>
                    </a:gs>
                  </a:gsLst>
                  <a:lin ang="5400000" scaled="0"/>
                </a:gradFill>
              </a:defRPr>
            </a:lvl3pPr>
            <a:lvl4pPr marL="1604963" indent="-346075">
              <a:buSzPct val="80000"/>
              <a:buFontTx/>
              <a:buBlip>
                <a:blip r:embed="rId4"/>
              </a:buBlip>
              <a:defRPr>
                <a:gradFill>
                  <a:gsLst>
                    <a:gs pos="0">
                      <a:schemeClr val="tx1">
                        <a:lumMod val="90000"/>
                        <a:lumOff val="10000"/>
                      </a:schemeClr>
                    </a:gs>
                    <a:gs pos="86000">
                      <a:schemeClr val="tx1">
                        <a:lumMod val="90000"/>
                        <a:lumOff val="10000"/>
                      </a:schemeClr>
                    </a:gs>
                  </a:gsLst>
                  <a:lin ang="5400000" scaled="0"/>
                </a:gradFill>
              </a:defRPr>
            </a:lvl4pPr>
            <a:lvl5pPr marL="1941513" indent="-336550">
              <a:buSzPct val="80000"/>
              <a:buFontTx/>
              <a:buBlip>
                <a:blip r:embed="rId4"/>
              </a:buBlip>
              <a:defRPr>
                <a:gradFill>
                  <a:gsLst>
                    <a:gs pos="0">
                      <a:schemeClr val="tx1">
                        <a:lumMod val="90000"/>
                        <a:lumOff val="10000"/>
                      </a:schemeClr>
                    </a:gs>
                    <a:gs pos="86000">
                      <a:schemeClr val="tx1">
                        <a:lumMod val="90000"/>
                        <a:lumOff val="10000"/>
                      </a:schemeClr>
                    </a:gs>
                  </a:gsLst>
                  <a:lin ang="5400000" scaled="0"/>
                </a:gradFill>
              </a:defRPr>
            </a:lvl5pPr>
          </a:lstStyle>
          <a:p>
            <a:pPr lvl="0"/>
            <a:r>
              <a:rPr lang="en-US" smtClean="0"/>
              <a:t>Click to edit Master text styles</a:t>
            </a:r>
          </a:p>
          <a:p>
            <a:pPr lvl="1"/>
            <a:r>
              <a:rPr lang="en-US" smtClean="0"/>
              <a:t>Second level</a:t>
            </a:r>
          </a:p>
        </p:txBody>
      </p:sp>
      <p:graphicFrame>
        <p:nvGraphicFramePr>
          <p:cNvPr id="6" name="Object 5" hidden="1"/>
          <p:cNvGraphicFramePr>
            <a:graphicFrameLocks noChangeAspect="1"/>
          </p:cNvGraphicFramePr>
          <p:nvPr userDrawn="1">
            <p:custDataLst>
              <p:tags r:id="rId2"/>
            </p:custDataLst>
            <p:extLst/>
          </p:nvPr>
        </p:nvGraphicFramePr>
        <p:xfrm>
          <a:off x="0" y="0"/>
          <a:ext cx="158791" cy="158750"/>
        </p:xfrm>
        <a:graphic>
          <a:graphicData uri="http://schemas.openxmlformats.org/presentationml/2006/ole">
            <mc:AlternateContent xmlns:mc="http://schemas.openxmlformats.org/markup-compatibility/2006">
              <mc:Choice xmlns:v="urn:schemas-microsoft-com:vml" Requires="v">
                <p:oleObj spid="_x0000_s86048" name="think-cell Slide" r:id="rId5" imgW="270" imgH="270" progId="TCLayout.ActiveDocument.1">
                  <p:embed/>
                </p:oleObj>
              </mc:Choice>
              <mc:Fallback>
                <p:oleObj name="think-cell Slide" r:id="rId5" imgW="270" imgH="270" progId="TCLayout.ActiveDocument.1">
                  <p:embed/>
                  <p:pic>
                    <p:nvPicPr>
                      <p:cNvPr id="0" name=""/>
                      <p:cNvPicPr/>
                      <p:nvPr/>
                    </p:nvPicPr>
                    <p:blipFill>
                      <a:blip r:embed="rId6"/>
                      <a:stretch>
                        <a:fillRect/>
                      </a:stretch>
                    </p:blipFill>
                    <p:spPr>
                      <a:xfrm>
                        <a:off x="0" y="0"/>
                        <a:ext cx="158791" cy="158750"/>
                      </a:xfrm>
                      <a:prstGeom prst="rect">
                        <a:avLst/>
                      </a:prstGeom>
                    </p:spPr>
                  </p:pic>
                </p:oleObj>
              </mc:Fallback>
            </mc:AlternateContent>
          </a:graphicData>
        </a:graphic>
      </p:graphicFrame>
    </p:spTree>
    <p:extLst>
      <p:ext uri="{BB962C8B-B14F-4D97-AF65-F5344CB8AC3E}">
        <p14:creationId xmlns:p14="http://schemas.microsoft.com/office/powerpoint/2010/main" val="1662872591"/>
      </p:ext>
    </p:extLst>
  </p:cSld>
  <p:clrMapOvr>
    <a:masterClrMapping/>
  </p:clrMapOvr>
  <p:transition>
    <p:fade/>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_Content_noTree">
    <p:bg bwMode="ltGray">
      <p:bgPr>
        <a:solidFill>
          <a:schemeClr val="bg1"/>
        </a:solidFill>
        <a:effectLst/>
      </p:bgPr>
    </p:bg>
    <p:spTree>
      <p:nvGrpSpPr>
        <p:cNvPr id="1" name=""/>
        <p:cNvGrpSpPr/>
        <p:nvPr/>
      </p:nvGrpSpPr>
      <p:grpSpPr>
        <a:xfrm>
          <a:off x="0" y="0"/>
          <a:ext cx="0" cy="0"/>
          <a:chOff x="0" y="0"/>
          <a:chExt cx="0" cy="0"/>
        </a:xfrm>
      </p:grpSpPr>
      <p:sp>
        <p:nvSpPr>
          <p:cNvPr id="3" name="Rectangle 2"/>
          <p:cNvSpPr/>
          <p:nvPr userDrawn="1"/>
        </p:nvSpPr>
        <p:spPr bwMode="auto">
          <a:xfrm>
            <a:off x="0" y="0"/>
            <a:ext cx="12192000" cy="1051560"/>
          </a:xfrm>
          <a:prstGeom prst="rect">
            <a:avLst/>
          </a:prstGeom>
          <a:solidFill>
            <a:schemeClr val="accent1"/>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400" dirty="0">
              <a:gradFill>
                <a:gsLst>
                  <a:gs pos="0">
                    <a:srgbClr val="FFFFFF"/>
                  </a:gs>
                  <a:gs pos="100000">
                    <a:srgbClr val="FFFFFF"/>
                  </a:gs>
                </a:gsLst>
                <a:lin ang="5400000" scaled="0"/>
              </a:gradFill>
            </a:endParaRPr>
          </a:p>
        </p:txBody>
      </p:sp>
      <p:sp>
        <p:nvSpPr>
          <p:cNvPr id="4" name="Title 3"/>
          <p:cNvSpPr>
            <a:spLocks noGrp="1"/>
          </p:cNvSpPr>
          <p:nvPr>
            <p:ph type="title"/>
          </p:nvPr>
        </p:nvSpPr>
        <p:spPr>
          <a:xfrm>
            <a:off x="222250" y="236838"/>
            <a:ext cx="11713733" cy="609398"/>
          </a:xfrm>
        </p:spPr>
        <p:txBody>
          <a:bodyPr>
            <a:noAutofit/>
          </a:bodyPr>
          <a:lstStyle>
            <a:lvl1pPr>
              <a:defRPr sz="4400">
                <a:solidFill>
                  <a:schemeClr val="bg1">
                    <a:alpha val="99000"/>
                  </a:schemeClr>
                </a:solidFill>
              </a:defRPr>
            </a:lvl1pPr>
          </a:lstStyle>
          <a:p>
            <a:r>
              <a:rPr lang="en-US" dirty="0" smtClean="0"/>
              <a:t>Click to edit Master title style</a:t>
            </a:r>
            <a:endParaRPr lang="en-US" dirty="0"/>
          </a:p>
        </p:txBody>
      </p:sp>
      <p:sp>
        <p:nvSpPr>
          <p:cNvPr id="14" name="Text Placeholder 13"/>
          <p:cNvSpPr>
            <a:spLocks noGrp="1"/>
          </p:cNvSpPr>
          <p:nvPr>
            <p:ph type="body" sz="quarter" idx="10"/>
          </p:nvPr>
        </p:nvSpPr>
        <p:spPr>
          <a:xfrm>
            <a:off x="222250" y="1343025"/>
            <a:ext cx="11713464" cy="3609975"/>
          </a:xfrm>
        </p:spPr>
        <p:txBody>
          <a:bodyPr>
            <a:noAutofit/>
          </a:bodyPr>
          <a:lstStyle>
            <a:lvl1pPr marL="0" marR="0" indent="0" algn="l" defTabSz="914340" rtl="0" eaLnBrk="1" fontAlgn="auto" latinLnBrk="0" hangingPunct="1">
              <a:lnSpc>
                <a:spcPct val="100000"/>
              </a:lnSpc>
              <a:spcBef>
                <a:spcPts val="0"/>
              </a:spcBef>
              <a:spcAft>
                <a:spcPts val="1200"/>
              </a:spcAft>
              <a:buClr>
                <a:srgbClr val="0081C6"/>
              </a:buClr>
              <a:buSzPct val="100000"/>
              <a:buFont typeface="Wingdings" pitchFamily="2" charset="2"/>
              <a:buNone/>
              <a:tabLst/>
              <a:defRPr sz="2400"/>
            </a:lvl1pPr>
            <a:lvl2pPr marL="228600" indent="-228600">
              <a:defRPr sz="2000"/>
            </a:lvl2pPr>
            <a:lvl3pPr marL="457200" indent="-228600">
              <a:defRPr sz="1800">
                <a:solidFill>
                  <a:schemeClr val="tx1">
                    <a:lumMod val="75000"/>
                    <a:lumOff val="25000"/>
                    <a:alpha val="99000"/>
                  </a:schemeClr>
                </a:solidFill>
                <a:latin typeface="+mj-lt"/>
              </a:defRPr>
            </a:lvl3pPr>
            <a:lvl4pPr marL="685800" indent="-228600">
              <a:defRPr sz="1600">
                <a:solidFill>
                  <a:schemeClr val="tx1">
                    <a:lumMod val="75000"/>
                    <a:lumOff val="25000"/>
                    <a:alpha val="99000"/>
                  </a:schemeClr>
                </a:solidFill>
                <a:latin typeface="+mj-lt"/>
              </a:defRPr>
            </a:lvl4pPr>
            <a:lvl5pPr marL="914400" indent="-228600">
              <a:defRPr sz="1600">
                <a:solidFill>
                  <a:schemeClr val="tx1">
                    <a:lumMod val="75000"/>
                    <a:lumOff val="25000"/>
                    <a:alpha val="99000"/>
                  </a:schemeClr>
                </a:solidFill>
                <a:latin typeface="+mj-lt"/>
              </a:defRPr>
            </a:lvl5pPr>
          </a:lstStyle>
          <a:p>
            <a:pPr lvl="0"/>
            <a:r>
              <a:rPr lang="en-US" dirty="0" smtClean="0"/>
              <a:t>Click to edit Master text styles</a:t>
            </a:r>
          </a:p>
          <a:p>
            <a:pPr marL="0" marR="0" lvl="0" indent="0" algn="l" defTabSz="914340" rtl="0" eaLnBrk="1" fontAlgn="auto" latinLnBrk="0" hangingPunct="1">
              <a:lnSpc>
                <a:spcPct val="100000"/>
              </a:lnSpc>
              <a:spcBef>
                <a:spcPts val="0"/>
              </a:spcBef>
              <a:spcAft>
                <a:spcPts val="1200"/>
              </a:spcAft>
              <a:buClr>
                <a:srgbClr val="0081C6"/>
              </a:buClr>
              <a:buSzPct val="100000"/>
              <a:buFont typeface="Wingdings" pitchFamily="2" charset="2"/>
              <a:buNone/>
              <a:tabLst/>
              <a:defRPr/>
            </a:pPr>
            <a:r>
              <a:rPr lang="en-US" dirty="0" smtClean="0"/>
              <a:t>Click to edit Master text styles</a:t>
            </a:r>
          </a:p>
          <a:p>
            <a:pPr marL="0" marR="0" lvl="0" indent="0" algn="l" defTabSz="914340" rtl="0" eaLnBrk="1" fontAlgn="auto" latinLnBrk="0" hangingPunct="1">
              <a:lnSpc>
                <a:spcPct val="100000"/>
              </a:lnSpc>
              <a:spcBef>
                <a:spcPts val="0"/>
              </a:spcBef>
              <a:spcAft>
                <a:spcPts val="1200"/>
              </a:spcAft>
              <a:buClr>
                <a:srgbClr val="0081C6"/>
              </a:buClr>
              <a:buSzPct val="100000"/>
              <a:buFont typeface="Wingdings" pitchFamily="2" charset="2"/>
              <a:buNone/>
              <a:tabLst/>
              <a:defRPr/>
            </a:pPr>
            <a:r>
              <a:rPr lang="en-US" dirty="0" smtClean="0"/>
              <a:t>Click to edit Master text styles</a:t>
            </a:r>
          </a:p>
          <a:p>
            <a:pPr marL="0" marR="0" lvl="0" indent="0" algn="l" defTabSz="914340" rtl="0" eaLnBrk="1" fontAlgn="auto" latinLnBrk="0" hangingPunct="1">
              <a:lnSpc>
                <a:spcPct val="100000"/>
              </a:lnSpc>
              <a:spcBef>
                <a:spcPts val="0"/>
              </a:spcBef>
              <a:spcAft>
                <a:spcPts val="1200"/>
              </a:spcAft>
              <a:buClr>
                <a:srgbClr val="0081C6"/>
              </a:buClr>
              <a:buSzPct val="100000"/>
              <a:buFont typeface="Wingdings" pitchFamily="2" charset="2"/>
              <a:buNone/>
              <a:tabLst/>
              <a:defRPr/>
            </a:pPr>
            <a:r>
              <a:rPr lang="en-US" dirty="0" smtClean="0"/>
              <a:t>Click to edit Master text styles</a:t>
            </a:r>
          </a:p>
          <a:p>
            <a:pPr lvl="0"/>
            <a:endParaRPr lang="en-US" dirty="0" smtClean="0"/>
          </a:p>
        </p:txBody>
      </p:sp>
    </p:spTree>
    <p:extLst>
      <p:ext uri="{BB962C8B-B14F-4D97-AF65-F5344CB8AC3E}">
        <p14:creationId xmlns:p14="http://schemas.microsoft.com/office/powerpoint/2010/main" val="1705986308"/>
      </p:ext>
    </p:extLst>
  </p:cSld>
  <p:clrMapOvr>
    <a:masterClrMapping/>
  </p:clrMapOvr>
  <p:transition>
    <p:fade/>
  </p:transition>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Slide">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519249" y="2234114"/>
            <a:ext cx="8375702" cy="1359196"/>
          </a:xfrm>
        </p:spPr>
        <p:txBody>
          <a:bodyPr anchor="ctr" anchorCtr="0">
            <a:noAutofit/>
          </a:bodyPr>
          <a:lstStyle>
            <a:lvl1pPr>
              <a:lnSpc>
                <a:spcPct val="90000"/>
              </a:lnSpc>
              <a:defRPr sz="6600" baseline="0">
                <a:solidFill>
                  <a:schemeClr val="bg1">
                    <a:alpha val="99000"/>
                  </a:schemeClr>
                </a:solidFill>
                <a:latin typeface="Segoe UI Light" pitchFamily="34" charset="0"/>
              </a:defRPr>
            </a:lvl1pPr>
          </a:lstStyle>
          <a:p>
            <a:r>
              <a:rPr lang="en-US" dirty="0" smtClean="0"/>
              <a:t>Title Here</a:t>
            </a:r>
            <a:endParaRPr lang="en-US" dirty="0"/>
          </a:p>
        </p:txBody>
      </p:sp>
      <p:sp>
        <p:nvSpPr>
          <p:cNvPr id="7" name="Text Placeholder 6"/>
          <p:cNvSpPr>
            <a:spLocks noGrp="1"/>
          </p:cNvSpPr>
          <p:nvPr>
            <p:ph type="body" sz="quarter" idx="11" hasCustomPrompt="1"/>
          </p:nvPr>
        </p:nvSpPr>
        <p:spPr>
          <a:xfrm>
            <a:off x="519249" y="4612342"/>
            <a:ext cx="5455754" cy="1144929"/>
          </a:xfrm>
        </p:spPr>
        <p:txBody>
          <a:bodyPr/>
          <a:lstStyle>
            <a:lvl1pPr marL="0" indent="0">
              <a:buFont typeface="Arial" pitchFamily="34" charset="0"/>
              <a:buNone/>
              <a:defRPr sz="2400">
                <a:solidFill>
                  <a:schemeClr val="bg1">
                    <a:alpha val="98000"/>
                  </a:schemeClr>
                </a:solidFill>
                <a:latin typeface="+mj-lt"/>
              </a:defRPr>
            </a:lvl1pPr>
            <a:lvl2pPr marL="460375" indent="0">
              <a:buFont typeface="Arial" pitchFamily="34" charset="0"/>
              <a:buNone/>
              <a:defRPr/>
            </a:lvl2pPr>
            <a:lvl3pPr marL="855663" indent="0">
              <a:buFont typeface="Arial" pitchFamily="34" charset="0"/>
              <a:buNone/>
              <a:defRPr/>
            </a:lvl3pPr>
            <a:lvl4pPr marL="1258888" indent="0">
              <a:buFont typeface="Arial" pitchFamily="34" charset="0"/>
              <a:buNone/>
              <a:defRPr/>
            </a:lvl4pPr>
            <a:lvl5pPr marL="1604963" indent="0">
              <a:buFont typeface="Arial" pitchFamily="34" charset="0"/>
              <a:buNone/>
              <a:defRPr/>
            </a:lvl5pPr>
          </a:lstStyle>
          <a:p>
            <a:pPr lvl="0"/>
            <a:r>
              <a:rPr lang="en-US" dirty="0" smtClean="0"/>
              <a:t>Name</a:t>
            </a:r>
          </a:p>
          <a:p>
            <a:pPr lvl="0"/>
            <a:r>
              <a:rPr lang="en-US" dirty="0" smtClean="0"/>
              <a:t>Title</a:t>
            </a:r>
          </a:p>
          <a:p>
            <a:pPr lvl="0"/>
            <a:r>
              <a:rPr lang="en-US" dirty="0" smtClean="0"/>
              <a:t>Microsoft Corporation</a:t>
            </a:r>
          </a:p>
        </p:txBody>
      </p:sp>
      <p:pic>
        <p:nvPicPr>
          <p:cNvPr id="13" name="Picture 12"/>
          <p:cNvPicPr>
            <a:picLocks noChangeAspect="1"/>
          </p:cNvPicPr>
          <p:nvPr/>
        </p:nvPicPr>
        <p:blipFill>
          <a:blip r:embed="rId6">
            <a:extLst>
              <a:ext uri="{BEBA8EAE-BF5A-486C-A8C5-ECC9F3942E4B}">
                <a14:imgProps xmlns:a14="http://schemas.microsoft.com/office/drawing/2010/main">
                  <a14:imgLayer r:embed="rId7">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519249" y="228600"/>
            <a:ext cx="2498478" cy="290338"/>
          </a:xfrm>
          <a:prstGeom prst="rect">
            <a:avLst/>
          </a:prstGeom>
        </p:spPr>
      </p:pic>
      <p:graphicFrame>
        <p:nvGraphicFramePr>
          <p:cNvPr id="5" name="Object 4" hidden="1"/>
          <p:cNvGraphicFramePr>
            <a:graphicFrameLocks noChangeAspect="1"/>
          </p:cNvGraphicFramePr>
          <p:nvPr userDrawn="1">
            <p:custDataLst>
              <p:tags r:id="rId2"/>
            </p:custDataLst>
            <p:extLst/>
          </p:nvPr>
        </p:nvGraphicFramePr>
        <p:xfrm>
          <a:off x="0" y="0"/>
          <a:ext cx="158791" cy="158750"/>
        </p:xfrm>
        <a:graphic>
          <a:graphicData uri="http://schemas.openxmlformats.org/presentationml/2006/ole">
            <mc:AlternateContent xmlns:mc="http://schemas.openxmlformats.org/markup-compatibility/2006">
              <mc:Choice xmlns:v="urn:schemas-microsoft-com:vml" Requires="v">
                <p:oleObj spid="_x0000_s2088" name="think-cell Slide" r:id="rId8" imgW="270" imgH="270" progId="TCLayout.ActiveDocument.1">
                  <p:embed/>
                </p:oleObj>
              </mc:Choice>
              <mc:Fallback>
                <p:oleObj name="think-cell Slide" r:id="rId8" imgW="270" imgH="270" progId="TCLayout.ActiveDocument.1">
                  <p:embed/>
                  <p:pic>
                    <p:nvPicPr>
                      <p:cNvPr id="0" name=""/>
                      <p:cNvPicPr/>
                      <p:nvPr/>
                    </p:nvPicPr>
                    <p:blipFill>
                      <a:blip r:embed="rId9"/>
                      <a:stretch>
                        <a:fillRect/>
                      </a:stretch>
                    </p:blipFill>
                    <p:spPr>
                      <a:xfrm>
                        <a:off x="0" y="0"/>
                        <a:ext cx="158791" cy="158750"/>
                      </a:xfrm>
                      <a:prstGeom prst="rect">
                        <a:avLst/>
                      </a:prstGeom>
                    </p:spPr>
                  </p:pic>
                </p:oleObj>
              </mc:Fallback>
            </mc:AlternateContent>
          </a:graphicData>
        </a:graphic>
      </p:graphicFrame>
      <p:pic>
        <p:nvPicPr>
          <p:cNvPr id="6" name="Picture 5"/>
          <p:cNvPicPr>
            <a:picLocks noChangeAspect="1"/>
          </p:cNvPicPr>
          <p:nvPr userDrawn="1">
            <p:custDataLst>
              <p:tags r:id="rId3"/>
            </p:custDataLst>
          </p:nvPr>
        </p:nvPicPr>
        <p:blipFill>
          <a:blip r:embed="rId6">
            <a:extLst>
              <a:ext uri="{BEBA8EAE-BF5A-486C-A8C5-ECC9F3942E4B}">
                <a14:imgProps xmlns:a14="http://schemas.microsoft.com/office/drawing/2010/main">
                  <a14:imgLayer r:embed="rId7">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519249" y="228600"/>
            <a:ext cx="2498478" cy="290338"/>
          </a:xfrm>
          <a:prstGeom prst="rect">
            <a:avLst/>
          </a:prstGeom>
        </p:spPr>
      </p:pic>
    </p:spTree>
    <p:extLst>
      <p:ext uri="{BB962C8B-B14F-4D97-AF65-F5344CB8AC3E}">
        <p14:creationId xmlns:p14="http://schemas.microsoft.com/office/powerpoint/2010/main" val="3185716177"/>
      </p:ext>
    </p:extLst>
  </p:cSld>
  <p:clrMapOvr>
    <a:masterClrMapping/>
  </p:clrMapOvr>
  <p:transition>
    <p:fade/>
  </p:transition>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19248" y="228601"/>
            <a:ext cx="11151917" cy="747897"/>
          </a:xfrm>
        </p:spPr>
        <p:txBody>
          <a:bodyPr/>
          <a:lstStyle>
            <a:lvl1pPr>
              <a:defRPr sz="5400"/>
            </a:lvl1pPr>
          </a:lstStyle>
          <a:p>
            <a:r>
              <a:rPr lang="en-US" smtClean="0"/>
              <a:t>Click to edit Master title style</a:t>
            </a:r>
            <a:endParaRPr lang="en-US" dirty="0"/>
          </a:p>
        </p:txBody>
      </p:sp>
      <p:sp>
        <p:nvSpPr>
          <p:cNvPr id="5" name="Text Placeholder 4"/>
          <p:cNvSpPr>
            <a:spLocks noGrp="1"/>
          </p:cNvSpPr>
          <p:nvPr>
            <p:ph type="body" sz="quarter" idx="10"/>
          </p:nvPr>
        </p:nvSpPr>
        <p:spPr>
          <a:xfrm>
            <a:off x="519248" y="1447800"/>
            <a:ext cx="11151917" cy="946413"/>
          </a:xfrm>
        </p:spPr>
        <p:txBody>
          <a:bodyPr/>
          <a:lstStyle>
            <a:lvl1pPr marL="3175" indent="0">
              <a:spcBef>
                <a:spcPts val="0"/>
              </a:spcBef>
              <a:spcAft>
                <a:spcPts val="900"/>
              </a:spcAft>
              <a:buSzPct val="80000"/>
              <a:buFont typeface="Arial" pitchFamily="34" charset="0"/>
              <a:buNone/>
              <a:defRPr sz="4000" spc="-100" baseline="0">
                <a:gradFill>
                  <a:gsLst>
                    <a:gs pos="0">
                      <a:srgbClr val="595959"/>
                    </a:gs>
                    <a:gs pos="86000">
                      <a:srgbClr val="595959"/>
                    </a:gs>
                  </a:gsLst>
                  <a:lin ang="5400000" scaled="0"/>
                </a:gradFill>
                <a:latin typeface="Segoe UI Light" pitchFamily="34" charset="0"/>
              </a:defRPr>
            </a:lvl1pPr>
            <a:lvl2pPr marL="3175" indent="0">
              <a:spcBef>
                <a:spcPts val="0"/>
              </a:spcBef>
              <a:buSzPct val="80000"/>
              <a:buFont typeface="Arial" pitchFamily="34" charset="0"/>
              <a:buNone/>
              <a:defRPr sz="2000" spc="-50" baseline="0">
                <a:gradFill>
                  <a:gsLst>
                    <a:gs pos="0">
                      <a:srgbClr val="595959"/>
                    </a:gs>
                    <a:gs pos="86000">
                      <a:srgbClr val="595959"/>
                    </a:gs>
                  </a:gsLst>
                  <a:lin ang="5400000" scaled="0"/>
                </a:gradFill>
              </a:defRPr>
            </a:lvl2pPr>
            <a:lvl3pPr marL="1258888" indent="-403225">
              <a:buSzPct val="80000"/>
              <a:buFontTx/>
              <a:buBlip>
                <a:blip r:embed="rId4"/>
              </a:buBlip>
              <a:defRPr>
                <a:gradFill>
                  <a:gsLst>
                    <a:gs pos="0">
                      <a:schemeClr val="tx1">
                        <a:lumMod val="90000"/>
                        <a:lumOff val="10000"/>
                      </a:schemeClr>
                    </a:gs>
                    <a:gs pos="86000">
                      <a:schemeClr val="tx1">
                        <a:lumMod val="90000"/>
                        <a:lumOff val="10000"/>
                      </a:schemeClr>
                    </a:gs>
                  </a:gsLst>
                  <a:lin ang="5400000" scaled="0"/>
                </a:gradFill>
              </a:defRPr>
            </a:lvl3pPr>
            <a:lvl4pPr marL="1604963" indent="-346075">
              <a:buSzPct val="80000"/>
              <a:buFontTx/>
              <a:buBlip>
                <a:blip r:embed="rId4"/>
              </a:buBlip>
              <a:defRPr>
                <a:gradFill>
                  <a:gsLst>
                    <a:gs pos="0">
                      <a:schemeClr val="tx1">
                        <a:lumMod val="90000"/>
                        <a:lumOff val="10000"/>
                      </a:schemeClr>
                    </a:gs>
                    <a:gs pos="86000">
                      <a:schemeClr val="tx1">
                        <a:lumMod val="90000"/>
                        <a:lumOff val="10000"/>
                      </a:schemeClr>
                    </a:gs>
                  </a:gsLst>
                  <a:lin ang="5400000" scaled="0"/>
                </a:gradFill>
              </a:defRPr>
            </a:lvl4pPr>
            <a:lvl5pPr marL="1941513" indent="-336550">
              <a:buSzPct val="80000"/>
              <a:buFontTx/>
              <a:buBlip>
                <a:blip r:embed="rId4"/>
              </a:buBlip>
              <a:defRPr>
                <a:gradFill>
                  <a:gsLst>
                    <a:gs pos="0">
                      <a:schemeClr val="tx1">
                        <a:lumMod val="90000"/>
                        <a:lumOff val="10000"/>
                      </a:schemeClr>
                    </a:gs>
                    <a:gs pos="86000">
                      <a:schemeClr val="tx1">
                        <a:lumMod val="90000"/>
                        <a:lumOff val="10000"/>
                      </a:schemeClr>
                    </a:gs>
                  </a:gsLst>
                  <a:lin ang="5400000" scaled="0"/>
                </a:gradFill>
              </a:defRPr>
            </a:lvl5pPr>
          </a:lstStyle>
          <a:p>
            <a:pPr lvl="0"/>
            <a:r>
              <a:rPr lang="en-US" smtClean="0"/>
              <a:t>Click to edit Master text styles</a:t>
            </a:r>
          </a:p>
          <a:p>
            <a:pPr lvl="1"/>
            <a:r>
              <a:rPr lang="en-US" smtClean="0"/>
              <a:t>Second level</a:t>
            </a:r>
          </a:p>
        </p:txBody>
      </p:sp>
      <p:pic>
        <p:nvPicPr>
          <p:cNvPr id="4" name="Picture 3"/>
          <p:cNvPicPr>
            <a:picLocks noChangeAspect="1"/>
          </p:cNvPicPr>
          <p:nvPr/>
        </p:nvPicPr>
        <p:blipFill>
          <a:blip r:embed="rId5" cstate="print">
            <a:duotone>
              <a:prstClr val="black"/>
              <a:schemeClr val="tx2">
                <a:tint val="45000"/>
                <a:satMod val="400000"/>
              </a:schemeClr>
            </a:duotone>
            <a:extLst>
              <a:ext uri="{BEBA8EAE-BF5A-486C-A8C5-ECC9F3942E4B}">
                <a14:imgProps xmlns:a14="http://schemas.microsoft.com/office/drawing/2010/main">
                  <a14:imgLayer r:embed="rId6">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518804" y="6372547"/>
            <a:ext cx="1682359" cy="195501"/>
          </a:xfrm>
          <a:prstGeom prst="rect">
            <a:avLst/>
          </a:prstGeom>
        </p:spPr>
      </p:pic>
      <p:graphicFrame>
        <p:nvGraphicFramePr>
          <p:cNvPr id="6" name="Object 5" hidden="1"/>
          <p:cNvGraphicFramePr>
            <a:graphicFrameLocks noChangeAspect="1"/>
          </p:cNvGraphicFramePr>
          <p:nvPr userDrawn="1">
            <p:custDataLst>
              <p:tags r:id="rId2"/>
            </p:custDataLst>
            <p:extLst/>
          </p:nvPr>
        </p:nvGraphicFramePr>
        <p:xfrm>
          <a:off x="0" y="0"/>
          <a:ext cx="158791" cy="158750"/>
        </p:xfrm>
        <a:graphic>
          <a:graphicData uri="http://schemas.openxmlformats.org/presentationml/2006/ole">
            <mc:AlternateContent xmlns:mc="http://schemas.openxmlformats.org/markup-compatibility/2006">
              <mc:Choice xmlns:v="urn:schemas-microsoft-com:vml" Requires="v">
                <p:oleObj spid="_x0000_s3112" name="think-cell Slide" r:id="rId7" imgW="270" imgH="270" progId="TCLayout.ActiveDocument.1">
                  <p:embed/>
                </p:oleObj>
              </mc:Choice>
              <mc:Fallback>
                <p:oleObj name="think-cell Slide" r:id="rId7" imgW="270" imgH="270" progId="TCLayout.ActiveDocument.1">
                  <p:embed/>
                  <p:pic>
                    <p:nvPicPr>
                      <p:cNvPr id="0" name=""/>
                      <p:cNvPicPr/>
                      <p:nvPr/>
                    </p:nvPicPr>
                    <p:blipFill>
                      <a:blip r:embed="rId8"/>
                      <a:stretch>
                        <a:fillRect/>
                      </a:stretch>
                    </p:blipFill>
                    <p:spPr>
                      <a:xfrm>
                        <a:off x="0" y="0"/>
                        <a:ext cx="158791" cy="158750"/>
                      </a:xfrm>
                      <a:prstGeom prst="rect">
                        <a:avLst/>
                      </a:prstGeom>
                    </p:spPr>
                  </p:pic>
                </p:oleObj>
              </mc:Fallback>
            </mc:AlternateContent>
          </a:graphicData>
        </a:graphic>
      </p:graphicFrame>
    </p:spTree>
    <p:extLst>
      <p:ext uri="{BB962C8B-B14F-4D97-AF65-F5344CB8AC3E}">
        <p14:creationId xmlns:p14="http://schemas.microsoft.com/office/powerpoint/2010/main" val="2592145265"/>
      </p:ext>
    </p:extLst>
  </p:cSld>
  <p:clrMapOvr>
    <a:masterClrMapping/>
  </p:clrMapOvr>
  <p:transition>
    <p:fade/>
  </p:transition>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and  Non-Bulleted Content">
    <p:spTree>
      <p:nvGrpSpPr>
        <p:cNvPr id="1" name=""/>
        <p:cNvGrpSpPr/>
        <p:nvPr/>
      </p:nvGrpSpPr>
      <p:grpSpPr>
        <a:xfrm>
          <a:off x="0" y="0"/>
          <a:ext cx="0" cy="0"/>
          <a:chOff x="0" y="0"/>
          <a:chExt cx="0" cy="0"/>
        </a:xfrm>
      </p:grpSpPr>
      <p:sp>
        <p:nvSpPr>
          <p:cNvPr id="2" name="Title 1"/>
          <p:cNvSpPr>
            <a:spLocks noGrp="1"/>
          </p:cNvSpPr>
          <p:nvPr>
            <p:ph type="title"/>
          </p:nvPr>
        </p:nvSpPr>
        <p:spPr>
          <a:xfrm>
            <a:off x="519248" y="228601"/>
            <a:ext cx="11151917" cy="747897"/>
          </a:xfrm>
        </p:spPr>
        <p:txBody>
          <a:bodyPr/>
          <a:lstStyle>
            <a:lvl1pPr algn="l" defTabSz="914363" rtl="0" eaLnBrk="1" latinLnBrk="0" hangingPunct="1">
              <a:lnSpc>
                <a:spcPct val="90000"/>
              </a:lnSpc>
              <a:spcBef>
                <a:spcPct val="0"/>
              </a:spcBef>
              <a:buNone/>
              <a:defRPr lang="en-US" sz="5400" b="0" kern="1200" cap="none" spc="-100" baseline="0" dirty="0">
                <a:ln w="3175">
                  <a:noFill/>
                </a:ln>
                <a:gradFill flip="none" rotWithShape="1">
                  <a:gsLst>
                    <a:gs pos="0">
                      <a:srgbClr val="595959"/>
                    </a:gs>
                    <a:gs pos="86000">
                      <a:srgbClr val="595959"/>
                    </a:gs>
                  </a:gsLst>
                  <a:lin ang="5400000" scaled="0"/>
                  <a:tileRect/>
                </a:gradFill>
                <a:effectLst/>
                <a:latin typeface="Segoe UI Light" pitchFamily="34" charset="0"/>
                <a:ea typeface="+mn-ea"/>
                <a:cs typeface="Arial" charset="0"/>
              </a:defRPr>
            </a:lvl1pPr>
          </a:lstStyle>
          <a:p>
            <a:r>
              <a:rPr lang="en-US" smtClean="0"/>
              <a:t>Click to edit Master title style</a:t>
            </a:r>
            <a:endParaRPr lang="en-US" dirty="0"/>
          </a:p>
        </p:txBody>
      </p:sp>
      <p:sp>
        <p:nvSpPr>
          <p:cNvPr id="5" name="Text Placeholder 4"/>
          <p:cNvSpPr>
            <a:spLocks noGrp="1"/>
          </p:cNvSpPr>
          <p:nvPr>
            <p:ph type="body" sz="quarter" idx="10"/>
          </p:nvPr>
        </p:nvSpPr>
        <p:spPr>
          <a:xfrm>
            <a:off x="519248" y="1447799"/>
            <a:ext cx="11151917" cy="2099036"/>
          </a:xfrm>
        </p:spPr>
        <p:txBody>
          <a:bodyPr/>
          <a:lstStyle>
            <a:lvl1pPr marL="0" indent="0">
              <a:spcBef>
                <a:spcPts val="0"/>
              </a:spcBef>
              <a:spcAft>
                <a:spcPts val="0"/>
              </a:spcAft>
              <a:buFont typeface="Arial" pitchFamily="34" charset="0"/>
              <a:buNone/>
              <a:defRPr lang="en-US" sz="3200" kern="1200" dirty="0" smtClean="0">
                <a:gradFill>
                  <a:gsLst>
                    <a:gs pos="0">
                      <a:srgbClr val="595959"/>
                    </a:gs>
                    <a:gs pos="86000">
                      <a:srgbClr val="595959"/>
                    </a:gs>
                  </a:gsLst>
                  <a:lin ang="5400000" scaled="0"/>
                </a:gradFill>
                <a:latin typeface="+mn-lt"/>
                <a:ea typeface="+mn-ea"/>
                <a:cs typeface="+mn-cs"/>
              </a:defRPr>
            </a:lvl1pPr>
            <a:lvl2pPr marL="688975" indent="-342900">
              <a:spcBef>
                <a:spcPts val="0"/>
              </a:spcBef>
              <a:spcAft>
                <a:spcPts val="0"/>
              </a:spcAft>
              <a:buFont typeface="Arial" pitchFamily="34" charset="0"/>
              <a:buChar char="•"/>
              <a:defRPr lang="en-US" sz="2800" kern="1200" dirty="0" smtClean="0">
                <a:gradFill>
                  <a:gsLst>
                    <a:gs pos="0">
                      <a:srgbClr val="595959"/>
                    </a:gs>
                    <a:gs pos="86000">
                      <a:srgbClr val="595959"/>
                    </a:gs>
                  </a:gsLst>
                  <a:lin ang="5400000" scaled="0"/>
                </a:gradFill>
                <a:latin typeface="+mn-lt"/>
                <a:ea typeface="+mn-ea"/>
                <a:cs typeface="+mn-cs"/>
              </a:defRPr>
            </a:lvl2pPr>
            <a:lvl3pPr marL="0" indent="0">
              <a:spcBef>
                <a:spcPts val="0"/>
              </a:spcBef>
              <a:spcAft>
                <a:spcPts val="400"/>
              </a:spcAft>
              <a:buNone/>
              <a:defRPr sz="2000"/>
            </a:lvl3pPr>
            <a:lvl4pPr marL="0" indent="0">
              <a:spcBef>
                <a:spcPts val="0"/>
              </a:spcBef>
              <a:spcAft>
                <a:spcPts val="400"/>
              </a:spcAft>
              <a:buNone/>
              <a:defRPr/>
            </a:lvl4pPr>
            <a:lvl5pPr marL="342900" indent="-342900">
              <a:spcBef>
                <a:spcPts val="0"/>
              </a:spcBef>
              <a:spcAft>
                <a:spcPts val="400"/>
              </a:spcAft>
              <a:buFont typeface="Arial" pitchFamily="34" charset="0"/>
              <a:buChar char="•"/>
              <a:defRPr/>
            </a:lvl5pPr>
            <a:lvl6pPr marL="1033462" indent="-342900">
              <a:buFont typeface="Arial" pitchFamily="34" charset="0"/>
              <a:buChar char="•"/>
              <a:defRPr sz="2400">
                <a:gradFill>
                  <a:gsLst>
                    <a:gs pos="0">
                      <a:srgbClr val="595959"/>
                    </a:gs>
                    <a:gs pos="86000">
                      <a:srgbClr val="595959"/>
                    </a:gs>
                  </a:gsLst>
                  <a:lin ang="5400000" scaled="0"/>
                </a:gradFill>
              </a:defRPr>
            </a:lvl6pPr>
            <a:lvl7pPr marL="1255713" indent="-225425">
              <a:defRPr>
                <a:gradFill>
                  <a:gsLst>
                    <a:gs pos="0">
                      <a:srgbClr val="595959"/>
                    </a:gs>
                    <a:gs pos="86000">
                      <a:srgbClr val="595959"/>
                    </a:gs>
                  </a:gsLst>
                  <a:lin ang="5400000" scaled="0"/>
                </a:gradFill>
              </a:defRPr>
            </a:lvl7pPr>
            <a:lvl8pPr marL="1487488" indent="-231775">
              <a:defRPr>
                <a:gradFill>
                  <a:gsLst>
                    <a:gs pos="0">
                      <a:srgbClr val="595959"/>
                    </a:gs>
                    <a:gs pos="86000">
                      <a:srgbClr val="595959"/>
                    </a:gs>
                  </a:gsLst>
                  <a:lin ang="5400000" scaled="0"/>
                </a:gradFill>
              </a:defRPr>
            </a:lvl8pPr>
          </a:lstStyle>
          <a:p>
            <a:pPr marL="346075" lvl="0" indent="-346075" algn="l" defTabSz="914363" rtl="0" eaLnBrk="1" latinLnBrk="0" hangingPunct="1">
              <a:lnSpc>
                <a:spcPct val="90000"/>
              </a:lnSpc>
              <a:spcBef>
                <a:spcPct val="20000"/>
              </a:spcBef>
              <a:buSzPct val="90000"/>
              <a:buFont typeface="Arial" pitchFamily="34" charset="0"/>
              <a:buChar char="•"/>
            </a:pPr>
            <a:r>
              <a:rPr lang="en-US" smtClean="0"/>
              <a:t>Click to edit Master text styles</a:t>
            </a:r>
          </a:p>
          <a:p>
            <a:pPr marL="346075" lvl="1" indent="-346075" algn="l" defTabSz="914363" rtl="0" eaLnBrk="1" latinLnBrk="0" hangingPunct="1">
              <a:lnSpc>
                <a:spcPct val="90000"/>
              </a:lnSpc>
              <a:spcBef>
                <a:spcPct val="20000"/>
              </a:spcBef>
              <a:buSzPct val="90000"/>
              <a:buFont typeface="Arial" pitchFamily="34" charset="0"/>
              <a:buChar char="•"/>
            </a:pPr>
            <a:r>
              <a:rPr lang="en-US" smtClean="0"/>
              <a:t>Second level</a:t>
            </a:r>
          </a:p>
          <a:p>
            <a:pPr marL="346075" lvl="2" indent="-346075" algn="l" defTabSz="914363" rtl="0" eaLnBrk="1" latinLnBrk="0" hangingPunct="1">
              <a:lnSpc>
                <a:spcPct val="90000"/>
              </a:lnSpc>
              <a:spcBef>
                <a:spcPct val="20000"/>
              </a:spcBef>
              <a:buSzPct val="90000"/>
              <a:buFont typeface="Arial" pitchFamily="34" charset="0"/>
              <a:buChar char="•"/>
            </a:pPr>
            <a:r>
              <a:rPr lang="en-US" smtClean="0"/>
              <a:t>Third level</a:t>
            </a:r>
          </a:p>
          <a:p>
            <a:pPr marL="346075" lvl="3" indent="-346075" algn="l" defTabSz="914363" rtl="0" eaLnBrk="1" latinLnBrk="0" hangingPunct="1">
              <a:lnSpc>
                <a:spcPct val="90000"/>
              </a:lnSpc>
              <a:spcBef>
                <a:spcPct val="20000"/>
              </a:spcBef>
              <a:buSzPct val="90000"/>
              <a:buFont typeface="Arial" pitchFamily="34" charset="0"/>
              <a:buChar char="•"/>
            </a:pPr>
            <a:r>
              <a:rPr lang="en-US" smtClean="0"/>
              <a:t>Fourth level</a:t>
            </a:r>
          </a:p>
          <a:p>
            <a:pPr marL="346075" lvl="4" indent="-346075" algn="l" defTabSz="914363" rtl="0" eaLnBrk="1" latinLnBrk="0" hangingPunct="1">
              <a:lnSpc>
                <a:spcPct val="90000"/>
              </a:lnSpc>
              <a:spcBef>
                <a:spcPct val="20000"/>
              </a:spcBef>
              <a:buSzPct val="90000"/>
              <a:buFont typeface="Arial" pitchFamily="34" charset="0"/>
              <a:buChar char="•"/>
            </a:pPr>
            <a:r>
              <a:rPr lang="en-US" smtClean="0"/>
              <a:t>Fifth level</a:t>
            </a:r>
            <a:endParaRPr lang="en-US" dirty="0" smtClean="0"/>
          </a:p>
        </p:txBody>
      </p:sp>
      <p:pic>
        <p:nvPicPr>
          <p:cNvPr id="4" name="Picture 3"/>
          <p:cNvPicPr>
            <a:picLocks noChangeAspect="1"/>
          </p:cNvPicPr>
          <p:nvPr/>
        </p:nvPicPr>
        <p:blipFill>
          <a:blip r:embed="rId4" cstate="print">
            <a:duotone>
              <a:prstClr val="black"/>
              <a:schemeClr val="tx2">
                <a:tint val="45000"/>
                <a:satMod val="400000"/>
              </a:schemeClr>
            </a:duotone>
            <a:extLst>
              <a:ext uri="{BEBA8EAE-BF5A-486C-A8C5-ECC9F3942E4B}">
                <a14:imgProps xmlns:a14="http://schemas.microsoft.com/office/drawing/2010/main">
                  <a14:imgLayer r:embed="rId5">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518804" y="6372547"/>
            <a:ext cx="1682359" cy="195501"/>
          </a:xfrm>
          <a:prstGeom prst="rect">
            <a:avLst/>
          </a:prstGeom>
        </p:spPr>
      </p:pic>
      <p:graphicFrame>
        <p:nvGraphicFramePr>
          <p:cNvPr id="6" name="Object 5" hidden="1"/>
          <p:cNvGraphicFramePr>
            <a:graphicFrameLocks noChangeAspect="1"/>
          </p:cNvGraphicFramePr>
          <p:nvPr userDrawn="1">
            <p:custDataLst>
              <p:tags r:id="rId2"/>
            </p:custDataLst>
            <p:extLst/>
          </p:nvPr>
        </p:nvGraphicFramePr>
        <p:xfrm>
          <a:off x="0" y="0"/>
          <a:ext cx="158791" cy="158750"/>
        </p:xfrm>
        <a:graphic>
          <a:graphicData uri="http://schemas.openxmlformats.org/presentationml/2006/ole">
            <mc:AlternateContent xmlns:mc="http://schemas.openxmlformats.org/markup-compatibility/2006">
              <mc:Choice xmlns:v="urn:schemas-microsoft-com:vml" Requires="v">
                <p:oleObj spid="_x0000_s4136" name="think-cell Slide" r:id="rId6" imgW="270" imgH="270" progId="TCLayout.ActiveDocument.1">
                  <p:embed/>
                </p:oleObj>
              </mc:Choice>
              <mc:Fallback>
                <p:oleObj name="think-cell Slide" r:id="rId6" imgW="270" imgH="270" progId="TCLayout.ActiveDocument.1">
                  <p:embed/>
                  <p:pic>
                    <p:nvPicPr>
                      <p:cNvPr id="0" name=""/>
                      <p:cNvPicPr/>
                      <p:nvPr/>
                    </p:nvPicPr>
                    <p:blipFill>
                      <a:blip r:embed="rId7"/>
                      <a:stretch>
                        <a:fillRect/>
                      </a:stretch>
                    </p:blipFill>
                    <p:spPr>
                      <a:xfrm>
                        <a:off x="0" y="0"/>
                        <a:ext cx="158791" cy="158750"/>
                      </a:xfrm>
                      <a:prstGeom prst="rect">
                        <a:avLst/>
                      </a:prstGeom>
                    </p:spPr>
                  </p:pic>
                </p:oleObj>
              </mc:Fallback>
            </mc:AlternateContent>
          </a:graphicData>
        </a:graphic>
      </p:graphicFrame>
    </p:spTree>
    <p:extLst>
      <p:ext uri="{BB962C8B-B14F-4D97-AF65-F5344CB8AC3E}">
        <p14:creationId xmlns:p14="http://schemas.microsoft.com/office/powerpoint/2010/main" val="392438879"/>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19248" y="228601"/>
            <a:ext cx="11151917" cy="747897"/>
          </a:xfrm>
        </p:spPr>
        <p:txBody>
          <a:bodyPr/>
          <a:lstStyle>
            <a:lvl1pPr>
              <a:defRPr sz="5400"/>
            </a:lvl1pPr>
          </a:lstStyle>
          <a:p>
            <a:r>
              <a:rPr lang="en-US" smtClean="0"/>
              <a:t>Click to edit Master title style</a:t>
            </a:r>
            <a:endParaRPr lang="en-US" dirty="0"/>
          </a:p>
        </p:txBody>
      </p:sp>
      <p:sp>
        <p:nvSpPr>
          <p:cNvPr id="3" name="Content Placeholder 2"/>
          <p:cNvSpPr>
            <a:spLocks noGrp="1"/>
          </p:cNvSpPr>
          <p:nvPr>
            <p:ph sz="half" idx="1"/>
          </p:nvPr>
        </p:nvSpPr>
        <p:spPr>
          <a:xfrm>
            <a:off x="519248" y="1447800"/>
            <a:ext cx="5487829" cy="2443746"/>
          </a:xfrm>
        </p:spPr>
        <p:txBody>
          <a:bodyPr/>
          <a:lstStyle>
            <a:lvl1pPr marL="341313" indent="-341313">
              <a:lnSpc>
                <a:spcPct val="90000"/>
              </a:lnSpc>
              <a:buSzPct val="80000"/>
              <a:buFont typeface="Arial" pitchFamily="34" charset="0"/>
              <a:buChar char="•"/>
              <a:defRPr sz="3200"/>
            </a:lvl1pPr>
            <a:lvl2pPr marL="627063" indent="-285750">
              <a:lnSpc>
                <a:spcPct val="90000"/>
              </a:lnSpc>
              <a:buSzPct val="80000"/>
              <a:buFont typeface="Arial" pitchFamily="34" charset="0"/>
              <a:buChar char="•"/>
              <a:defRPr sz="2800"/>
            </a:lvl2pPr>
            <a:lvl3pPr marL="914400" indent="-287338">
              <a:lnSpc>
                <a:spcPct val="90000"/>
              </a:lnSpc>
              <a:buSzPct val="80000"/>
              <a:buFont typeface="Arial" pitchFamily="34" charset="0"/>
              <a:buChar char="•"/>
              <a:defRPr sz="2400"/>
            </a:lvl3pPr>
            <a:lvl4pPr marL="1712913" indent="-225425">
              <a:lnSpc>
                <a:spcPct val="90000"/>
              </a:lnSpc>
              <a:buSzPct val="80000"/>
              <a:buFont typeface="Arial" pitchFamily="34" charset="0"/>
              <a:buChar char="•"/>
              <a:defRPr sz="2000"/>
            </a:lvl4pPr>
            <a:lvl5pPr marL="1944688" indent="-231775">
              <a:lnSpc>
                <a:spcPct val="90000"/>
              </a:lnSpc>
              <a:buSzPct val="80000"/>
              <a:buFont typeface="Arial" pitchFamily="34" charset="0"/>
              <a:buChar char="•"/>
              <a:defRPr sz="20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3335" y="1447800"/>
            <a:ext cx="5487829" cy="2443746"/>
          </a:xfrm>
        </p:spPr>
        <p:txBody>
          <a:bodyPr/>
          <a:lstStyle>
            <a:lvl1pPr marL="457200" indent="-457200">
              <a:lnSpc>
                <a:spcPct val="90000"/>
              </a:lnSpc>
              <a:buSzPct val="80000"/>
              <a:buFont typeface="Arial" pitchFamily="34" charset="0"/>
              <a:buChar char="•"/>
              <a:defRPr lang="en-US" sz="3200" kern="1200" dirty="0" smtClean="0">
                <a:gradFill>
                  <a:gsLst>
                    <a:gs pos="0">
                      <a:srgbClr val="595959"/>
                    </a:gs>
                    <a:gs pos="86000">
                      <a:srgbClr val="595959"/>
                    </a:gs>
                  </a:gsLst>
                  <a:lin ang="5400000" scaled="0"/>
                </a:gradFill>
                <a:latin typeface="+mn-lt"/>
                <a:ea typeface="+mn-ea"/>
                <a:cs typeface="+mn-cs"/>
              </a:defRPr>
            </a:lvl1pPr>
            <a:lvl2pPr marL="798513" indent="-457200">
              <a:lnSpc>
                <a:spcPct val="90000"/>
              </a:lnSpc>
              <a:buSzPct val="80000"/>
              <a:buFont typeface="Arial" pitchFamily="34" charset="0"/>
              <a:buChar char="•"/>
              <a:defRPr lang="en-US" sz="2800" kern="1200" dirty="0" smtClean="0">
                <a:gradFill>
                  <a:gsLst>
                    <a:gs pos="0">
                      <a:srgbClr val="595959"/>
                    </a:gs>
                    <a:gs pos="86000">
                      <a:srgbClr val="595959"/>
                    </a:gs>
                  </a:gsLst>
                  <a:lin ang="5400000" scaled="0"/>
                </a:gradFill>
                <a:latin typeface="+mn-lt"/>
                <a:ea typeface="+mn-ea"/>
                <a:cs typeface="+mn-cs"/>
              </a:defRPr>
            </a:lvl2pPr>
            <a:lvl3pPr marL="969962" indent="-342900">
              <a:lnSpc>
                <a:spcPct val="90000"/>
              </a:lnSpc>
              <a:buSzPct val="80000"/>
              <a:buFont typeface="Arial" pitchFamily="34" charset="0"/>
              <a:buChar char="•"/>
              <a:defRPr lang="en-US" sz="2400" kern="1200" dirty="0" smtClean="0">
                <a:gradFill>
                  <a:gsLst>
                    <a:gs pos="0">
                      <a:srgbClr val="595959"/>
                    </a:gs>
                    <a:gs pos="86000">
                      <a:srgbClr val="595959"/>
                    </a:gs>
                  </a:gsLst>
                  <a:lin ang="5400000" scaled="0"/>
                </a:gradFill>
                <a:latin typeface="+mn-lt"/>
                <a:ea typeface="+mn-ea"/>
                <a:cs typeface="+mn-cs"/>
              </a:defRPr>
            </a:lvl3pPr>
            <a:lvl4pPr marL="1830388" indent="-342900">
              <a:lnSpc>
                <a:spcPct val="90000"/>
              </a:lnSpc>
              <a:buSzPct val="80000"/>
              <a:buFont typeface="Arial" pitchFamily="34" charset="0"/>
              <a:buChar char="•"/>
              <a:defRPr lang="en-US" sz="2000" kern="1200" dirty="0" smtClean="0">
                <a:gradFill>
                  <a:gsLst>
                    <a:gs pos="0">
                      <a:srgbClr val="595959"/>
                    </a:gs>
                    <a:gs pos="86000">
                      <a:srgbClr val="595959"/>
                    </a:gs>
                  </a:gsLst>
                  <a:lin ang="5400000" scaled="0"/>
                </a:gradFill>
                <a:latin typeface="+mn-lt"/>
                <a:ea typeface="+mn-ea"/>
                <a:cs typeface="+mn-cs"/>
              </a:defRPr>
            </a:lvl4pPr>
            <a:lvl5pPr marL="2055813" indent="-342900">
              <a:lnSpc>
                <a:spcPct val="90000"/>
              </a:lnSpc>
              <a:buSzPct val="80000"/>
              <a:buFont typeface="Arial" pitchFamily="34" charset="0"/>
              <a:buChar char="•"/>
              <a:defRPr lang="en-US" sz="2000" kern="1200" dirty="0">
                <a:gradFill>
                  <a:gsLst>
                    <a:gs pos="0">
                      <a:srgbClr val="595959"/>
                    </a:gs>
                    <a:gs pos="86000">
                      <a:srgbClr val="595959"/>
                    </a:gs>
                  </a:gsLst>
                  <a:lin ang="5400000" scaled="0"/>
                </a:gradFill>
                <a:latin typeface="+mn-lt"/>
                <a:ea typeface="+mn-ea"/>
                <a:cs typeface="+mn-cs"/>
              </a:defRPr>
            </a:lvl5pPr>
            <a:lvl6pPr>
              <a:defRPr sz="1800"/>
            </a:lvl6pPr>
            <a:lvl7pPr>
              <a:defRPr sz="1800"/>
            </a:lvl7pPr>
            <a:lvl8pPr>
              <a:defRPr sz="1800"/>
            </a:lvl8pPr>
            <a:lvl9pPr>
              <a:defRPr sz="1800"/>
            </a:lvl9pPr>
          </a:lstStyle>
          <a:p>
            <a:pPr marL="341313" lvl="0" indent="-341313" algn="l" defTabSz="914363" rtl="0" eaLnBrk="1" latinLnBrk="0" hangingPunct="1">
              <a:lnSpc>
                <a:spcPct val="90000"/>
              </a:lnSpc>
              <a:spcBef>
                <a:spcPct val="20000"/>
              </a:spcBef>
              <a:buSzPct val="80000"/>
              <a:buFont typeface="Arial" pitchFamily="34" charset="0"/>
              <a:buChar char="•"/>
            </a:pPr>
            <a:r>
              <a:rPr lang="en-US" smtClean="0"/>
              <a:t>Click to edit Master text styles</a:t>
            </a:r>
          </a:p>
          <a:p>
            <a:pPr marL="341313" lvl="1" indent="-341313" algn="l" defTabSz="914363" rtl="0" eaLnBrk="1" latinLnBrk="0" hangingPunct="1">
              <a:lnSpc>
                <a:spcPct val="90000"/>
              </a:lnSpc>
              <a:spcBef>
                <a:spcPct val="20000"/>
              </a:spcBef>
              <a:buSzPct val="80000"/>
              <a:buFont typeface="Arial" pitchFamily="34" charset="0"/>
              <a:buChar char="•"/>
            </a:pPr>
            <a:r>
              <a:rPr lang="en-US" smtClean="0"/>
              <a:t>Second level</a:t>
            </a:r>
          </a:p>
          <a:p>
            <a:pPr marL="341313" lvl="2" indent="-341313" algn="l" defTabSz="914363" rtl="0" eaLnBrk="1" latinLnBrk="0" hangingPunct="1">
              <a:lnSpc>
                <a:spcPct val="90000"/>
              </a:lnSpc>
              <a:spcBef>
                <a:spcPct val="20000"/>
              </a:spcBef>
              <a:buSzPct val="80000"/>
              <a:buFont typeface="Arial" pitchFamily="34" charset="0"/>
              <a:buChar char="•"/>
            </a:pPr>
            <a:r>
              <a:rPr lang="en-US" smtClean="0"/>
              <a:t>Third level</a:t>
            </a:r>
          </a:p>
          <a:p>
            <a:pPr marL="341313" lvl="3" indent="-341313" algn="l" defTabSz="914363" rtl="0" eaLnBrk="1" latinLnBrk="0" hangingPunct="1">
              <a:lnSpc>
                <a:spcPct val="90000"/>
              </a:lnSpc>
              <a:spcBef>
                <a:spcPct val="20000"/>
              </a:spcBef>
              <a:buSzPct val="80000"/>
              <a:buFont typeface="Arial" pitchFamily="34" charset="0"/>
              <a:buChar char="•"/>
            </a:pPr>
            <a:r>
              <a:rPr lang="en-US" smtClean="0"/>
              <a:t>Fourth level</a:t>
            </a:r>
          </a:p>
          <a:p>
            <a:pPr marL="341313" lvl="4" indent="-341313" algn="l" defTabSz="914363" rtl="0" eaLnBrk="1" latinLnBrk="0" hangingPunct="1">
              <a:lnSpc>
                <a:spcPct val="90000"/>
              </a:lnSpc>
              <a:spcBef>
                <a:spcPct val="20000"/>
              </a:spcBef>
              <a:buSzPct val="80000"/>
              <a:buFont typeface="Arial" pitchFamily="34" charset="0"/>
              <a:buChar char="•"/>
            </a:pPr>
            <a:r>
              <a:rPr lang="en-US" smtClean="0"/>
              <a:t>Fifth level</a:t>
            </a:r>
            <a:endParaRPr lang="en-US" dirty="0"/>
          </a:p>
        </p:txBody>
      </p:sp>
      <p:pic>
        <p:nvPicPr>
          <p:cNvPr id="5" name="Picture 4"/>
          <p:cNvPicPr>
            <a:picLocks noChangeAspect="1"/>
          </p:cNvPicPr>
          <p:nvPr/>
        </p:nvPicPr>
        <p:blipFill>
          <a:blip r:embed="rId2" cstate="print">
            <a:duotone>
              <a:prstClr val="black"/>
              <a:schemeClr val="tx2">
                <a:tint val="45000"/>
                <a:satMod val="400000"/>
              </a:schemeClr>
            </a:duotone>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518804" y="6372547"/>
            <a:ext cx="1682359" cy="195501"/>
          </a:xfrm>
          <a:prstGeom prst="rect">
            <a:avLst/>
          </a:prstGeom>
        </p:spPr>
      </p:pic>
    </p:spTree>
    <p:extLst>
      <p:ext uri="{BB962C8B-B14F-4D97-AF65-F5344CB8AC3E}">
        <p14:creationId xmlns:p14="http://schemas.microsoft.com/office/powerpoint/2010/main" val="2944601932"/>
      </p:ext>
    </p:extLst>
  </p:cSld>
  <p:clrMapOvr>
    <a:masterClrMapping/>
  </p:clrMapOvr>
  <p:transition>
    <p:fade/>
  </p:transition>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19248" y="228601"/>
            <a:ext cx="11151917" cy="747897"/>
          </a:xfrm>
        </p:spPr>
        <p:txBody>
          <a:bodyPr/>
          <a:lstStyle>
            <a:lvl1pPr>
              <a:defRPr sz="5400"/>
            </a:lvl1pPr>
          </a:lstStyle>
          <a:p>
            <a:r>
              <a:rPr lang="en-US" smtClean="0"/>
              <a:t>Click to edit Master title style</a:t>
            </a:r>
            <a:endParaRPr lang="en-US" dirty="0"/>
          </a:p>
        </p:txBody>
      </p:sp>
      <p:sp>
        <p:nvSpPr>
          <p:cNvPr id="3" name="Text Placeholder 2"/>
          <p:cNvSpPr>
            <a:spLocks noGrp="1"/>
          </p:cNvSpPr>
          <p:nvPr>
            <p:ph type="body" idx="1"/>
          </p:nvPr>
        </p:nvSpPr>
        <p:spPr>
          <a:xfrm>
            <a:off x="519248" y="1447800"/>
            <a:ext cx="5487829" cy="443198"/>
          </a:xfrm>
        </p:spPr>
        <p:txBody>
          <a:bodyPr anchor="b"/>
          <a:lstStyle>
            <a:lvl1pPr marL="0" indent="0">
              <a:lnSpc>
                <a:spcPct val="90000"/>
              </a:lnSpc>
              <a:spcBef>
                <a:spcPts val="0"/>
              </a:spcBef>
              <a:buNone/>
              <a:defRPr sz="3200" b="0">
                <a:latin typeface="Segoe UI Light" pitchFamily="34" charset="0"/>
              </a:defRPr>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08000" y="2266796"/>
            <a:ext cx="5486400" cy="1945148"/>
          </a:xfrm>
        </p:spPr>
        <p:txBody>
          <a:bodyPr/>
          <a:lstStyle>
            <a:lvl1pPr marL="403225" indent="-403225">
              <a:buSzPct val="80000"/>
              <a:buFont typeface="Arial" pitchFamily="34" charset="0"/>
              <a:buChar char="•"/>
              <a:defRPr sz="2800"/>
            </a:lvl1pPr>
            <a:lvl2pPr marL="744538" indent="-322263">
              <a:buSzPct val="80000"/>
              <a:buFont typeface="Arial" pitchFamily="34" charset="0"/>
              <a:buChar char="•"/>
              <a:defRPr sz="2800"/>
            </a:lvl2pPr>
            <a:lvl3pPr marL="1027113" indent="-282575" defTabSz="1030288">
              <a:buSzPct val="80000"/>
              <a:buFont typeface="Arial" pitchFamily="34" charset="0"/>
              <a:buChar char="•"/>
              <a:defRPr sz="2400"/>
            </a:lvl3pPr>
            <a:lvl4pPr marL="1317625" indent="-287338">
              <a:buSzPct val="80000"/>
              <a:buFont typeface="Arial" pitchFamily="34" charset="0"/>
              <a:buChar char="•"/>
              <a:defRPr sz="2000"/>
            </a:lvl4pPr>
            <a:lvl5pPr marL="1541463" indent="-223838">
              <a:buSzPct val="80000"/>
              <a:buFont typeface="Arial" pitchFamily="34" charset="0"/>
              <a:buChar char="•"/>
              <a:defRPr sz="20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3335" y="1447800"/>
            <a:ext cx="5487829" cy="443198"/>
          </a:xfrm>
        </p:spPr>
        <p:txBody>
          <a:bodyPr anchor="b"/>
          <a:lstStyle>
            <a:lvl1pPr marL="0" indent="0">
              <a:lnSpc>
                <a:spcPct val="90000"/>
              </a:lnSpc>
              <a:spcBef>
                <a:spcPts val="0"/>
              </a:spcBef>
              <a:buNone/>
              <a:defRPr sz="3200" b="0">
                <a:latin typeface="Segoe UI Light" pitchFamily="34" charset="0"/>
              </a:defRPr>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83335" y="2266796"/>
            <a:ext cx="5487829" cy="1945148"/>
          </a:xfrm>
        </p:spPr>
        <p:txBody>
          <a:bodyPr/>
          <a:lstStyle>
            <a:lvl1pPr marL="296321" indent="-296321">
              <a:buSzPct val="80000"/>
              <a:buFont typeface="Arial" pitchFamily="34" charset="0"/>
              <a:buChar char="•"/>
              <a:defRPr lang="en-US" sz="2800" kern="1200" dirty="0" smtClean="0">
                <a:gradFill>
                  <a:gsLst>
                    <a:gs pos="0">
                      <a:srgbClr val="595959"/>
                    </a:gs>
                    <a:gs pos="86000">
                      <a:srgbClr val="595959"/>
                    </a:gs>
                  </a:gsLst>
                  <a:lin ang="5400000" scaled="0"/>
                </a:gradFill>
                <a:latin typeface="+mn-lt"/>
                <a:ea typeface="+mn-ea"/>
                <a:cs typeface="+mn-cs"/>
              </a:defRPr>
            </a:lvl1pPr>
            <a:lvl2pPr marL="457200" indent="-457200">
              <a:buSzPct val="80000"/>
              <a:buFont typeface="Arial" pitchFamily="34" charset="0"/>
              <a:buChar char="•"/>
              <a:defRPr lang="en-US" sz="2800" kern="1200" dirty="0" smtClean="0">
                <a:gradFill>
                  <a:gsLst>
                    <a:gs pos="0">
                      <a:srgbClr val="595959"/>
                    </a:gs>
                    <a:gs pos="86000">
                      <a:srgbClr val="595959"/>
                    </a:gs>
                  </a:gsLst>
                  <a:lin ang="5400000" scaled="0"/>
                </a:gradFill>
                <a:latin typeface="+mn-lt"/>
                <a:ea typeface="+mn-ea"/>
                <a:cs typeface="+mn-cs"/>
              </a:defRPr>
            </a:lvl2pPr>
            <a:lvl3pPr marL="765175" indent="-342900">
              <a:buSzPct val="80000"/>
              <a:buFont typeface="Arial" pitchFamily="34" charset="0"/>
              <a:buChar char="•"/>
              <a:defRPr lang="en-US" sz="2400" kern="1200" dirty="0" smtClean="0">
                <a:gradFill>
                  <a:gsLst>
                    <a:gs pos="0">
                      <a:srgbClr val="595959"/>
                    </a:gs>
                    <a:gs pos="86000">
                      <a:srgbClr val="595959"/>
                    </a:gs>
                  </a:gsLst>
                  <a:lin ang="5400000" scaled="0"/>
                </a:gradFill>
                <a:latin typeface="+mn-lt"/>
                <a:ea typeface="+mn-ea"/>
                <a:cs typeface="+mn-cs"/>
              </a:defRPr>
            </a:lvl3pPr>
            <a:lvl4pPr marL="1373187" indent="-342900">
              <a:buSzPct val="80000"/>
              <a:buFont typeface="Arial" pitchFamily="34" charset="0"/>
              <a:buChar char="•"/>
              <a:defRPr lang="en-US" sz="2000" kern="1200" dirty="0" smtClean="0">
                <a:gradFill>
                  <a:gsLst>
                    <a:gs pos="0">
                      <a:srgbClr val="595959"/>
                    </a:gs>
                    <a:gs pos="86000">
                      <a:srgbClr val="595959"/>
                    </a:gs>
                  </a:gsLst>
                  <a:lin ang="5400000" scaled="0"/>
                </a:gradFill>
                <a:latin typeface="+mn-lt"/>
                <a:ea typeface="+mn-ea"/>
                <a:cs typeface="+mn-cs"/>
              </a:defRPr>
            </a:lvl4pPr>
            <a:lvl5pPr marL="1087438" indent="-342900">
              <a:buSzPct val="80000"/>
              <a:buFont typeface="Arial" pitchFamily="34" charset="0"/>
              <a:buChar char="•"/>
              <a:defRPr lang="en-US" sz="2000" kern="1200" dirty="0">
                <a:gradFill>
                  <a:gsLst>
                    <a:gs pos="0">
                      <a:srgbClr val="595959"/>
                    </a:gs>
                    <a:gs pos="86000">
                      <a:srgbClr val="595959"/>
                    </a:gs>
                  </a:gsLst>
                  <a:lin ang="5400000" scaled="0"/>
                </a:gradFill>
                <a:latin typeface="+mn-lt"/>
                <a:ea typeface="+mn-ea"/>
                <a:cs typeface="+mn-cs"/>
              </a:defRPr>
            </a:lvl5pPr>
            <a:lvl6pPr marL="1373187" indent="-342900">
              <a:defRPr sz="1600"/>
            </a:lvl6pPr>
            <a:lvl7pPr marL="1603375" indent="-285750">
              <a:defRPr sz="1600"/>
            </a:lvl7pPr>
            <a:lvl8pPr>
              <a:defRPr sz="1600"/>
            </a:lvl8pPr>
            <a:lvl9pPr>
              <a:defRPr sz="1600"/>
            </a:lvl9pPr>
          </a:lstStyle>
          <a:p>
            <a:pPr marL="403225" lvl="0" indent="-403225" algn="l" defTabSz="914363" rtl="0" eaLnBrk="1" latinLnBrk="0" hangingPunct="1">
              <a:lnSpc>
                <a:spcPct val="90000"/>
              </a:lnSpc>
              <a:spcBef>
                <a:spcPct val="20000"/>
              </a:spcBef>
              <a:buSzPct val="80000"/>
            </a:pPr>
            <a:r>
              <a:rPr lang="en-US" smtClean="0"/>
              <a:t>Click to edit Master text styles</a:t>
            </a:r>
          </a:p>
          <a:p>
            <a:pPr marL="403225" lvl="1" indent="-403225" algn="l" defTabSz="914363" rtl="0" eaLnBrk="1" latinLnBrk="0" hangingPunct="1">
              <a:lnSpc>
                <a:spcPct val="90000"/>
              </a:lnSpc>
              <a:spcBef>
                <a:spcPct val="20000"/>
              </a:spcBef>
              <a:buSzPct val="80000"/>
            </a:pPr>
            <a:r>
              <a:rPr lang="en-US" smtClean="0"/>
              <a:t>Second level</a:t>
            </a:r>
          </a:p>
          <a:p>
            <a:pPr marL="403225" lvl="2" indent="-403225" algn="l" defTabSz="914363" rtl="0" eaLnBrk="1" latinLnBrk="0" hangingPunct="1">
              <a:lnSpc>
                <a:spcPct val="90000"/>
              </a:lnSpc>
              <a:spcBef>
                <a:spcPct val="20000"/>
              </a:spcBef>
              <a:buSzPct val="80000"/>
            </a:pPr>
            <a:r>
              <a:rPr lang="en-US" smtClean="0"/>
              <a:t>Third level</a:t>
            </a:r>
          </a:p>
          <a:p>
            <a:pPr marL="403225" lvl="3" indent="-403225" algn="l" defTabSz="914363" rtl="0" eaLnBrk="1" latinLnBrk="0" hangingPunct="1">
              <a:lnSpc>
                <a:spcPct val="90000"/>
              </a:lnSpc>
              <a:spcBef>
                <a:spcPct val="20000"/>
              </a:spcBef>
              <a:buSzPct val="80000"/>
            </a:pPr>
            <a:r>
              <a:rPr lang="en-US" smtClean="0"/>
              <a:t>Fourth level</a:t>
            </a:r>
          </a:p>
          <a:p>
            <a:pPr marL="403225" lvl="4" indent="-403225" algn="l" defTabSz="914363" rtl="0" eaLnBrk="1" latinLnBrk="0" hangingPunct="1">
              <a:lnSpc>
                <a:spcPct val="90000"/>
              </a:lnSpc>
              <a:spcBef>
                <a:spcPct val="20000"/>
              </a:spcBef>
              <a:buSzPct val="80000"/>
            </a:pPr>
            <a:r>
              <a:rPr lang="en-US" smtClean="0"/>
              <a:t>Fifth level</a:t>
            </a:r>
            <a:endParaRPr lang="en-US" dirty="0"/>
          </a:p>
        </p:txBody>
      </p:sp>
      <p:pic>
        <p:nvPicPr>
          <p:cNvPr id="7" name="Picture 6"/>
          <p:cNvPicPr>
            <a:picLocks noChangeAspect="1"/>
          </p:cNvPicPr>
          <p:nvPr/>
        </p:nvPicPr>
        <p:blipFill>
          <a:blip r:embed="rId2" cstate="print">
            <a:duotone>
              <a:prstClr val="black"/>
              <a:schemeClr val="tx2">
                <a:tint val="45000"/>
                <a:satMod val="400000"/>
              </a:schemeClr>
            </a:duotone>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518804" y="6372547"/>
            <a:ext cx="1682359" cy="195501"/>
          </a:xfrm>
          <a:prstGeom prst="rect">
            <a:avLst/>
          </a:prstGeom>
        </p:spPr>
      </p:pic>
    </p:spTree>
    <p:extLst>
      <p:ext uri="{BB962C8B-B14F-4D97-AF65-F5344CB8AC3E}">
        <p14:creationId xmlns:p14="http://schemas.microsoft.com/office/powerpoint/2010/main" val="1030029862"/>
      </p:ext>
    </p:extLst>
  </p:cSld>
  <p:clrMapOvr>
    <a:masterClrMapping/>
  </p:clrMapOvr>
  <p:transition>
    <p:fade/>
  </p:transition>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19248" y="228601"/>
            <a:ext cx="11151917" cy="747897"/>
          </a:xfrm>
        </p:spPr>
        <p:txBody>
          <a:bodyPr/>
          <a:lstStyle>
            <a:lvl1pPr>
              <a:defRPr sz="5400"/>
            </a:lvl1pPr>
          </a:lstStyle>
          <a:p>
            <a:r>
              <a:rPr lang="en-US" smtClean="0"/>
              <a:t>Click to edit Master title style</a:t>
            </a:r>
            <a:endParaRPr lang="en-US" dirty="0"/>
          </a:p>
        </p:txBody>
      </p:sp>
      <p:pic>
        <p:nvPicPr>
          <p:cNvPr id="3" name="Picture 2"/>
          <p:cNvPicPr>
            <a:picLocks noChangeAspect="1"/>
          </p:cNvPicPr>
          <p:nvPr/>
        </p:nvPicPr>
        <p:blipFill>
          <a:blip r:embed="rId4" cstate="print">
            <a:duotone>
              <a:prstClr val="black"/>
              <a:schemeClr val="tx2">
                <a:tint val="45000"/>
                <a:satMod val="400000"/>
              </a:schemeClr>
            </a:duotone>
            <a:extLst>
              <a:ext uri="{BEBA8EAE-BF5A-486C-A8C5-ECC9F3942E4B}">
                <a14:imgProps xmlns:a14="http://schemas.microsoft.com/office/drawing/2010/main">
                  <a14:imgLayer r:embed="rId5">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518804" y="6372547"/>
            <a:ext cx="1682359" cy="195501"/>
          </a:xfrm>
          <a:prstGeom prst="rect">
            <a:avLst/>
          </a:prstGeom>
        </p:spPr>
      </p:pic>
      <p:graphicFrame>
        <p:nvGraphicFramePr>
          <p:cNvPr id="4" name="Object 3" hidden="1"/>
          <p:cNvGraphicFramePr>
            <a:graphicFrameLocks noChangeAspect="1"/>
          </p:cNvGraphicFramePr>
          <p:nvPr userDrawn="1">
            <p:custDataLst>
              <p:tags r:id="rId2"/>
            </p:custDataLst>
            <p:extLst/>
          </p:nvPr>
        </p:nvGraphicFramePr>
        <p:xfrm>
          <a:off x="0" y="0"/>
          <a:ext cx="158791" cy="158750"/>
        </p:xfrm>
        <a:graphic>
          <a:graphicData uri="http://schemas.openxmlformats.org/presentationml/2006/ole">
            <mc:AlternateContent xmlns:mc="http://schemas.openxmlformats.org/markup-compatibility/2006">
              <mc:Choice xmlns:v="urn:schemas-microsoft-com:vml" Requires="v">
                <p:oleObj spid="_x0000_s5160" name="think-cell Slide" r:id="rId6" imgW="270" imgH="270" progId="TCLayout.ActiveDocument.1">
                  <p:embed/>
                </p:oleObj>
              </mc:Choice>
              <mc:Fallback>
                <p:oleObj name="think-cell Slide" r:id="rId6" imgW="270" imgH="270" progId="TCLayout.ActiveDocument.1">
                  <p:embed/>
                  <p:pic>
                    <p:nvPicPr>
                      <p:cNvPr id="0" name=""/>
                      <p:cNvPicPr/>
                      <p:nvPr/>
                    </p:nvPicPr>
                    <p:blipFill>
                      <a:blip r:embed="rId7"/>
                      <a:stretch>
                        <a:fillRect/>
                      </a:stretch>
                    </p:blipFill>
                    <p:spPr>
                      <a:xfrm>
                        <a:off x="0" y="0"/>
                        <a:ext cx="158791" cy="158750"/>
                      </a:xfrm>
                      <a:prstGeom prst="rect">
                        <a:avLst/>
                      </a:prstGeom>
                    </p:spPr>
                  </p:pic>
                </p:oleObj>
              </mc:Fallback>
            </mc:AlternateContent>
          </a:graphicData>
        </a:graphic>
      </p:graphicFrame>
    </p:spTree>
    <p:extLst>
      <p:ext uri="{BB962C8B-B14F-4D97-AF65-F5344CB8AC3E}">
        <p14:creationId xmlns:p14="http://schemas.microsoft.com/office/powerpoint/2010/main" val="2025910680"/>
      </p:ext>
    </p:extLst>
  </p:cSld>
  <p:clrMapOvr>
    <a:masterClrMapping/>
  </p:clrMapOvr>
  <p:transition>
    <p:fade/>
  </p:transition>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2" name="Picture 1"/>
          <p:cNvPicPr>
            <a:picLocks noChangeAspect="1"/>
          </p:cNvPicPr>
          <p:nvPr/>
        </p:nvPicPr>
        <p:blipFill>
          <a:blip r:embed="rId4" cstate="print">
            <a:duotone>
              <a:prstClr val="black"/>
              <a:schemeClr val="tx2">
                <a:tint val="45000"/>
                <a:satMod val="400000"/>
              </a:schemeClr>
            </a:duotone>
            <a:extLst>
              <a:ext uri="{BEBA8EAE-BF5A-486C-A8C5-ECC9F3942E4B}">
                <a14:imgProps xmlns:a14="http://schemas.microsoft.com/office/drawing/2010/main">
                  <a14:imgLayer r:embed="rId5">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518804" y="6372547"/>
            <a:ext cx="1682359" cy="195501"/>
          </a:xfrm>
          <a:prstGeom prst="rect">
            <a:avLst/>
          </a:prstGeom>
        </p:spPr>
      </p:pic>
      <p:graphicFrame>
        <p:nvGraphicFramePr>
          <p:cNvPr id="3" name="Object 2" hidden="1"/>
          <p:cNvGraphicFramePr>
            <a:graphicFrameLocks noChangeAspect="1"/>
          </p:cNvGraphicFramePr>
          <p:nvPr userDrawn="1">
            <p:custDataLst>
              <p:tags r:id="rId2"/>
            </p:custDataLst>
            <p:extLst/>
          </p:nvPr>
        </p:nvGraphicFramePr>
        <p:xfrm>
          <a:off x="0" y="0"/>
          <a:ext cx="158791" cy="158750"/>
        </p:xfrm>
        <a:graphic>
          <a:graphicData uri="http://schemas.openxmlformats.org/presentationml/2006/ole">
            <mc:AlternateContent xmlns:mc="http://schemas.openxmlformats.org/markup-compatibility/2006">
              <mc:Choice xmlns:v="urn:schemas-microsoft-com:vml" Requires="v">
                <p:oleObj spid="_x0000_s6184" name="think-cell Slide" r:id="rId6" imgW="270" imgH="270" progId="TCLayout.ActiveDocument.1">
                  <p:embed/>
                </p:oleObj>
              </mc:Choice>
              <mc:Fallback>
                <p:oleObj name="think-cell Slide" r:id="rId6" imgW="270" imgH="270" progId="TCLayout.ActiveDocument.1">
                  <p:embed/>
                  <p:pic>
                    <p:nvPicPr>
                      <p:cNvPr id="0" name=""/>
                      <p:cNvPicPr/>
                      <p:nvPr/>
                    </p:nvPicPr>
                    <p:blipFill>
                      <a:blip r:embed="rId7"/>
                      <a:stretch>
                        <a:fillRect/>
                      </a:stretch>
                    </p:blipFill>
                    <p:spPr>
                      <a:xfrm>
                        <a:off x="0" y="0"/>
                        <a:ext cx="158791" cy="158750"/>
                      </a:xfrm>
                      <a:prstGeom prst="rect">
                        <a:avLst/>
                      </a:prstGeom>
                    </p:spPr>
                  </p:pic>
                </p:oleObj>
              </mc:Fallback>
            </mc:AlternateContent>
          </a:graphicData>
        </a:graphic>
      </p:graphicFrame>
    </p:spTree>
    <p:extLst>
      <p:ext uri="{BB962C8B-B14F-4D97-AF65-F5344CB8AC3E}">
        <p14:creationId xmlns:p14="http://schemas.microsoft.com/office/powerpoint/2010/main" val="3062265665"/>
      </p:ext>
    </p:extLst>
  </p:cSld>
  <p:clrMapOvr>
    <a:masterClrMapping/>
  </p:clrMapOvr>
  <p:transition>
    <p:fade/>
  </p:transition>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Agenda">
    <p:bg>
      <p:bgPr>
        <a:solidFill>
          <a:schemeClr val="bg1"/>
        </a:solidFill>
        <a:effectLst/>
      </p:bgPr>
    </p:bg>
    <p:spTree>
      <p:nvGrpSpPr>
        <p:cNvPr id="1" name=""/>
        <p:cNvGrpSpPr/>
        <p:nvPr/>
      </p:nvGrpSpPr>
      <p:grpSpPr>
        <a:xfrm>
          <a:off x="0" y="0"/>
          <a:ext cx="0" cy="0"/>
          <a:chOff x="0" y="0"/>
          <a:chExt cx="0" cy="0"/>
        </a:xfrm>
      </p:grpSpPr>
      <p:sp>
        <p:nvSpPr>
          <p:cNvPr id="19" name="Rectangle 18"/>
          <p:cNvSpPr/>
          <p:nvPr/>
        </p:nvSpPr>
        <p:spPr bwMode="auto">
          <a:xfrm>
            <a:off x="519248" y="1447800"/>
            <a:ext cx="11151916" cy="5181600"/>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04" tIns="45703" rIns="91404" bIns="45703" numCol="1" spcCol="0" rtlCol="0" anchor="ctr" anchorCtr="0" compatLnSpc="1">
            <a:prstTxWarp prst="textNoShape">
              <a:avLst/>
            </a:prstTxWarp>
          </a:bodyPr>
          <a:lstStyle/>
          <a:p>
            <a:pPr algn="ctr" defTabSz="913788" fontAlgn="base">
              <a:spcBef>
                <a:spcPct val="0"/>
              </a:spcBef>
              <a:spcAft>
                <a:spcPct val="0"/>
              </a:spcAft>
            </a:pPr>
            <a:endParaRPr lang="en-US" sz="2200" dirty="0">
              <a:gradFill>
                <a:gsLst>
                  <a:gs pos="0">
                    <a:srgbClr val="FFFFFF"/>
                  </a:gs>
                  <a:gs pos="100000">
                    <a:srgbClr val="FFFFFF"/>
                  </a:gs>
                </a:gsLst>
                <a:lin ang="5400000" scaled="0"/>
              </a:gradFill>
            </a:endParaRPr>
          </a:p>
        </p:txBody>
      </p:sp>
      <p:sp>
        <p:nvSpPr>
          <p:cNvPr id="2" name="Title 1"/>
          <p:cNvSpPr>
            <a:spLocks noGrp="1"/>
          </p:cNvSpPr>
          <p:nvPr>
            <p:ph type="title"/>
          </p:nvPr>
        </p:nvSpPr>
        <p:spPr/>
        <p:txBody>
          <a:bodyPr/>
          <a:lstStyle>
            <a:lvl1pPr algn="l" defTabSz="914363" rtl="0" eaLnBrk="1" latinLnBrk="0" hangingPunct="1">
              <a:lnSpc>
                <a:spcPct val="90000"/>
              </a:lnSpc>
              <a:spcBef>
                <a:spcPct val="0"/>
              </a:spcBef>
              <a:buNone/>
              <a:defRPr lang="en-US" sz="5400" b="0" kern="1200" cap="none" spc="-100" baseline="0" dirty="0">
                <a:ln w="3175">
                  <a:noFill/>
                </a:ln>
                <a:gradFill flip="none" rotWithShape="1">
                  <a:gsLst>
                    <a:gs pos="0">
                      <a:srgbClr val="595959"/>
                    </a:gs>
                    <a:gs pos="86000">
                      <a:srgbClr val="595959"/>
                    </a:gs>
                  </a:gsLst>
                  <a:lin ang="5400000" scaled="0"/>
                  <a:tileRect/>
                </a:gradFill>
                <a:effectLst/>
                <a:latin typeface="Segoe UI Light" pitchFamily="34" charset="0"/>
                <a:ea typeface="+mn-ea"/>
                <a:cs typeface="Arial" charset="0"/>
              </a:defRPr>
            </a:lvl1pPr>
          </a:lstStyle>
          <a:p>
            <a:r>
              <a:rPr lang="en-US" smtClean="0"/>
              <a:t>Click to edit Master title style</a:t>
            </a:r>
            <a:endParaRPr lang="en-US" dirty="0"/>
          </a:p>
        </p:txBody>
      </p:sp>
      <p:sp>
        <p:nvSpPr>
          <p:cNvPr id="5" name="Text Placeholder 4"/>
          <p:cNvSpPr>
            <a:spLocks noGrp="1"/>
          </p:cNvSpPr>
          <p:nvPr>
            <p:ph type="body" sz="quarter" idx="11"/>
          </p:nvPr>
        </p:nvSpPr>
        <p:spPr>
          <a:xfrm>
            <a:off x="3474709" y="3417661"/>
            <a:ext cx="6947121" cy="1241878"/>
          </a:xfrm>
        </p:spPr>
        <p:txBody>
          <a:bodyPr lIns="182880" tIns="182880" anchor="ctr" anchorCtr="0"/>
          <a:lstStyle>
            <a:lvl1pPr marL="574675" indent="-571500">
              <a:spcAft>
                <a:spcPts val="1200"/>
              </a:spcAft>
              <a:buNone/>
              <a:defRPr lang="en-US" sz="4400" kern="1200" spc="-100" baseline="0" dirty="0" smtClean="0">
                <a:gradFill>
                  <a:gsLst>
                    <a:gs pos="0">
                      <a:srgbClr val="595959"/>
                    </a:gs>
                    <a:gs pos="86000">
                      <a:srgbClr val="595959"/>
                    </a:gs>
                  </a:gsLst>
                  <a:lin ang="5400000" scaled="0"/>
                </a:gradFill>
                <a:latin typeface="Segoe UI Light" pitchFamily="34" charset="0"/>
                <a:ea typeface="+mn-ea"/>
                <a:cs typeface="+mn-cs"/>
              </a:defRPr>
            </a:lvl1pPr>
            <a:lvl2pPr marL="346075" indent="-342900">
              <a:buFont typeface="Arial" pitchFamily="34" charset="0"/>
              <a:buNone/>
              <a:defRPr lang="en-US" sz="2400" kern="1200" spc="-50" baseline="0" dirty="0">
                <a:gradFill>
                  <a:gsLst>
                    <a:gs pos="0">
                      <a:srgbClr val="595959"/>
                    </a:gs>
                    <a:gs pos="86000">
                      <a:srgbClr val="595959"/>
                    </a:gs>
                  </a:gsLst>
                  <a:lin ang="5400000" scaled="0"/>
                </a:gradFill>
                <a:latin typeface="+mn-lt"/>
                <a:ea typeface="+mn-ea"/>
                <a:cs typeface="+mn-cs"/>
              </a:defRPr>
            </a:lvl2pPr>
          </a:lstStyle>
          <a:p>
            <a:pPr marL="3175" lvl="0" indent="0" algn="l" defTabSz="914363" rtl="0" eaLnBrk="1" latinLnBrk="0" hangingPunct="1">
              <a:lnSpc>
                <a:spcPct val="90000"/>
              </a:lnSpc>
              <a:spcBef>
                <a:spcPts val="0"/>
              </a:spcBef>
              <a:spcAft>
                <a:spcPts val="900"/>
              </a:spcAft>
              <a:buSzPct val="80000"/>
            </a:pPr>
            <a:r>
              <a:rPr lang="en-US" smtClean="0"/>
              <a:t>Click to edit Master text styles</a:t>
            </a:r>
          </a:p>
          <a:p>
            <a:pPr marL="3175" lvl="1" indent="0" algn="l" defTabSz="914363" rtl="0" eaLnBrk="1" latinLnBrk="0" hangingPunct="1">
              <a:lnSpc>
                <a:spcPct val="90000"/>
              </a:lnSpc>
              <a:spcBef>
                <a:spcPts val="0"/>
              </a:spcBef>
              <a:spcAft>
                <a:spcPts val="900"/>
              </a:spcAft>
              <a:buSzPct val="80000"/>
            </a:pPr>
            <a:r>
              <a:rPr lang="en-US" smtClean="0"/>
              <a:t>Second level</a:t>
            </a:r>
          </a:p>
        </p:txBody>
      </p:sp>
      <p:sp>
        <p:nvSpPr>
          <p:cNvPr id="18" name="Freeform 105"/>
          <p:cNvSpPr>
            <a:spLocks/>
          </p:cNvSpPr>
          <p:nvPr/>
        </p:nvSpPr>
        <p:spPr bwMode="black">
          <a:xfrm>
            <a:off x="1200486" y="2133600"/>
            <a:ext cx="1865546" cy="3810000"/>
          </a:xfrm>
          <a:custGeom>
            <a:avLst/>
            <a:gdLst>
              <a:gd name="T0" fmla="*/ 38 w 42"/>
              <a:gd name="T1" fmla="*/ 23 h 86"/>
              <a:gd name="T2" fmla="*/ 35 w 42"/>
              <a:gd name="T3" fmla="*/ 27 h 86"/>
              <a:gd name="T4" fmla="*/ 35 w 42"/>
              <a:gd name="T5" fmla="*/ 65 h 86"/>
              <a:gd name="T6" fmla="*/ 21 w 42"/>
              <a:gd name="T7" fmla="*/ 79 h 86"/>
              <a:gd name="T8" fmla="*/ 7 w 42"/>
              <a:gd name="T9" fmla="*/ 65 h 86"/>
              <a:gd name="T10" fmla="*/ 7 w 42"/>
              <a:gd name="T11" fmla="*/ 16 h 86"/>
              <a:gd name="T12" fmla="*/ 16 w 42"/>
              <a:gd name="T13" fmla="*/ 7 h 86"/>
              <a:gd name="T14" fmla="*/ 25 w 42"/>
              <a:gd name="T15" fmla="*/ 16 h 86"/>
              <a:gd name="T16" fmla="*/ 25 w 42"/>
              <a:gd name="T17" fmla="*/ 16 h 86"/>
              <a:gd name="T18" fmla="*/ 25 w 42"/>
              <a:gd name="T19" fmla="*/ 54 h 86"/>
              <a:gd name="T20" fmla="*/ 22 w 42"/>
              <a:gd name="T21" fmla="*/ 58 h 86"/>
              <a:gd name="T22" fmla="*/ 18 w 42"/>
              <a:gd name="T23" fmla="*/ 54 h 86"/>
              <a:gd name="T24" fmla="*/ 18 w 42"/>
              <a:gd name="T25" fmla="*/ 25 h 86"/>
              <a:gd name="T26" fmla="*/ 14 w 42"/>
              <a:gd name="T27" fmla="*/ 22 h 86"/>
              <a:gd name="T28" fmla="*/ 11 w 42"/>
              <a:gd name="T29" fmla="*/ 25 h 86"/>
              <a:gd name="T30" fmla="*/ 11 w 42"/>
              <a:gd name="T31" fmla="*/ 54 h 86"/>
              <a:gd name="T32" fmla="*/ 22 w 42"/>
              <a:gd name="T33" fmla="*/ 65 h 86"/>
              <a:gd name="T34" fmla="*/ 32 w 42"/>
              <a:gd name="T35" fmla="*/ 54 h 86"/>
              <a:gd name="T36" fmla="*/ 32 w 42"/>
              <a:gd name="T37" fmla="*/ 16 h 86"/>
              <a:gd name="T38" fmla="*/ 32 w 42"/>
              <a:gd name="T39" fmla="*/ 16 h 86"/>
              <a:gd name="T40" fmla="*/ 16 w 42"/>
              <a:gd name="T41" fmla="*/ 0 h 86"/>
              <a:gd name="T42" fmla="*/ 0 w 42"/>
              <a:gd name="T43" fmla="*/ 16 h 86"/>
              <a:gd name="T44" fmla="*/ 0 w 42"/>
              <a:gd name="T45" fmla="*/ 65 h 86"/>
              <a:gd name="T46" fmla="*/ 21 w 42"/>
              <a:gd name="T47" fmla="*/ 86 h 86"/>
              <a:gd name="T48" fmla="*/ 42 w 42"/>
              <a:gd name="T49" fmla="*/ 65 h 86"/>
              <a:gd name="T50" fmla="*/ 42 w 42"/>
              <a:gd name="T51" fmla="*/ 65 h 86"/>
              <a:gd name="T52" fmla="*/ 42 w 42"/>
              <a:gd name="T53" fmla="*/ 27 h 86"/>
              <a:gd name="T54" fmla="*/ 38 w 42"/>
              <a:gd name="T55" fmla="*/ 2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2" h="86">
                <a:moveTo>
                  <a:pt x="38" y="23"/>
                </a:moveTo>
                <a:cubicBezTo>
                  <a:pt x="36" y="23"/>
                  <a:pt x="35" y="25"/>
                  <a:pt x="35" y="27"/>
                </a:cubicBezTo>
                <a:cubicBezTo>
                  <a:pt x="35" y="65"/>
                  <a:pt x="35" y="65"/>
                  <a:pt x="35" y="65"/>
                </a:cubicBezTo>
                <a:cubicBezTo>
                  <a:pt x="35" y="73"/>
                  <a:pt x="29" y="79"/>
                  <a:pt x="21" y="79"/>
                </a:cubicBezTo>
                <a:cubicBezTo>
                  <a:pt x="13" y="79"/>
                  <a:pt x="7" y="73"/>
                  <a:pt x="7" y="65"/>
                </a:cubicBezTo>
                <a:cubicBezTo>
                  <a:pt x="7" y="16"/>
                  <a:pt x="7" y="16"/>
                  <a:pt x="7" y="16"/>
                </a:cubicBezTo>
                <a:cubicBezTo>
                  <a:pt x="7" y="11"/>
                  <a:pt x="11" y="7"/>
                  <a:pt x="16" y="7"/>
                </a:cubicBezTo>
                <a:cubicBezTo>
                  <a:pt x="21" y="7"/>
                  <a:pt x="25" y="11"/>
                  <a:pt x="25" y="16"/>
                </a:cubicBezTo>
                <a:cubicBezTo>
                  <a:pt x="25" y="16"/>
                  <a:pt x="25" y="16"/>
                  <a:pt x="25" y="16"/>
                </a:cubicBezTo>
                <a:cubicBezTo>
                  <a:pt x="25" y="54"/>
                  <a:pt x="25" y="54"/>
                  <a:pt x="25" y="54"/>
                </a:cubicBezTo>
                <a:cubicBezTo>
                  <a:pt x="25" y="56"/>
                  <a:pt x="23" y="58"/>
                  <a:pt x="22" y="58"/>
                </a:cubicBezTo>
                <a:cubicBezTo>
                  <a:pt x="20" y="58"/>
                  <a:pt x="18" y="56"/>
                  <a:pt x="18" y="54"/>
                </a:cubicBezTo>
                <a:cubicBezTo>
                  <a:pt x="18" y="25"/>
                  <a:pt x="18" y="25"/>
                  <a:pt x="18" y="25"/>
                </a:cubicBezTo>
                <a:cubicBezTo>
                  <a:pt x="18" y="23"/>
                  <a:pt x="16" y="22"/>
                  <a:pt x="14" y="22"/>
                </a:cubicBezTo>
                <a:cubicBezTo>
                  <a:pt x="12" y="22"/>
                  <a:pt x="11" y="23"/>
                  <a:pt x="11" y="25"/>
                </a:cubicBezTo>
                <a:cubicBezTo>
                  <a:pt x="11" y="54"/>
                  <a:pt x="11" y="54"/>
                  <a:pt x="11" y="54"/>
                </a:cubicBezTo>
                <a:cubicBezTo>
                  <a:pt x="11" y="60"/>
                  <a:pt x="16" y="65"/>
                  <a:pt x="22" y="65"/>
                </a:cubicBezTo>
                <a:cubicBezTo>
                  <a:pt x="27" y="65"/>
                  <a:pt x="32" y="60"/>
                  <a:pt x="32" y="54"/>
                </a:cubicBezTo>
                <a:cubicBezTo>
                  <a:pt x="32" y="16"/>
                  <a:pt x="32" y="16"/>
                  <a:pt x="32" y="16"/>
                </a:cubicBezTo>
                <a:cubicBezTo>
                  <a:pt x="32" y="16"/>
                  <a:pt x="32" y="16"/>
                  <a:pt x="32" y="16"/>
                </a:cubicBezTo>
                <a:cubicBezTo>
                  <a:pt x="32" y="7"/>
                  <a:pt x="25" y="0"/>
                  <a:pt x="16" y="0"/>
                </a:cubicBezTo>
                <a:cubicBezTo>
                  <a:pt x="7" y="0"/>
                  <a:pt x="0" y="7"/>
                  <a:pt x="0" y="16"/>
                </a:cubicBezTo>
                <a:cubicBezTo>
                  <a:pt x="0" y="65"/>
                  <a:pt x="0" y="65"/>
                  <a:pt x="0" y="65"/>
                </a:cubicBezTo>
                <a:cubicBezTo>
                  <a:pt x="0" y="77"/>
                  <a:pt x="10" y="86"/>
                  <a:pt x="21" y="86"/>
                </a:cubicBezTo>
                <a:cubicBezTo>
                  <a:pt x="33" y="86"/>
                  <a:pt x="42" y="77"/>
                  <a:pt x="42" y="65"/>
                </a:cubicBezTo>
                <a:cubicBezTo>
                  <a:pt x="42" y="65"/>
                  <a:pt x="42" y="65"/>
                  <a:pt x="42" y="65"/>
                </a:cubicBezTo>
                <a:cubicBezTo>
                  <a:pt x="42" y="27"/>
                  <a:pt x="42" y="27"/>
                  <a:pt x="42" y="27"/>
                </a:cubicBezTo>
                <a:cubicBezTo>
                  <a:pt x="42" y="25"/>
                  <a:pt x="40" y="23"/>
                  <a:pt x="38" y="23"/>
                </a:cubicBezTo>
              </a:path>
            </a:pathLst>
          </a:custGeom>
          <a:solidFill>
            <a:schemeClr val="accent2"/>
          </a:solidFill>
          <a:ln>
            <a:noFill/>
          </a:ln>
          <a:extLst/>
        </p:spPr>
        <p:txBody>
          <a:bodyPr vert="horz" wrap="square" lIns="82305" tIns="41153" rIns="82305" bIns="41153" numCol="1" anchor="t" anchorCtr="0" compatLnSpc="1">
            <a:prstTxWarp prst="textNoShape">
              <a:avLst/>
            </a:prstTxWarp>
          </a:bodyPr>
          <a:lstStyle/>
          <a:p>
            <a:pPr defTabSz="1218987"/>
            <a:endParaRPr lang="en-US" sz="1600">
              <a:solidFill>
                <a:srgbClr val="292929"/>
              </a:solidFill>
            </a:endParaRPr>
          </a:p>
        </p:txBody>
      </p:sp>
      <p:graphicFrame>
        <p:nvGraphicFramePr>
          <p:cNvPr id="6" name="Object 5" hidden="1"/>
          <p:cNvGraphicFramePr>
            <a:graphicFrameLocks noChangeAspect="1"/>
          </p:cNvGraphicFramePr>
          <p:nvPr userDrawn="1">
            <p:custDataLst>
              <p:tags r:id="rId2"/>
            </p:custDataLst>
            <p:extLst/>
          </p:nvPr>
        </p:nvGraphicFramePr>
        <p:xfrm>
          <a:off x="0" y="0"/>
          <a:ext cx="158791" cy="158750"/>
        </p:xfrm>
        <a:graphic>
          <a:graphicData uri="http://schemas.openxmlformats.org/presentationml/2006/ole">
            <mc:AlternateContent xmlns:mc="http://schemas.openxmlformats.org/markup-compatibility/2006">
              <mc:Choice xmlns:v="urn:schemas-microsoft-com:vml" Requires="v">
                <p:oleObj spid="_x0000_s7208" name="think-cell Slide" r:id="rId6" imgW="270" imgH="270" progId="TCLayout.ActiveDocument.1">
                  <p:embed/>
                </p:oleObj>
              </mc:Choice>
              <mc:Fallback>
                <p:oleObj name="think-cell Slide" r:id="rId6" imgW="270" imgH="270" progId="TCLayout.ActiveDocument.1">
                  <p:embed/>
                  <p:pic>
                    <p:nvPicPr>
                      <p:cNvPr id="0" name=""/>
                      <p:cNvPicPr/>
                      <p:nvPr/>
                    </p:nvPicPr>
                    <p:blipFill>
                      <a:blip r:embed="rId7"/>
                      <a:stretch>
                        <a:fillRect/>
                      </a:stretch>
                    </p:blipFill>
                    <p:spPr>
                      <a:xfrm>
                        <a:off x="0" y="0"/>
                        <a:ext cx="158791" cy="158750"/>
                      </a:xfrm>
                      <a:prstGeom prst="rect">
                        <a:avLst/>
                      </a:prstGeom>
                    </p:spPr>
                  </p:pic>
                </p:oleObj>
              </mc:Fallback>
            </mc:AlternateContent>
          </a:graphicData>
        </a:graphic>
      </p:graphicFrame>
      <p:sp>
        <p:nvSpPr>
          <p:cNvPr id="7" name="Rectangle 6"/>
          <p:cNvSpPr/>
          <p:nvPr userDrawn="1">
            <p:custDataLst>
              <p:tags r:id="rId3"/>
            </p:custDataLst>
          </p:nvPr>
        </p:nvSpPr>
        <p:spPr bwMode="auto">
          <a:xfrm>
            <a:off x="519248" y="1447800"/>
            <a:ext cx="11151916" cy="5181600"/>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04" tIns="45703" rIns="91404" bIns="45703" numCol="1" spcCol="0" rtlCol="0" anchor="ctr" anchorCtr="0" compatLnSpc="1">
            <a:prstTxWarp prst="textNoShape">
              <a:avLst/>
            </a:prstTxWarp>
          </a:bodyPr>
          <a:lstStyle/>
          <a:p>
            <a:pPr algn="ctr" defTabSz="913788" fontAlgn="base">
              <a:spcBef>
                <a:spcPct val="0"/>
              </a:spcBef>
              <a:spcAft>
                <a:spcPct val="0"/>
              </a:spcAft>
            </a:pPr>
            <a:endParaRPr lang="en-US" sz="2200" dirty="0">
              <a:gradFill>
                <a:gsLst>
                  <a:gs pos="0">
                    <a:srgbClr val="FFFFFF"/>
                  </a:gs>
                  <a:gs pos="100000">
                    <a:srgbClr val="FFFFFF"/>
                  </a:gs>
                </a:gsLst>
                <a:lin ang="5400000" scaled="0"/>
              </a:gradFill>
            </a:endParaRPr>
          </a:p>
        </p:txBody>
      </p:sp>
      <p:sp>
        <p:nvSpPr>
          <p:cNvPr id="8" name="Freeform 105"/>
          <p:cNvSpPr>
            <a:spLocks/>
          </p:cNvSpPr>
          <p:nvPr userDrawn="1">
            <p:custDataLst>
              <p:tags r:id="rId4"/>
            </p:custDataLst>
          </p:nvPr>
        </p:nvSpPr>
        <p:spPr bwMode="black">
          <a:xfrm>
            <a:off x="1200486" y="2133600"/>
            <a:ext cx="1865546" cy="3810000"/>
          </a:xfrm>
          <a:custGeom>
            <a:avLst/>
            <a:gdLst>
              <a:gd name="T0" fmla="*/ 38 w 42"/>
              <a:gd name="T1" fmla="*/ 23 h 86"/>
              <a:gd name="T2" fmla="*/ 35 w 42"/>
              <a:gd name="T3" fmla="*/ 27 h 86"/>
              <a:gd name="T4" fmla="*/ 35 w 42"/>
              <a:gd name="T5" fmla="*/ 65 h 86"/>
              <a:gd name="T6" fmla="*/ 21 w 42"/>
              <a:gd name="T7" fmla="*/ 79 h 86"/>
              <a:gd name="T8" fmla="*/ 7 w 42"/>
              <a:gd name="T9" fmla="*/ 65 h 86"/>
              <a:gd name="T10" fmla="*/ 7 w 42"/>
              <a:gd name="T11" fmla="*/ 16 h 86"/>
              <a:gd name="T12" fmla="*/ 16 w 42"/>
              <a:gd name="T13" fmla="*/ 7 h 86"/>
              <a:gd name="T14" fmla="*/ 25 w 42"/>
              <a:gd name="T15" fmla="*/ 16 h 86"/>
              <a:gd name="T16" fmla="*/ 25 w 42"/>
              <a:gd name="T17" fmla="*/ 16 h 86"/>
              <a:gd name="T18" fmla="*/ 25 w 42"/>
              <a:gd name="T19" fmla="*/ 54 h 86"/>
              <a:gd name="T20" fmla="*/ 22 w 42"/>
              <a:gd name="T21" fmla="*/ 58 h 86"/>
              <a:gd name="T22" fmla="*/ 18 w 42"/>
              <a:gd name="T23" fmla="*/ 54 h 86"/>
              <a:gd name="T24" fmla="*/ 18 w 42"/>
              <a:gd name="T25" fmla="*/ 25 h 86"/>
              <a:gd name="T26" fmla="*/ 14 w 42"/>
              <a:gd name="T27" fmla="*/ 22 h 86"/>
              <a:gd name="T28" fmla="*/ 11 w 42"/>
              <a:gd name="T29" fmla="*/ 25 h 86"/>
              <a:gd name="T30" fmla="*/ 11 w 42"/>
              <a:gd name="T31" fmla="*/ 54 h 86"/>
              <a:gd name="T32" fmla="*/ 22 w 42"/>
              <a:gd name="T33" fmla="*/ 65 h 86"/>
              <a:gd name="T34" fmla="*/ 32 w 42"/>
              <a:gd name="T35" fmla="*/ 54 h 86"/>
              <a:gd name="T36" fmla="*/ 32 w 42"/>
              <a:gd name="T37" fmla="*/ 16 h 86"/>
              <a:gd name="T38" fmla="*/ 32 w 42"/>
              <a:gd name="T39" fmla="*/ 16 h 86"/>
              <a:gd name="T40" fmla="*/ 16 w 42"/>
              <a:gd name="T41" fmla="*/ 0 h 86"/>
              <a:gd name="T42" fmla="*/ 0 w 42"/>
              <a:gd name="T43" fmla="*/ 16 h 86"/>
              <a:gd name="T44" fmla="*/ 0 w 42"/>
              <a:gd name="T45" fmla="*/ 65 h 86"/>
              <a:gd name="T46" fmla="*/ 21 w 42"/>
              <a:gd name="T47" fmla="*/ 86 h 86"/>
              <a:gd name="T48" fmla="*/ 42 w 42"/>
              <a:gd name="T49" fmla="*/ 65 h 86"/>
              <a:gd name="T50" fmla="*/ 42 w 42"/>
              <a:gd name="T51" fmla="*/ 65 h 86"/>
              <a:gd name="T52" fmla="*/ 42 w 42"/>
              <a:gd name="T53" fmla="*/ 27 h 86"/>
              <a:gd name="T54" fmla="*/ 38 w 42"/>
              <a:gd name="T55" fmla="*/ 2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2" h="86">
                <a:moveTo>
                  <a:pt x="38" y="23"/>
                </a:moveTo>
                <a:cubicBezTo>
                  <a:pt x="36" y="23"/>
                  <a:pt x="35" y="25"/>
                  <a:pt x="35" y="27"/>
                </a:cubicBezTo>
                <a:cubicBezTo>
                  <a:pt x="35" y="65"/>
                  <a:pt x="35" y="65"/>
                  <a:pt x="35" y="65"/>
                </a:cubicBezTo>
                <a:cubicBezTo>
                  <a:pt x="35" y="73"/>
                  <a:pt x="29" y="79"/>
                  <a:pt x="21" y="79"/>
                </a:cubicBezTo>
                <a:cubicBezTo>
                  <a:pt x="13" y="79"/>
                  <a:pt x="7" y="73"/>
                  <a:pt x="7" y="65"/>
                </a:cubicBezTo>
                <a:cubicBezTo>
                  <a:pt x="7" y="16"/>
                  <a:pt x="7" y="16"/>
                  <a:pt x="7" y="16"/>
                </a:cubicBezTo>
                <a:cubicBezTo>
                  <a:pt x="7" y="11"/>
                  <a:pt x="11" y="7"/>
                  <a:pt x="16" y="7"/>
                </a:cubicBezTo>
                <a:cubicBezTo>
                  <a:pt x="21" y="7"/>
                  <a:pt x="25" y="11"/>
                  <a:pt x="25" y="16"/>
                </a:cubicBezTo>
                <a:cubicBezTo>
                  <a:pt x="25" y="16"/>
                  <a:pt x="25" y="16"/>
                  <a:pt x="25" y="16"/>
                </a:cubicBezTo>
                <a:cubicBezTo>
                  <a:pt x="25" y="54"/>
                  <a:pt x="25" y="54"/>
                  <a:pt x="25" y="54"/>
                </a:cubicBezTo>
                <a:cubicBezTo>
                  <a:pt x="25" y="56"/>
                  <a:pt x="23" y="58"/>
                  <a:pt x="22" y="58"/>
                </a:cubicBezTo>
                <a:cubicBezTo>
                  <a:pt x="20" y="58"/>
                  <a:pt x="18" y="56"/>
                  <a:pt x="18" y="54"/>
                </a:cubicBezTo>
                <a:cubicBezTo>
                  <a:pt x="18" y="25"/>
                  <a:pt x="18" y="25"/>
                  <a:pt x="18" y="25"/>
                </a:cubicBezTo>
                <a:cubicBezTo>
                  <a:pt x="18" y="23"/>
                  <a:pt x="16" y="22"/>
                  <a:pt x="14" y="22"/>
                </a:cubicBezTo>
                <a:cubicBezTo>
                  <a:pt x="12" y="22"/>
                  <a:pt x="11" y="23"/>
                  <a:pt x="11" y="25"/>
                </a:cubicBezTo>
                <a:cubicBezTo>
                  <a:pt x="11" y="54"/>
                  <a:pt x="11" y="54"/>
                  <a:pt x="11" y="54"/>
                </a:cubicBezTo>
                <a:cubicBezTo>
                  <a:pt x="11" y="60"/>
                  <a:pt x="16" y="65"/>
                  <a:pt x="22" y="65"/>
                </a:cubicBezTo>
                <a:cubicBezTo>
                  <a:pt x="27" y="65"/>
                  <a:pt x="32" y="60"/>
                  <a:pt x="32" y="54"/>
                </a:cubicBezTo>
                <a:cubicBezTo>
                  <a:pt x="32" y="16"/>
                  <a:pt x="32" y="16"/>
                  <a:pt x="32" y="16"/>
                </a:cubicBezTo>
                <a:cubicBezTo>
                  <a:pt x="32" y="16"/>
                  <a:pt x="32" y="16"/>
                  <a:pt x="32" y="16"/>
                </a:cubicBezTo>
                <a:cubicBezTo>
                  <a:pt x="32" y="7"/>
                  <a:pt x="25" y="0"/>
                  <a:pt x="16" y="0"/>
                </a:cubicBezTo>
                <a:cubicBezTo>
                  <a:pt x="7" y="0"/>
                  <a:pt x="0" y="7"/>
                  <a:pt x="0" y="16"/>
                </a:cubicBezTo>
                <a:cubicBezTo>
                  <a:pt x="0" y="65"/>
                  <a:pt x="0" y="65"/>
                  <a:pt x="0" y="65"/>
                </a:cubicBezTo>
                <a:cubicBezTo>
                  <a:pt x="0" y="77"/>
                  <a:pt x="10" y="86"/>
                  <a:pt x="21" y="86"/>
                </a:cubicBezTo>
                <a:cubicBezTo>
                  <a:pt x="33" y="86"/>
                  <a:pt x="42" y="77"/>
                  <a:pt x="42" y="65"/>
                </a:cubicBezTo>
                <a:cubicBezTo>
                  <a:pt x="42" y="65"/>
                  <a:pt x="42" y="65"/>
                  <a:pt x="42" y="65"/>
                </a:cubicBezTo>
                <a:cubicBezTo>
                  <a:pt x="42" y="27"/>
                  <a:pt x="42" y="27"/>
                  <a:pt x="42" y="27"/>
                </a:cubicBezTo>
                <a:cubicBezTo>
                  <a:pt x="42" y="25"/>
                  <a:pt x="40" y="23"/>
                  <a:pt x="38" y="23"/>
                </a:cubicBezTo>
              </a:path>
            </a:pathLst>
          </a:custGeom>
          <a:solidFill>
            <a:schemeClr val="accent2"/>
          </a:solidFill>
          <a:ln>
            <a:noFill/>
          </a:ln>
          <a:extLst/>
        </p:spPr>
        <p:txBody>
          <a:bodyPr vert="horz" wrap="square" lIns="82305" tIns="41153" rIns="82305" bIns="41153" numCol="1" anchor="t" anchorCtr="0" compatLnSpc="1">
            <a:prstTxWarp prst="textNoShape">
              <a:avLst/>
            </a:prstTxWarp>
          </a:bodyPr>
          <a:lstStyle/>
          <a:p>
            <a:pPr defTabSz="1218987"/>
            <a:endParaRPr lang="en-US" sz="1600">
              <a:solidFill>
                <a:srgbClr val="292929"/>
              </a:solidFill>
            </a:endParaRPr>
          </a:p>
        </p:txBody>
      </p:sp>
    </p:spTree>
    <p:extLst>
      <p:ext uri="{BB962C8B-B14F-4D97-AF65-F5344CB8AC3E}">
        <p14:creationId xmlns:p14="http://schemas.microsoft.com/office/powerpoint/2010/main" val="3061796442"/>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1_Demo, Video etc. &quot;special&quot; slides">
    <p:bg>
      <p:bgPr>
        <a:solidFill>
          <a:schemeClr val="accent1">
            <a:alpha val="99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889617" y="1447800"/>
            <a:ext cx="4206383" cy="1523494"/>
          </a:xfrm>
        </p:spPr>
        <p:txBody>
          <a:bodyPr anchor="ctr" anchorCtr="0">
            <a:noAutofit/>
          </a:bodyPr>
          <a:lstStyle>
            <a:lvl1pPr>
              <a:lnSpc>
                <a:spcPct val="90000"/>
              </a:lnSpc>
              <a:defRPr sz="4800" baseline="0">
                <a:solidFill>
                  <a:schemeClr val="bg1">
                    <a:alpha val="98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889617" y="5630473"/>
            <a:ext cx="4206384" cy="461665"/>
          </a:xfrm>
        </p:spPr>
        <p:txBody>
          <a:bodyPr>
            <a:noAutofit/>
          </a:bodyPr>
          <a:lstStyle>
            <a:lvl1pPr marL="0" indent="0" algn="l" defTabSz="914363" rtl="0" eaLnBrk="1" latinLnBrk="0" hangingPunct="1">
              <a:lnSpc>
                <a:spcPct val="90000"/>
              </a:lnSpc>
              <a:spcBef>
                <a:spcPts val="0"/>
              </a:spcBef>
              <a:buSzPct val="80000"/>
              <a:buFont typeface="Arial" pitchFamily="34" charset="0"/>
              <a:buNone/>
              <a:defRPr lang="en-US" sz="2400" kern="1200" dirty="0">
                <a:solidFill>
                  <a:schemeClr val="bg1">
                    <a:alpha val="99000"/>
                  </a:schemeClr>
                </a:solidFill>
                <a:latin typeface="+mn-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1889617" y="4160520"/>
            <a:ext cx="8874849" cy="1274538"/>
          </a:xfrm>
        </p:spPr>
        <p:txBody>
          <a:bodyPr anchor="t" anchorCtr="0">
            <a:noAutofit/>
            <a:scene3d>
              <a:camera prst="orthographicFront"/>
              <a:lightRig rig="flat" dir="t"/>
            </a:scene3d>
            <a:sp3d>
              <a:contourClr>
                <a:schemeClr val="bg2"/>
              </a:contourClr>
            </a:sp3d>
          </a:bodyPr>
          <a:lstStyle>
            <a:lvl1pPr marL="0" indent="0" algn="l">
              <a:buFont typeface="Arial" pitchFamily="34" charset="0"/>
              <a:buNone/>
              <a:defRPr kumimoji="0" lang="en-US" sz="6600" b="0" i="0" u="none" strike="noStrike" kern="1200" cap="none" spc="-642" normalizeH="0" baseline="0" noProof="0" dirty="0" smtClean="0">
                <a:ln w="11430"/>
                <a:solidFill>
                  <a:schemeClr val="accent1">
                    <a:lumMod val="40000"/>
                    <a:lumOff val="60000"/>
                    <a:alpha val="99000"/>
                  </a:schemeClr>
                </a:solidFill>
                <a:effectLst/>
                <a:uLnTx/>
                <a:uFillTx/>
                <a:latin typeface="Segoe UI Light" pitchFamily="34" charset="0"/>
                <a:ea typeface="+mn-ea"/>
                <a:cs typeface="+mn-cs"/>
              </a:defRPr>
            </a:lvl1pPr>
          </a:lstStyle>
          <a:p>
            <a:pPr lvl="0"/>
            <a:r>
              <a:rPr lang="en-US" dirty="0" smtClean="0"/>
              <a:t>click to…</a:t>
            </a:r>
          </a:p>
        </p:txBody>
      </p:sp>
      <p:grpSp>
        <p:nvGrpSpPr>
          <p:cNvPr id="9" name="Group 8"/>
          <p:cNvGrpSpPr/>
          <p:nvPr/>
        </p:nvGrpSpPr>
        <p:grpSpPr>
          <a:xfrm>
            <a:off x="7715394" y="2136047"/>
            <a:ext cx="3500039" cy="2114058"/>
            <a:chOff x="1411369" y="3975421"/>
            <a:chExt cx="1714604" cy="1035908"/>
          </a:xfrm>
        </p:grpSpPr>
        <p:sp>
          <p:nvSpPr>
            <p:cNvPr id="12" name="Freeform 6"/>
            <p:cNvSpPr>
              <a:spLocks/>
            </p:cNvSpPr>
            <p:nvPr userDrawn="1"/>
          </p:nvSpPr>
          <p:spPr bwMode="auto">
            <a:xfrm>
              <a:off x="1900471" y="3975421"/>
              <a:ext cx="1225502" cy="656717"/>
            </a:xfrm>
            <a:custGeom>
              <a:avLst/>
              <a:gdLst>
                <a:gd name="T0" fmla="*/ 138 w 189"/>
                <a:gd name="T1" fmla="*/ 0 h 101"/>
                <a:gd name="T2" fmla="*/ 94 w 189"/>
                <a:gd name="T3" fmla="*/ 26 h 101"/>
                <a:gd name="T4" fmla="*/ 75 w 189"/>
                <a:gd name="T5" fmla="*/ 21 h 101"/>
                <a:gd name="T6" fmla="*/ 40 w 189"/>
                <a:gd name="T7" fmla="*/ 42 h 101"/>
                <a:gd name="T8" fmla="*/ 29 w 189"/>
                <a:gd name="T9" fmla="*/ 40 h 101"/>
                <a:gd name="T10" fmla="*/ 0 w 189"/>
                <a:gd name="T11" fmla="*/ 64 h 101"/>
                <a:gd name="T12" fmla="*/ 11 w 189"/>
                <a:gd name="T13" fmla="*/ 62 h 101"/>
                <a:gd name="T14" fmla="*/ 30 w 189"/>
                <a:gd name="T15" fmla="*/ 66 h 101"/>
                <a:gd name="T16" fmla="*/ 82 w 189"/>
                <a:gd name="T17" fmla="*/ 39 h 101"/>
                <a:gd name="T18" fmla="*/ 145 w 189"/>
                <a:gd name="T19" fmla="*/ 101 h 101"/>
                <a:gd name="T20" fmla="*/ 189 w 189"/>
                <a:gd name="T21" fmla="*/ 51 h 101"/>
                <a:gd name="T22" fmla="*/ 138 w 189"/>
                <a:gd name="T23"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9" h="101">
                  <a:moveTo>
                    <a:pt x="138" y="0"/>
                  </a:moveTo>
                  <a:cubicBezTo>
                    <a:pt x="119" y="0"/>
                    <a:pt x="103" y="10"/>
                    <a:pt x="94" y="26"/>
                  </a:cubicBezTo>
                  <a:cubicBezTo>
                    <a:pt x="89" y="23"/>
                    <a:pt x="82" y="21"/>
                    <a:pt x="75" y="21"/>
                  </a:cubicBezTo>
                  <a:cubicBezTo>
                    <a:pt x="60" y="21"/>
                    <a:pt x="46" y="30"/>
                    <a:pt x="40" y="42"/>
                  </a:cubicBezTo>
                  <a:cubicBezTo>
                    <a:pt x="36" y="41"/>
                    <a:pt x="33" y="40"/>
                    <a:pt x="29" y="40"/>
                  </a:cubicBezTo>
                  <a:cubicBezTo>
                    <a:pt x="15" y="40"/>
                    <a:pt x="3" y="50"/>
                    <a:pt x="0" y="64"/>
                  </a:cubicBezTo>
                  <a:cubicBezTo>
                    <a:pt x="3" y="63"/>
                    <a:pt x="7" y="62"/>
                    <a:pt x="11" y="62"/>
                  </a:cubicBezTo>
                  <a:cubicBezTo>
                    <a:pt x="17" y="62"/>
                    <a:pt x="24" y="64"/>
                    <a:pt x="30" y="66"/>
                  </a:cubicBezTo>
                  <a:cubicBezTo>
                    <a:pt x="42" y="49"/>
                    <a:pt x="61" y="39"/>
                    <a:pt x="82" y="39"/>
                  </a:cubicBezTo>
                  <a:cubicBezTo>
                    <a:pt x="117" y="39"/>
                    <a:pt x="145" y="67"/>
                    <a:pt x="145" y="101"/>
                  </a:cubicBezTo>
                  <a:cubicBezTo>
                    <a:pt x="170" y="98"/>
                    <a:pt x="189" y="77"/>
                    <a:pt x="189" y="51"/>
                  </a:cubicBezTo>
                  <a:cubicBezTo>
                    <a:pt x="189" y="22"/>
                    <a:pt x="167" y="0"/>
                    <a:pt x="138"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defTabSz="1218987"/>
              <a:endParaRPr lang="en-US" sz="2400">
                <a:solidFill>
                  <a:srgbClr val="292929"/>
                </a:solidFill>
              </a:endParaRPr>
            </a:p>
          </p:txBody>
        </p:sp>
        <p:sp>
          <p:nvSpPr>
            <p:cNvPr id="15" name="Freeform 7"/>
            <p:cNvSpPr>
              <a:spLocks/>
            </p:cNvSpPr>
            <p:nvPr userDrawn="1"/>
          </p:nvSpPr>
          <p:spPr bwMode="auto">
            <a:xfrm>
              <a:off x="1411369" y="4269433"/>
              <a:ext cx="1390368" cy="741896"/>
            </a:xfrm>
            <a:custGeom>
              <a:avLst/>
              <a:gdLst>
                <a:gd name="T0" fmla="*/ 157 w 214"/>
                <a:gd name="T1" fmla="*/ 0 h 114"/>
                <a:gd name="T2" fmla="*/ 107 w 214"/>
                <a:gd name="T3" fmla="*/ 29 h 114"/>
                <a:gd name="T4" fmla="*/ 86 w 214"/>
                <a:gd name="T5" fmla="*/ 23 h 114"/>
                <a:gd name="T6" fmla="*/ 46 w 214"/>
                <a:gd name="T7" fmla="*/ 48 h 114"/>
                <a:gd name="T8" fmla="*/ 34 w 214"/>
                <a:gd name="T9" fmla="*/ 45 h 114"/>
                <a:gd name="T10" fmla="*/ 0 w 214"/>
                <a:gd name="T11" fmla="*/ 80 h 114"/>
                <a:gd name="T12" fmla="*/ 34 w 214"/>
                <a:gd name="T13" fmla="*/ 114 h 114"/>
                <a:gd name="T14" fmla="*/ 86 w 214"/>
                <a:gd name="T15" fmla="*/ 114 h 114"/>
                <a:gd name="T16" fmla="*/ 157 w 214"/>
                <a:gd name="T17" fmla="*/ 114 h 114"/>
                <a:gd name="T18" fmla="*/ 214 w 214"/>
                <a:gd name="T19" fmla="*/ 57 h 114"/>
                <a:gd name="T20" fmla="*/ 157 w 214"/>
                <a:gd name="T21"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4" h="114">
                  <a:moveTo>
                    <a:pt x="157" y="0"/>
                  </a:moveTo>
                  <a:cubicBezTo>
                    <a:pt x="136" y="0"/>
                    <a:pt x="117" y="11"/>
                    <a:pt x="107" y="29"/>
                  </a:cubicBezTo>
                  <a:cubicBezTo>
                    <a:pt x="101" y="25"/>
                    <a:pt x="94" y="23"/>
                    <a:pt x="86" y="23"/>
                  </a:cubicBezTo>
                  <a:cubicBezTo>
                    <a:pt x="69" y="23"/>
                    <a:pt x="54" y="33"/>
                    <a:pt x="46" y="48"/>
                  </a:cubicBezTo>
                  <a:cubicBezTo>
                    <a:pt x="42" y="46"/>
                    <a:pt x="38" y="45"/>
                    <a:pt x="34" y="45"/>
                  </a:cubicBezTo>
                  <a:cubicBezTo>
                    <a:pt x="15" y="45"/>
                    <a:pt x="0" y="61"/>
                    <a:pt x="0" y="80"/>
                  </a:cubicBezTo>
                  <a:cubicBezTo>
                    <a:pt x="0" y="99"/>
                    <a:pt x="15" y="114"/>
                    <a:pt x="34" y="114"/>
                  </a:cubicBezTo>
                  <a:cubicBezTo>
                    <a:pt x="86" y="114"/>
                    <a:pt x="86" y="114"/>
                    <a:pt x="86" y="114"/>
                  </a:cubicBezTo>
                  <a:cubicBezTo>
                    <a:pt x="157" y="114"/>
                    <a:pt x="157" y="114"/>
                    <a:pt x="157" y="114"/>
                  </a:cubicBezTo>
                  <a:cubicBezTo>
                    <a:pt x="189" y="114"/>
                    <a:pt x="214" y="89"/>
                    <a:pt x="214" y="57"/>
                  </a:cubicBezTo>
                  <a:cubicBezTo>
                    <a:pt x="214" y="25"/>
                    <a:pt x="189" y="0"/>
                    <a:pt x="157"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defTabSz="1218987"/>
              <a:endParaRPr lang="en-US" sz="2400">
                <a:solidFill>
                  <a:srgbClr val="292929"/>
                </a:solidFill>
              </a:endParaRPr>
            </a:p>
          </p:txBody>
        </p:sp>
      </p:grpSp>
      <p:graphicFrame>
        <p:nvGraphicFramePr>
          <p:cNvPr id="8" name="Object 7" hidden="1"/>
          <p:cNvGraphicFramePr>
            <a:graphicFrameLocks noChangeAspect="1"/>
          </p:cNvGraphicFramePr>
          <p:nvPr userDrawn="1">
            <p:custDataLst>
              <p:tags r:id="rId2"/>
            </p:custDataLst>
            <p:extLst/>
          </p:nvPr>
        </p:nvGraphicFramePr>
        <p:xfrm>
          <a:off x="0" y="0"/>
          <a:ext cx="158791" cy="158750"/>
        </p:xfrm>
        <a:graphic>
          <a:graphicData uri="http://schemas.openxmlformats.org/presentationml/2006/ole">
            <mc:AlternateContent xmlns:mc="http://schemas.openxmlformats.org/markup-compatibility/2006">
              <mc:Choice xmlns:v="urn:schemas-microsoft-com:vml" Requires="v">
                <p:oleObj spid="_x0000_s8232" name="think-cell Slide" r:id="rId5" imgW="270" imgH="270" progId="TCLayout.ActiveDocument.1">
                  <p:embed/>
                </p:oleObj>
              </mc:Choice>
              <mc:Fallback>
                <p:oleObj name="think-cell Slide" r:id="rId5" imgW="270" imgH="270" progId="TCLayout.ActiveDocument.1">
                  <p:embed/>
                  <p:pic>
                    <p:nvPicPr>
                      <p:cNvPr id="0" name=""/>
                      <p:cNvPicPr/>
                      <p:nvPr/>
                    </p:nvPicPr>
                    <p:blipFill>
                      <a:blip r:embed="rId6"/>
                      <a:stretch>
                        <a:fillRect/>
                      </a:stretch>
                    </p:blipFill>
                    <p:spPr>
                      <a:xfrm>
                        <a:off x="0" y="0"/>
                        <a:ext cx="158791" cy="158750"/>
                      </a:xfrm>
                      <a:prstGeom prst="rect">
                        <a:avLst/>
                      </a:prstGeom>
                    </p:spPr>
                  </p:pic>
                </p:oleObj>
              </mc:Fallback>
            </mc:AlternateContent>
          </a:graphicData>
        </a:graphic>
      </p:graphicFrame>
      <p:grpSp>
        <p:nvGrpSpPr>
          <p:cNvPr id="10" name="Group 9"/>
          <p:cNvGrpSpPr/>
          <p:nvPr userDrawn="1">
            <p:custDataLst>
              <p:tags r:id="rId3"/>
            </p:custDataLst>
          </p:nvPr>
        </p:nvGrpSpPr>
        <p:grpSpPr>
          <a:xfrm>
            <a:off x="7715394" y="2136047"/>
            <a:ext cx="3500039" cy="2114058"/>
            <a:chOff x="1411369" y="3975421"/>
            <a:chExt cx="1714604" cy="1035908"/>
          </a:xfrm>
        </p:grpSpPr>
        <p:sp>
          <p:nvSpPr>
            <p:cNvPr id="11" name="Freeform 6"/>
            <p:cNvSpPr>
              <a:spLocks/>
            </p:cNvSpPr>
            <p:nvPr userDrawn="1"/>
          </p:nvSpPr>
          <p:spPr bwMode="auto">
            <a:xfrm>
              <a:off x="1900471" y="3975421"/>
              <a:ext cx="1225502" cy="656717"/>
            </a:xfrm>
            <a:custGeom>
              <a:avLst/>
              <a:gdLst>
                <a:gd name="T0" fmla="*/ 138 w 189"/>
                <a:gd name="T1" fmla="*/ 0 h 101"/>
                <a:gd name="T2" fmla="*/ 94 w 189"/>
                <a:gd name="T3" fmla="*/ 26 h 101"/>
                <a:gd name="T4" fmla="*/ 75 w 189"/>
                <a:gd name="T5" fmla="*/ 21 h 101"/>
                <a:gd name="T6" fmla="*/ 40 w 189"/>
                <a:gd name="T7" fmla="*/ 42 h 101"/>
                <a:gd name="T8" fmla="*/ 29 w 189"/>
                <a:gd name="T9" fmla="*/ 40 h 101"/>
                <a:gd name="T10" fmla="*/ 0 w 189"/>
                <a:gd name="T11" fmla="*/ 64 h 101"/>
                <a:gd name="T12" fmla="*/ 11 w 189"/>
                <a:gd name="T13" fmla="*/ 62 h 101"/>
                <a:gd name="T14" fmla="*/ 30 w 189"/>
                <a:gd name="T15" fmla="*/ 66 h 101"/>
                <a:gd name="T16" fmla="*/ 82 w 189"/>
                <a:gd name="T17" fmla="*/ 39 h 101"/>
                <a:gd name="T18" fmla="*/ 145 w 189"/>
                <a:gd name="T19" fmla="*/ 101 h 101"/>
                <a:gd name="T20" fmla="*/ 189 w 189"/>
                <a:gd name="T21" fmla="*/ 51 h 101"/>
                <a:gd name="T22" fmla="*/ 138 w 189"/>
                <a:gd name="T23"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9" h="101">
                  <a:moveTo>
                    <a:pt x="138" y="0"/>
                  </a:moveTo>
                  <a:cubicBezTo>
                    <a:pt x="119" y="0"/>
                    <a:pt x="103" y="10"/>
                    <a:pt x="94" y="26"/>
                  </a:cubicBezTo>
                  <a:cubicBezTo>
                    <a:pt x="89" y="23"/>
                    <a:pt x="82" y="21"/>
                    <a:pt x="75" y="21"/>
                  </a:cubicBezTo>
                  <a:cubicBezTo>
                    <a:pt x="60" y="21"/>
                    <a:pt x="46" y="30"/>
                    <a:pt x="40" y="42"/>
                  </a:cubicBezTo>
                  <a:cubicBezTo>
                    <a:pt x="36" y="41"/>
                    <a:pt x="33" y="40"/>
                    <a:pt x="29" y="40"/>
                  </a:cubicBezTo>
                  <a:cubicBezTo>
                    <a:pt x="15" y="40"/>
                    <a:pt x="3" y="50"/>
                    <a:pt x="0" y="64"/>
                  </a:cubicBezTo>
                  <a:cubicBezTo>
                    <a:pt x="3" y="63"/>
                    <a:pt x="7" y="62"/>
                    <a:pt x="11" y="62"/>
                  </a:cubicBezTo>
                  <a:cubicBezTo>
                    <a:pt x="17" y="62"/>
                    <a:pt x="24" y="64"/>
                    <a:pt x="30" y="66"/>
                  </a:cubicBezTo>
                  <a:cubicBezTo>
                    <a:pt x="42" y="49"/>
                    <a:pt x="61" y="39"/>
                    <a:pt x="82" y="39"/>
                  </a:cubicBezTo>
                  <a:cubicBezTo>
                    <a:pt x="117" y="39"/>
                    <a:pt x="145" y="67"/>
                    <a:pt x="145" y="101"/>
                  </a:cubicBezTo>
                  <a:cubicBezTo>
                    <a:pt x="170" y="98"/>
                    <a:pt x="189" y="77"/>
                    <a:pt x="189" y="51"/>
                  </a:cubicBezTo>
                  <a:cubicBezTo>
                    <a:pt x="189" y="22"/>
                    <a:pt x="167" y="0"/>
                    <a:pt x="138"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defTabSz="1218987"/>
              <a:endParaRPr lang="en-US" sz="2400">
                <a:solidFill>
                  <a:srgbClr val="292929"/>
                </a:solidFill>
              </a:endParaRPr>
            </a:p>
          </p:txBody>
        </p:sp>
        <p:sp>
          <p:nvSpPr>
            <p:cNvPr id="13" name="Freeform 7"/>
            <p:cNvSpPr>
              <a:spLocks/>
            </p:cNvSpPr>
            <p:nvPr userDrawn="1"/>
          </p:nvSpPr>
          <p:spPr bwMode="auto">
            <a:xfrm>
              <a:off x="1411369" y="4269433"/>
              <a:ext cx="1390368" cy="741896"/>
            </a:xfrm>
            <a:custGeom>
              <a:avLst/>
              <a:gdLst>
                <a:gd name="T0" fmla="*/ 157 w 214"/>
                <a:gd name="T1" fmla="*/ 0 h 114"/>
                <a:gd name="T2" fmla="*/ 107 w 214"/>
                <a:gd name="T3" fmla="*/ 29 h 114"/>
                <a:gd name="T4" fmla="*/ 86 w 214"/>
                <a:gd name="T5" fmla="*/ 23 h 114"/>
                <a:gd name="T6" fmla="*/ 46 w 214"/>
                <a:gd name="T7" fmla="*/ 48 h 114"/>
                <a:gd name="T8" fmla="*/ 34 w 214"/>
                <a:gd name="T9" fmla="*/ 45 h 114"/>
                <a:gd name="T10" fmla="*/ 0 w 214"/>
                <a:gd name="T11" fmla="*/ 80 h 114"/>
                <a:gd name="T12" fmla="*/ 34 w 214"/>
                <a:gd name="T13" fmla="*/ 114 h 114"/>
                <a:gd name="T14" fmla="*/ 86 w 214"/>
                <a:gd name="T15" fmla="*/ 114 h 114"/>
                <a:gd name="T16" fmla="*/ 157 w 214"/>
                <a:gd name="T17" fmla="*/ 114 h 114"/>
                <a:gd name="T18" fmla="*/ 214 w 214"/>
                <a:gd name="T19" fmla="*/ 57 h 114"/>
                <a:gd name="T20" fmla="*/ 157 w 214"/>
                <a:gd name="T21"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4" h="114">
                  <a:moveTo>
                    <a:pt x="157" y="0"/>
                  </a:moveTo>
                  <a:cubicBezTo>
                    <a:pt x="136" y="0"/>
                    <a:pt x="117" y="11"/>
                    <a:pt x="107" y="29"/>
                  </a:cubicBezTo>
                  <a:cubicBezTo>
                    <a:pt x="101" y="25"/>
                    <a:pt x="94" y="23"/>
                    <a:pt x="86" y="23"/>
                  </a:cubicBezTo>
                  <a:cubicBezTo>
                    <a:pt x="69" y="23"/>
                    <a:pt x="54" y="33"/>
                    <a:pt x="46" y="48"/>
                  </a:cubicBezTo>
                  <a:cubicBezTo>
                    <a:pt x="42" y="46"/>
                    <a:pt x="38" y="45"/>
                    <a:pt x="34" y="45"/>
                  </a:cubicBezTo>
                  <a:cubicBezTo>
                    <a:pt x="15" y="45"/>
                    <a:pt x="0" y="61"/>
                    <a:pt x="0" y="80"/>
                  </a:cubicBezTo>
                  <a:cubicBezTo>
                    <a:pt x="0" y="99"/>
                    <a:pt x="15" y="114"/>
                    <a:pt x="34" y="114"/>
                  </a:cubicBezTo>
                  <a:cubicBezTo>
                    <a:pt x="86" y="114"/>
                    <a:pt x="86" y="114"/>
                    <a:pt x="86" y="114"/>
                  </a:cubicBezTo>
                  <a:cubicBezTo>
                    <a:pt x="157" y="114"/>
                    <a:pt x="157" y="114"/>
                    <a:pt x="157" y="114"/>
                  </a:cubicBezTo>
                  <a:cubicBezTo>
                    <a:pt x="189" y="114"/>
                    <a:pt x="214" y="89"/>
                    <a:pt x="214" y="57"/>
                  </a:cubicBezTo>
                  <a:cubicBezTo>
                    <a:pt x="214" y="25"/>
                    <a:pt x="189" y="0"/>
                    <a:pt x="157"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defTabSz="1218987"/>
              <a:endParaRPr lang="en-US" sz="2400">
                <a:solidFill>
                  <a:srgbClr val="292929"/>
                </a:solidFill>
              </a:endParaRPr>
            </a:p>
          </p:txBody>
        </p:sp>
      </p:grpSp>
    </p:spTree>
    <p:extLst>
      <p:ext uri="{BB962C8B-B14F-4D97-AF65-F5344CB8AC3E}">
        <p14:creationId xmlns:p14="http://schemas.microsoft.com/office/powerpoint/2010/main" val="3050801669"/>
      </p:ext>
    </p:extLst>
  </p:cSld>
  <p:clrMapOvr>
    <a:masterClrMapping/>
  </p:clrMapOvr>
  <p:transition>
    <p:fade/>
  </p:transition>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2_Demo, Video etc. &quot;special&quot; slides">
    <p:bg>
      <p:bgPr>
        <a:solidFill>
          <a:srgbClr val="8CC600">
            <a:alpha val="99000"/>
          </a:srgb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889617" y="1447800"/>
            <a:ext cx="4206383" cy="1523494"/>
          </a:xfrm>
        </p:spPr>
        <p:txBody>
          <a:bodyPr anchor="ctr" anchorCtr="0">
            <a:noAutofit/>
          </a:bodyPr>
          <a:lstStyle>
            <a:lvl1pPr>
              <a:lnSpc>
                <a:spcPct val="90000"/>
              </a:lnSpc>
              <a:defRPr sz="4800" baseline="0">
                <a:solidFill>
                  <a:schemeClr val="bg1">
                    <a:alpha val="98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889617" y="5630473"/>
            <a:ext cx="4206384" cy="461665"/>
          </a:xfrm>
        </p:spPr>
        <p:txBody>
          <a:bodyPr>
            <a:noAutofit/>
          </a:bodyPr>
          <a:lstStyle>
            <a:lvl1pPr marL="0" indent="0" algn="l" defTabSz="914363" rtl="0" eaLnBrk="1" latinLnBrk="0" hangingPunct="1">
              <a:lnSpc>
                <a:spcPct val="90000"/>
              </a:lnSpc>
              <a:spcBef>
                <a:spcPts val="0"/>
              </a:spcBef>
              <a:buSzPct val="80000"/>
              <a:buFont typeface="Arial" pitchFamily="34" charset="0"/>
              <a:buNone/>
              <a:defRPr lang="en-US" sz="2400" kern="1200" dirty="0">
                <a:solidFill>
                  <a:schemeClr val="bg1">
                    <a:alpha val="99000"/>
                  </a:schemeClr>
                </a:solidFill>
                <a:latin typeface="+mn-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1889617" y="4160520"/>
            <a:ext cx="8874849" cy="1274538"/>
          </a:xfrm>
        </p:spPr>
        <p:txBody>
          <a:bodyPr anchor="t" anchorCtr="0">
            <a:noAutofit/>
            <a:scene3d>
              <a:camera prst="orthographicFront"/>
              <a:lightRig rig="flat" dir="t"/>
            </a:scene3d>
            <a:sp3d>
              <a:contourClr>
                <a:schemeClr val="bg2"/>
              </a:contourClr>
            </a:sp3d>
          </a:bodyPr>
          <a:lstStyle>
            <a:lvl1pPr marL="0" indent="0" algn="l">
              <a:buFont typeface="Arial" pitchFamily="34" charset="0"/>
              <a:buNone/>
              <a:defRPr kumimoji="0" lang="en-US" sz="6600" b="0" i="0" u="none" strike="noStrike" kern="1200" cap="none" spc="-642" normalizeH="0" baseline="0" noProof="0" dirty="0" smtClean="0">
                <a:ln w="11430"/>
                <a:solidFill>
                  <a:schemeClr val="accent4">
                    <a:lumMod val="40000"/>
                    <a:lumOff val="60000"/>
                    <a:alpha val="99000"/>
                  </a:schemeClr>
                </a:solidFill>
                <a:effectLst/>
                <a:uLnTx/>
                <a:uFillTx/>
                <a:latin typeface="Segoe UI Light" pitchFamily="34" charset="0"/>
                <a:ea typeface="+mn-ea"/>
                <a:cs typeface="+mn-cs"/>
              </a:defRPr>
            </a:lvl1pPr>
          </a:lstStyle>
          <a:p>
            <a:pPr lvl="0"/>
            <a:r>
              <a:rPr lang="en-US" dirty="0" smtClean="0"/>
              <a:t>click to…</a:t>
            </a:r>
          </a:p>
        </p:txBody>
      </p:sp>
      <p:sp>
        <p:nvSpPr>
          <p:cNvPr id="8" name="Freeform 6"/>
          <p:cNvSpPr>
            <a:spLocks noEditPoints="1"/>
          </p:cNvSpPr>
          <p:nvPr/>
        </p:nvSpPr>
        <p:spPr bwMode="auto">
          <a:xfrm>
            <a:off x="8294113" y="2008094"/>
            <a:ext cx="2269668" cy="2169610"/>
          </a:xfrm>
          <a:custGeom>
            <a:avLst/>
            <a:gdLst>
              <a:gd name="T0" fmla="*/ 150 w 154"/>
              <a:gd name="T1" fmla="*/ 40 h 148"/>
              <a:gd name="T2" fmla="*/ 91 w 154"/>
              <a:gd name="T3" fmla="*/ 40 h 148"/>
              <a:gd name="T4" fmla="*/ 124 w 154"/>
              <a:gd name="T5" fmla="*/ 3 h 148"/>
              <a:gd name="T6" fmla="*/ 120 w 154"/>
              <a:gd name="T7" fmla="*/ 0 h 148"/>
              <a:gd name="T8" fmla="*/ 77 w 154"/>
              <a:gd name="T9" fmla="*/ 39 h 148"/>
              <a:gd name="T10" fmla="*/ 36 w 154"/>
              <a:gd name="T11" fmla="*/ 0 h 148"/>
              <a:gd name="T12" fmla="*/ 32 w 154"/>
              <a:gd name="T13" fmla="*/ 3 h 148"/>
              <a:gd name="T14" fmla="*/ 66 w 154"/>
              <a:gd name="T15" fmla="*/ 40 h 148"/>
              <a:gd name="T16" fmla="*/ 4 w 154"/>
              <a:gd name="T17" fmla="*/ 40 h 148"/>
              <a:gd name="T18" fmla="*/ 0 w 154"/>
              <a:gd name="T19" fmla="*/ 44 h 148"/>
              <a:gd name="T20" fmla="*/ 0 w 154"/>
              <a:gd name="T21" fmla="*/ 144 h 148"/>
              <a:gd name="T22" fmla="*/ 4 w 154"/>
              <a:gd name="T23" fmla="*/ 148 h 148"/>
              <a:gd name="T24" fmla="*/ 150 w 154"/>
              <a:gd name="T25" fmla="*/ 148 h 148"/>
              <a:gd name="T26" fmla="*/ 154 w 154"/>
              <a:gd name="T27" fmla="*/ 144 h 148"/>
              <a:gd name="T28" fmla="*/ 154 w 154"/>
              <a:gd name="T29" fmla="*/ 44 h 148"/>
              <a:gd name="T30" fmla="*/ 150 w 154"/>
              <a:gd name="T31" fmla="*/ 40 h 148"/>
              <a:gd name="T32" fmla="*/ 145 w 154"/>
              <a:gd name="T33" fmla="*/ 135 h 148"/>
              <a:gd name="T34" fmla="*/ 141 w 154"/>
              <a:gd name="T35" fmla="*/ 139 h 148"/>
              <a:gd name="T36" fmla="*/ 13 w 154"/>
              <a:gd name="T37" fmla="*/ 139 h 148"/>
              <a:gd name="T38" fmla="*/ 9 w 154"/>
              <a:gd name="T39" fmla="*/ 135 h 148"/>
              <a:gd name="T40" fmla="*/ 9 w 154"/>
              <a:gd name="T41" fmla="*/ 52 h 148"/>
              <a:gd name="T42" fmla="*/ 13 w 154"/>
              <a:gd name="T43" fmla="*/ 48 h 148"/>
              <a:gd name="T44" fmla="*/ 141 w 154"/>
              <a:gd name="T45" fmla="*/ 48 h 148"/>
              <a:gd name="T46" fmla="*/ 145 w 154"/>
              <a:gd name="T47" fmla="*/ 52 h 148"/>
              <a:gd name="T48" fmla="*/ 145 w 154"/>
              <a:gd name="T49" fmla="*/ 135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4" h="148">
                <a:moveTo>
                  <a:pt x="150" y="40"/>
                </a:moveTo>
                <a:cubicBezTo>
                  <a:pt x="91" y="40"/>
                  <a:pt x="91" y="40"/>
                  <a:pt x="91" y="40"/>
                </a:cubicBezTo>
                <a:cubicBezTo>
                  <a:pt x="124" y="3"/>
                  <a:pt x="124" y="3"/>
                  <a:pt x="124" y="3"/>
                </a:cubicBezTo>
                <a:cubicBezTo>
                  <a:pt x="120" y="0"/>
                  <a:pt x="120" y="0"/>
                  <a:pt x="120" y="0"/>
                </a:cubicBezTo>
                <a:cubicBezTo>
                  <a:pt x="77" y="39"/>
                  <a:pt x="77" y="39"/>
                  <a:pt x="77" y="39"/>
                </a:cubicBezTo>
                <a:cubicBezTo>
                  <a:pt x="36" y="0"/>
                  <a:pt x="36" y="0"/>
                  <a:pt x="36" y="0"/>
                </a:cubicBezTo>
                <a:cubicBezTo>
                  <a:pt x="32" y="3"/>
                  <a:pt x="32" y="3"/>
                  <a:pt x="32" y="3"/>
                </a:cubicBezTo>
                <a:cubicBezTo>
                  <a:pt x="66" y="40"/>
                  <a:pt x="66" y="40"/>
                  <a:pt x="66" y="40"/>
                </a:cubicBezTo>
                <a:cubicBezTo>
                  <a:pt x="4" y="40"/>
                  <a:pt x="4" y="40"/>
                  <a:pt x="4" y="40"/>
                </a:cubicBezTo>
                <a:cubicBezTo>
                  <a:pt x="2" y="40"/>
                  <a:pt x="0" y="42"/>
                  <a:pt x="0" y="44"/>
                </a:cubicBezTo>
                <a:cubicBezTo>
                  <a:pt x="0" y="144"/>
                  <a:pt x="0" y="144"/>
                  <a:pt x="0" y="144"/>
                </a:cubicBezTo>
                <a:cubicBezTo>
                  <a:pt x="0" y="146"/>
                  <a:pt x="2" y="148"/>
                  <a:pt x="4" y="148"/>
                </a:cubicBezTo>
                <a:cubicBezTo>
                  <a:pt x="150" y="148"/>
                  <a:pt x="150" y="148"/>
                  <a:pt x="150" y="148"/>
                </a:cubicBezTo>
                <a:cubicBezTo>
                  <a:pt x="152" y="148"/>
                  <a:pt x="154" y="146"/>
                  <a:pt x="154" y="144"/>
                </a:cubicBezTo>
                <a:cubicBezTo>
                  <a:pt x="154" y="44"/>
                  <a:pt x="154" y="44"/>
                  <a:pt x="154" y="44"/>
                </a:cubicBezTo>
                <a:cubicBezTo>
                  <a:pt x="154" y="42"/>
                  <a:pt x="152" y="40"/>
                  <a:pt x="150" y="40"/>
                </a:cubicBezTo>
                <a:close/>
                <a:moveTo>
                  <a:pt x="145" y="135"/>
                </a:moveTo>
                <a:cubicBezTo>
                  <a:pt x="145" y="137"/>
                  <a:pt x="143" y="139"/>
                  <a:pt x="141" y="139"/>
                </a:cubicBezTo>
                <a:cubicBezTo>
                  <a:pt x="13" y="139"/>
                  <a:pt x="13" y="139"/>
                  <a:pt x="13" y="139"/>
                </a:cubicBezTo>
                <a:cubicBezTo>
                  <a:pt x="11" y="139"/>
                  <a:pt x="9" y="137"/>
                  <a:pt x="9" y="135"/>
                </a:cubicBezTo>
                <a:cubicBezTo>
                  <a:pt x="9" y="52"/>
                  <a:pt x="9" y="52"/>
                  <a:pt x="9" y="52"/>
                </a:cubicBezTo>
                <a:cubicBezTo>
                  <a:pt x="9" y="50"/>
                  <a:pt x="11" y="48"/>
                  <a:pt x="13" y="48"/>
                </a:cubicBezTo>
                <a:cubicBezTo>
                  <a:pt x="141" y="48"/>
                  <a:pt x="141" y="48"/>
                  <a:pt x="141" y="48"/>
                </a:cubicBezTo>
                <a:cubicBezTo>
                  <a:pt x="143" y="48"/>
                  <a:pt x="145" y="50"/>
                  <a:pt x="145" y="52"/>
                </a:cubicBezTo>
                <a:lnTo>
                  <a:pt x="145" y="13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87"/>
            <a:endParaRPr lang="en-US" sz="2400">
              <a:solidFill>
                <a:srgbClr val="292929"/>
              </a:solidFill>
            </a:endParaRPr>
          </a:p>
        </p:txBody>
      </p:sp>
      <p:graphicFrame>
        <p:nvGraphicFramePr>
          <p:cNvPr id="6" name="Object 5" hidden="1"/>
          <p:cNvGraphicFramePr>
            <a:graphicFrameLocks noChangeAspect="1"/>
          </p:cNvGraphicFramePr>
          <p:nvPr userDrawn="1">
            <p:custDataLst>
              <p:tags r:id="rId2"/>
            </p:custDataLst>
            <p:extLst/>
          </p:nvPr>
        </p:nvGraphicFramePr>
        <p:xfrm>
          <a:off x="0" y="0"/>
          <a:ext cx="158791" cy="158750"/>
        </p:xfrm>
        <a:graphic>
          <a:graphicData uri="http://schemas.openxmlformats.org/presentationml/2006/ole">
            <mc:AlternateContent xmlns:mc="http://schemas.openxmlformats.org/markup-compatibility/2006">
              <mc:Choice xmlns:v="urn:schemas-microsoft-com:vml" Requires="v">
                <p:oleObj spid="_x0000_s9256" name="think-cell Slide" r:id="rId5" imgW="270" imgH="270" progId="TCLayout.ActiveDocument.1">
                  <p:embed/>
                </p:oleObj>
              </mc:Choice>
              <mc:Fallback>
                <p:oleObj name="think-cell Slide" r:id="rId5" imgW="270" imgH="270" progId="TCLayout.ActiveDocument.1">
                  <p:embed/>
                  <p:pic>
                    <p:nvPicPr>
                      <p:cNvPr id="0" name=""/>
                      <p:cNvPicPr/>
                      <p:nvPr/>
                    </p:nvPicPr>
                    <p:blipFill>
                      <a:blip r:embed="rId6"/>
                      <a:stretch>
                        <a:fillRect/>
                      </a:stretch>
                    </p:blipFill>
                    <p:spPr>
                      <a:xfrm>
                        <a:off x="0" y="0"/>
                        <a:ext cx="158791" cy="158750"/>
                      </a:xfrm>
                      <a:prstGeom prst="rect">
                        <a:avLst/>
                      </a:prstGeom>
                    </p:spPr>
                  </p:pic>
                </p:oleObj>
              </mc:Fallback>
            </mc:AlternateContent>
          </a:graphicData>
        </a:graphic>
      </p:graphicFrame>
      <p:sp>
        <p:nvSpPr>
          <p:cNvPr id="9" name="Freeform 6"/>
          <p:cNvSpPr>
            <a:spLocks noEditPoints="1"/>
          </p:cNvSpPr>
          <p:nvPr userDrawn="1">
            <p:custDataLst>
              <p:tags r:id="rId3"/>
            </p:custDataLst>
          </p:nvPr>
        </p:nvSpPr>
        <p:spPr bwMode="auto">
          <a:xfrm>
            <a:off x="8294113" y="2008094"/>
            <a:ext cx="2269668" cy="2169610"/>
          </a:xfrm>
          <a:custGeom>
            <a:avLst/>
            <a:gdLst>
              <a:gd name="T0" fmla="*/ 150 w 154"/>
              <a:gd name="T1" fmla="*/ 40 h 148"/>
              <a:gd name="T2" fmla="*/ 91 w 154"/>
              <a:gd name="T3" fmla="*/ 40 h 148"/>
              <a:gd name="T4" fmla="*/ 124 w 154"/>
              <a:gd name="T5" fmla="*/ 3 h 148"/>
              <a:gd name="T6" fmla="*/ 120 w 154"/>
              <a:gd name="T7" fmla="*/ 0 h 148"/>
              <a:gd name="T8" fmla="*/ 77 w 154"/>
              <a:gd name="T9" fmla="*/ 39 h 148"/>
              <a:gd name="T10" fmla="*/ 36 w 154"/>
              <a:gd name="T11" fmla="*/ 0 h 148"/>
              <a:gd name="T12" fmla="*/ 32 w 154"/>
              <a:gd name="T13" fmla="*/ 3 h 148"/>
              <a:gd name="T14" fmla="*/ 66 w 154"/>
              <a:gd name="T15" fmla="*/ 40 h 148"/>
              <a:gd name="T16" fmla="*/ 4 w 154"/>
              <a:gd name="T17" fmla="*/ 40 h 148"/>
              <a:gd name="T18" fmla="*/ 0 w 154"/>
              <a:gd name="T19" fmla="*/ 44 h 148"/>
              <a:gd name="T20" fmla="*/ 0 w 154"/>
              <a:gd name="T21" fmla="*/ 144 h 148"/>
              <a:gd name="T22" fmla="*/ 4 w 154"/>
              <a:gd name="T23" fmla="*/ 148 h 148"/>
              <a:gd name="T24" fmla="*/ 150 w 154"/>
              <a:gd name="T25" fmla="*/ 148 h 148"/>
              <a:gd name="T26" fmla="*/ 154 w 154"/>
              <a:gd name="T27" fmla="*/ 144 h 148"/>
              <a:gd name="T28" fmla="*/ 154 w 154"/>
              <a:gd name="T29" fmla="*/ 44 h 148"/>
              <a:gd name="T30" fmla="*/ 150 w 154"/>
              <a:gd name="T31" fmla="*/ 40 h 148"/>
              <a:gd name="T32" fmla="*/ 145 w 154"/>
              <a:gd name="T33" fmla="*/ 135 h 148"/>
              <a:gd name="T34" fmla="*/ 141 w 154"/>
              <a:gd name="T35" fmla="*/ 139 h 148"/>
              <a:gd name="T36" fmla="*/ 13 w 154"/>
              <a:gd name="T37" fmla="*/ 139 h 148"/>
              <a:gd name="T38" fmla="*/ 9 w 154"/>
              <a:gd name="T39" fmla="*/ 135 h 148"/>
              <a:gd name="T40" fmla="*/ 9 w 154"/>
              <a:gd name="T41" fmla="*/ 52 h 148"/>
              <a:gd name="T42" fmla="*/ 13 w 154"/>
              <a:gd name="T43" fmla="*/ 48 h 148"/>
              <a:gd name="T44" fmla="*/ 141 w 154"/>
              <a:gd name="T45" fmla="*/ 48 h 148"/>
              <a:gd name="T46" fmla="*/ 145 w 154"/>
              <a:gd name="T47" fmla="*/ 52 h 148"/>
              <a:gd name="T48" fmla="*/ 145 w 154"/>
              <a:gd name="T49" fmla="*/ 135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4" h="148">
                <a:moveTo>
                  <a:pt x="150" y="40"/>
                </a:moveTo>
                <a:cubicBezTo>
                  <a:pt x="91" y="40"/>
                  <a:pt x="91" y="40"/>
                  <a:pt x="91" y="40"/>
                </a:cubicBezTo>
                <a:cubicBezTo>
                  <a:pt x="124" y="3"/>
                  <a:pt x="124" y="3"/>
                  <a:pt x="124" y="3"/>
                </a:cubicBezTo>
                <a:cubicBezTo>
                  <a:pt x="120" y="0"/>
                  <a:pt x="120" y="0"/>
                  <a:pt x="120" y="0"/>
                </a:cubicBezTo>
                <a:cubicBezTo>
                  <a:pt x="77" y="39"/>
                  <a:pt x="77" y="39"/>
                  <a:pt x="77" y="39"/>
                </a:cubicBezTo>
                <a:cubicBezTo>
                  <a:pt x="36" y="0"/>
                  <a:pt x="36" y="0"/>
                  <a:pt x="36" y="0"/>
                </a:cubicBezTo>
                <a:cubicBezTo>
                  <a:pt x="32" y="3"/>
                  <a:pt x="32" y="3"/>
                  <a:pt x="32" y="3"/>
                </a:cubicBezTo>
                <a:cubicBezTo>
                  <a:pt x="66" y="40"/>
                  <a:pt x="66" y="40"/>
                  <a:pt x="66" y="40"/>
                </a:cubicBezTo>
                <a:cubicBezTo>
                  <a:pt x="4" y="40"/>
                  <a:pt x="4" y="40"/>
                  <a:pt x="4" y="40"/>
                </a:cubicBezTo>
                <a:cubicBezTo>
                  <a:pt x="2" y="40"/>
                  <a:pt x="0" y="42"/>
                  <a:pt x="0" y="44"/>
                </a:cubicBezTo>
                <a:cubicBezTo>
                  <a:pt x="0" y="144"/>
                  <a:pt x="0" y="144"/>
                  <a:pt x="0" y="144"/>
                </a:cubicBezTo>
                <a:cubicBezTo>
                  <a:pt x="0" y="146"/>
                  <a:pt x="2" y="148"/>
                  <a:pt x="4" y="148"/>
                </a:cubicBezTo>
                <a:cubicBezTo>
                  <a:pt x="150" y="148"/>
                  <a:pt x="150" y="148"/>
                  <a:pt x="150" y="148"/>
                </a:cubicBezTo>
                <a:cubicBezTo>
                  <a:pt x="152" y="148"/>
                  <a:pt x="154" y="146"/>
                  <a:pt x="154" y="144"/>
                </a:cubicBezTo>
                <a:cubicBezTo>
                  <a:pt x="154" y="44"/>
                  <a:pt x="154" y="44"/>
                  <a:pt x="154" y="44"/>
                </a:cubicBezTo>
                <a:cubicBezTo>
                  <a:pt x="154" y="42"/>
                  <a:pt x="152" y="40"/>
                  <a:pt x="150" y="40"/>
                </a:cubicBezTo>
                <a:close/>
                <a:moveTo>
                  <a:pt x="145" y="135"/>
                </a:moveTo>
                <a:cubicBezTo>
                  <a:pt x="145" y="137"/>
                  <a:pt x="143" y="139"/>
                  <a:pt x="141" y="139"/>
                </a:cubicBezTo>
                <a:cubicBezTo>
                  <a:pt x="13" y="139"/>
                  <a:pt x="13" y="139"/>
                  <a:pt x="13" y="139"/>
                </a:cubicBezTo>
                <a:cubicBezTo>
                  <a:pt x="11" y="139"/>
                  <a:pt x="9" y="137"/>
                  <a:pt x="9" y="135"/>
                </a:cubicBezTo>
                <a:cubicBezTo>
                  <a:pt x="9" y="52"/>
                  <a:pt x="9" y="52"/>
                  <a:pt x="9" y="52"/>
                </a:cubicBezTo>
                <a:cubicBezTo>
                  <a:pt x="9" y="50"/>
                  <a:pt x="11" y="48"/>
                  <a:pt x="13" y="48"/>
                </a:cubicBezTo>
                <a:cubicBezTo>
                  <a:pt x="141" y="48"/>
                  <a:pt x="141" y="48"/>
                  <a:pt x="141" y="48"/>
                </a:cubicBezTo>
                <a:cubicBezTo>
                  <a:pt x="143" y="48"/>
                  <a:pt x="145" y="50"/>
                  <a:pt x="145" y="52"/>
                </a:cubicBezTo>
                <a:lnTo>
                  <a:pt x="145" y="13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87"/>
            <a:endParaRPr lang="en-US" sz="2400">
              <a:solidFill>
                <a:srgbClr val="292929"/>
              </a:solidFill>
            </a:endParaRPr>
          </a:p>
        </p:txBody>
      </p:sp>
    </p:spTree>
    <p:extLst>
      <p:ext uri="{BB962C8B-B14F-4D97-AF65-F5344CB8AC3E}">
        <p14:creationId xmlns:p14="http://schemas.microsoft.com/office/powerpoint/2010/main" val="3324459911"/>
      </p:ext>
    </p:extLst>
  </p:cSld>
  <p:clrMapOvr>
    <a:masterClrMapping/>
  </p:clrMapOvr>
  <p:transition>
    <p:fade/>
  </p:transition>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3_Demo, Video etc. &quot;special&quot; slides">
    <p:bg>
      <p:bgPr>
        <a:solidFill>
          <a:schemeClr val="accent2">
            <a:alpha val="99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889617" y="1447800"/>
            <a:ext cx="4206383" cy="1523494"/>
          </a:xfrm>
        </p:spPr>
        <p:txBody>
          <a:bodyPr anchor="ctr" anchorCtr="0">
            <a:noAutofit/>
          </a:bodyPr>
          <a:lstStyle>
            <a:lvl1pPr>
              <a:lnSpc>
                <a:spcPct val="90000"/>
              </a:lnSpc>
              <a:defRPr sz="4800" baseline="0">
                <a:solidFill>
                  <a:schemeClr val="bg1">
                    <a:alpha val="98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889617" y="5630473"/>
            <a:ext cx="4206384" cy="461665"/>
          </a:xfrm>
        </p:spPr>
        <p:txBody>
          <a:bodyPr>
            <a:noAutofit/>
          </a:bodyPr>
          <a:lstStyle>
            <a:lvl1pPr marL="0" indent="0" algn="l" defTabSz="914363" rtl="0" eaLnBrk="1" latinLnBrk="0" hangingPunct="1">
              <a:lnSpc>
                <a:spcPct val="90000"/>
              </a:lnSpc>
              <a:spcBef>
                <a:spcPts val="0"/>
              </a:spcBef>
              <a:buSzPct val="80000"/>
              <a:buFont typeface="Arial" pitchFamily="34" charset="0"/>
              <a:buNone/>
              <a:defRPr lang="en-US" sz="2400" kern="1200" dirty="0">
                <a:solidFill>
                  <a:schemeClr val="bg1">
                    <a:alpha val="99000"/>
                  </a:schemeClr>
                </a:solidFill>
                <a:latin typeface="+mn-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1889617" y="4160520"/>
            <a:ext cx="8874849" cy="1274538"/>
          </a:xfrm>
        </p:spPr>
        <p:txBody>
          <a:bodyPr anchor="t" anchorCtr="0">
            <a:noAutofit/>
            <a:scene3d>
              <a:camera prst="orthographicFront"/>
              <a:lightRig rig="flat" dir="t"/>
            </a:scene3d>
            <a:sp3d>
              <a:contourClr>
                <a:schemeClr val="bg2"/>
              </a:contourClr>
            </a:sp3d>
          </a:bodyPr>
          <a:lstStyle>
            <a:lvl1pPr marL="0" indent="0" algn="l">
              <a:buFont typeface="Arial" pitchFamily="34" charset="0"/>
              <a:buNone/>
              <a:defRPr kumimoji="0" lang="en-US" sz="6600" b="0" i="0" u="none" strike="noStrike" kern="1200" cap="none" spc="-642" normalizeH="0" baseline="0" noProof="0" dirty="0" smtClean="0">
                <a:ln w="11430"/>
                <a:solidFill>
                  <a:schemeClr val="accent2">
                    <a:lumMod val="40000"/>
                    <a:lumOff val="60000"/>
                    <a:alpha val="99000"/>
                  </a:schemeClr>
                </a:solidFill>
                <a:effectLst/>
                <a:uLnTx/>
                <a:uFillTx/>
                <a:latin typeface="Segoe UI Light" pitchFamily="34" charset="0"/>
                <a:ea typeface="+mn-ea"/>
                <a:cs typeface="+mn-cs"/>
              </a:defRPr>
            </a:lvl1pPr>
          </a:lstStyle>
          <a:p>
            <a:pPr lvl="0"/>
            <a:r>
              <a:rPr lang="en-US" dirty="0" smtClean="0"/>
              <a:t>click to…</a:t>
            </a:r>
          </a:p>
        </p:txBody>
      </p:sp>
      <p:grpSp>
        <p:nvGrpSpPr>
          <p:cNvPr id="8" name="Group 7"/>
          <p:cNvGrpSpPr/>
          <p:nvPr/>
        </p:nvGrpSpPr>
        <p:grpSpPr bwMode="black">
          <a:xfrm>
            <a:off x="7906631" y="2242931"/>
            <a:ext cx="3177742" cy="1934622"/>
            <a:chOff x="10387012" y="4179358"/>
            <a:chExt cx="974726" cy="593725"/>
          </a:xfrm>
          <a:solidFill>
            <a:srgbClr val="FFFFFF"/>
          </a:solidFill>
        </p:grpSpPr>
        <p:sp>
          <p:nvSpPr>
            <p:cNvPr id="9" name="Freeform 26"/>
            <p:cNvSpPr>
              <a:spLocks/>
            </p:cNvSpPr>
            <p:nvPr/>
          </p:nvSpPr>
          <p:spPr bwMode="black">
            <a:xfrm>
              <a:off x="10506075" y="4258733"/>
              <a:ext cx="706438" cy="514350"/>
            </a:xfrm>
            <a:custGeom>
              <a:avLst/>
              <a:gdLst>
                <a:gd name="T0" fmla="*/ 183 w 188"/>
                <a:gd name="T1" fmla="*/ 84 h 137"/>
                <a:gd name="T2" fmla="*/ 104 w 188"/>
                <a:gd name="T3" fmla="*/ 27 h 137"/>
                <a:gd name="T4" fmla="*/ 86 w 188"/>
                <a:gd name="T5" fmla="*/ 19 h 137"/>
                <a:gd name="T6" fmla="*/ 59 w 188"/>
                <a:gd name="T7" fmla="*/ 34 h 137"/>
                <a:gd name="T8" fmla="*/ 56 w 188"/>
                <a:gd name="T9" fmla="*/ 36 h 137"/>
                <a:gd name="T10" fmla="*/ 43 w 188"/>
                <a:gd name="T11" fmla="*/ 38 h 137"/>
                <a:gd name="T12" fmla="*/ 43 w 188"/>
                <a:gd name="T13" fmla="*/ 38 h 137"/>
                <a:gd name="T14" fmla="*/ 26 w 188"/>
                <a:gd name="T15" fmla="*/ 27 h 137"/>
                <a:gd name="T16" fmla="*/ 24 w 188"/>
                <a:gd name="T17" fmla="*/ 14 h 137"/>
                <a:gd name="T18" fmla="*/ 31 w 188"/>
                <a:gd name="T19" fmla="*/ 0 h 137"/>
                <a:gd name="T20" fmla="*/ 21 w 188"/>
                <a:gd name="T21" fmla="*/ 0 h 137"/>
                <a:gd name="T22" fmla="*/ 1 w 188"/>
                <a:gd name="T23" fmla="*/ 79 h 137"/>
                <a:gd name="T24" fmla="*/ 4 w 188"/>
                <a:gd name="T25" fmla="*/ 80 h 137"/>
                <a:gd name="T26" fmla="*/ 16 w 188"/>
                <a:gd name="T27" fmla="*/ 70 h 137"/>
                <a:gd name="T28" fmla="*/ 22 w 188"/>
                <a:gd name="T29" fmla="*/ 70 h 137"/>
                <a:gd name="T30" fmla="*/ 32 w 188"/>
                <a:gd name="T31" fmla="*/ 74 h 137"/>
                <a:gd name="T32" fmla="*/ 43 w 188"/>
                <a:gd name="T33" fmla="*/ 72 h 137"/>
                <a:gd name="T34" fmla="*/ 44 w 188"/>
                <a:gd name="T35" fmla="*/ 72 h 137"/>
                <a:gd name="T36" fmla="*/ 53 w 188"/>
                <a:gd name="T37" fmla="*/ 76 h 137"/>
                <a:gd name="T38" fmla="*/ 65 w 188"/>
                <a:gd name="T39" fmla="*/ 74 h 137"/>
                <a:gd name="T40" fmla="*/ 67 w 188"/>
                <a:gd name="T41" fmla="*/ 74 h 137"/>
                <a:gd name="T42" fmla="*/ 80 w 188"/>
                <a:gd name="T43" fmla="*/ 88 h 137"/>
                <a:gd name="T44" fmla="*/ 83 w 188"/>
                <a:gd name="T45" fmla="*/ 88 h 137"/>
                <a:gd name="T46" fmla="*/ 85 w 188"/>
                <a:gd name="T47" fmla="*/ 89 h 137"/>
                <a:gd name="T48" fmla="*/ 99 w 188"/>
                <a:gd name="T49" fmla="*/ 108 h 137"/>
                <a:gd name="T50" fmla="*/ 99 w 188"/>
                <a:gd name="T51" fmla="*/ 110 h 137"/>
                <a:gd name="T52" fmla="*/ 96 w 188"/>
                <a:gd name="T53" fmla="*/ 124 h 137"/>
                <a:gd name="T54" fmla="*/ 114 w 188"/>
                <a:gd name="T55" fmla="*/ 137 h 137"/>
                <a:gd name="T56" fmla="*/ 123 w 188"/>
                <a:gd name="T57" fmla="*/ 132 h 137"/>
                <a:gd name="T58" fmla="*/ 124 w 188"/>
                <a:gd name="T59" fmla="*/ 124 h 137"/>
                <a:gd name="T60" fmla="*/ 108 w 188"/>
                <a:gd name="T61" fmla="*/ 112 h 137"/>
                <a:gd name="T62" fmla="*/ 107 w 188"/>
                <a:gd name="T63" fmla="*/ 109 h 137"/>
                <a:gd name="T64" fmla="*/ 110 w 188"/>
                <a:gd name="T65" fmla="*/ 109 h 137"/>
                <a:gd name="T66" fmla="*/ 136 w 188"/>
                <a:gd name="T67" fmla="*/ 127 h 137"/>
                <a:gd name="T68" fmla="*/ 145 w 188"/>
                <a:gd name="T69" fmla="*/ 123 h 137"/>
                <a:gd name="T70" fmla="*/ 147 w 188"/>
                <a:gd name="T71" fmla="*/ 114 h 137"/>
                <a:gd name="T72" fmla="*/ 117 w 188"/>
                <a:gd name="T73" fmla="*/ 93 h 137"/>
                <a:gd name="T74" fmla="*/ 117 w 188"/>
                <a:gd name="T75" fmla="*/ 90 h 137"/>
                <a:gd name="T76" fmla="*/ 120 w 188"/>
                <a:gd name="T77" fmla="*/ 89 h 137"/>
                <a:gd name="T78" fmla="*/ 156 w 188"/>
                <a:gd name="T79" fmla="*/ 116 h 137"/>
                <a:gd name="T80" fmla="*/ 165 w 188"/>
                <a:gd name="T81" fmla="*/ 111 h 137"/>
                <a:gd name="T82" fmla="*/ 167 w 188"/>
                <a:gd name="T83" fmla="*/ 102 h 137"/>
                <a:gd name="T84" fmla="*/ 137 w 188"/>
                <a:gd name="T85" fmla="*/ 81 h 137"/>
                <a:gd name="T86" fmla="*/ 136 w 188"/>
                <a:gd name="T87" fmla="*/ 78 h 137"/>
                <a:gd name="T88" fmla="*/ 139 w 188"/>
                <a:gd name="T89" fmla="*/ 77 h 137"/>
                <a:gd name="T90" fmla="*/ 176 w 188"/>
                <a:gd name="T91" fmla="*/ 104 h 137"/>
                <a:gd name="T92" fmla="*/ 185 w 188"/>
                <a:gd name="T93" fmla="*/ 99 h 137"/>
                <a:gd name="T94" fmla="*/ 183 w 188"/>
                <a:gd name="T95" fmla="*/ 84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88" h="137">
                  <a:moveTo>
                    <a:pt x="183" y="84"/>
                  </a:moveTo>
                  <a:cubicBezTo>
                    <a:pt x="104" y="27"/>
                    <a:pt x="104" y="27"/>
                    <a:pt x="104" y="27"/>
                  </a:cubicBezTo>
                  <a:cubicBezTo>
                    <a:pt x="86" y="19"/>
                    <a:pt x="86" y="19"/>
                    <a:pt x="86" y="19"/>
                  </a:cubicBezTo>
                  <a:cubicBezTo>
                    <a:pt x="59" y="34"/>
                    <a:pt x="59" y="34"/>
                    <a:pt x="59" y="34"/>
                  </a:cubicBezTo>
                  <a:cubicBezTo>
                    <a:pt x="56" y="36"/>
                    <a:pt x="56" y="36"/>
                    <a:pt x="56" y="36"/>
                  </a:cubicBezTo>
                  <a:cubicBezTo>
                    <a:pt x="52" y="38"/>
                    <a:pt x="47" y="39"/>
                    <a:pt x="43" y="38"/>
                  </a:cubicBezTo>
                  <a:cubicBezTo>
                    <a:pt x="43" y="38"/>
                    <a:pt x="43" y="38"/>
                    <a:pt x="43" y="38"/>
                  </a:cubicBezTo>
                  <a:cubicBezTo>
                    <a:pt x="36" y="38"/>
                    <a:pt x="30" y="34"/>
                    <a:pt x="26" y="27"/>
                  </a:cubicBezTo>
                  <a:cubicBezTo>
                    <a:pt x="24" y="23"/>
                    <a:pt x="23" y="19"/>
                    <a:pt x="24" y="14"/>
                  </a:cubicBezTo>
                  <a:cubicBezTo>
                    <a:pt x="24" y="9"/>
                    <a:pt x="27" y="4"/>
                    <a:pt x="31" y="0"/>
                  </a:cubicBezTo>
                  <a:cubicBezTo>
                    <a:pt x="25" y="0"/>
                    <a:pt x="21" y="0"/>
                    <a:pt x="21" y="0"/>
                  </a:cubicBezTo>
                  <a:cubicBezTo>
                    <a:pt x="21" y="0"/>
                    <a:pt x="0" y="40"/>
                    <a:pt x="1" y="79"/>
                  </a:cubicBezTo>
                  <a:cubicBezTo>
                    <a:pt x="4" y="80"/>
                    <a:pt x="4" y="80"/>
                    <a:pt x="4" y="80"/>
                  </a:cubicBezTo>
                  <a:cubicBezTo>
                    <a:pt x="6" y="75"/>
                    <a:pt x="10" y="72"/>
                    <a:pt x="16" y="70"/>
                  </a:cubicBezTo>
                  <a:cubicBezTo>
                    <a:pt x="18" y="70"/>
                    <a:pt x="20" y="70"/>
                    <a:pt x="22" y="70"/>
                  </a:cubicBezTo>
                  <a:cubicBezTo>
                    <a:pt x="25" y="70"/>
                    <a:pt x="29" y="72"/>
                    <a:pt x="32" y="74"/>
                  </a:cubicBezTo>
                  <a:cubicBezTo>
                    <a:pt x="35" y="72"/>
                    <a:pt x="39" y="71"/>
                    <a:pt x="43" y="72"/>
                  </a:cubicBezTo>
                  <a:cubicBezTo>
                    <a:pt x="43" y="72"/>
                    <a:pt x="44" y="72"/>
                    <a:pt x="44" y="72"/>
                  </a:cubicBezTo>
                  <a:cubicBezTo>
                    <a:pt x="48" y="72"/>
                    <a:pt x="51" y="74"/>
                    <a:pt x="53" y="76"/>
                  </a:cubicBezTo>
                  <a:cubicBezTo>
                    <a:pt x="56" y="74"/>
                    <a:pt x="60" y="73"/>
                    <a:pt x="65" y="74"/>
                  </a:cubicBezTo>
                  <a:cubicBezTo>
                    <a:pt x="65" y="74"/>
                    <a:pt x="66" y="74"/>
                    <a:pt x="67" y="74"/>
                  </a:cubicBezTo>
                  <a:cubicBezTo>
                    <a:pt x="74" y="76"/>
                    <a:pt x="79" y="81"/>
                    <a:pt x="80" y="88"/>
                  </a:cubicBezTo>
                  <a:cubicBezTo>
                    <a:pt x="81" y="88"/>
                    <a:pt x="82" y="88"/>
                    <a:pt x="83" y="88"/>
                  </a:cubicBezTo>
                  <a:cubicBezTo>
                    <a:pt x="84" y="88"/>
                    <a:pt x="84" y="88"/>
                    <a:pt x="85" y="89"/>
                  </a:cubicBezTo>
                  <a:cubicBezTo>
                    <a:pt x="94" y="91"/>
                    <a:pt x="100" y="99"/>
                    <a:pt x="99" y="108"/>
                  </a:cubicBezTo>
                  <a:cubicBezTo>
                    <a:pt x="99" y="109"/>
                    <a:pt x="99" y="110"/>
                    <a:pt x="99" y="110"/>
                  </a:cubicBezTo>
                  <a:cubicBezTo>
                    <a:pt x="96" y="124"/>
                    <a:pt x="96" y="124"/>
                    <a:pt x="96" y="124"/>
                  </a:cubicBezTo>
                  <a:cubicBezTo>
                    <a:pt x="114" y="137"/>
                    <a:pt x="114" y="137"/>
                    <a:pt x="114" y="137"/>
                  </a:cubicBezTo>
                  <a:cubicBezTo>
                    <a:pt x="117" y="137"/>
                    <a:pt x="120" y="135"/>
                    <a:pt x="123" y="132"/>
                  </a:cubicBezTo>
                  <a:cubicBezTo>
                    <a:pt x="124" y="130"/>
                    <a:pt x="125" y="127"/>
                    <a:pt x="124" y="124"/>
                  </a:cubicBezTo>
                  <a:cubicBezTo>
                    <a:pt x="108" y="112"/>
                    <a:pt x="108" y="112"/>
                    <a:pt x="108" y="112"/>
                  </a:cubicBezTo>
                  <a:cubicBezTo>
                    <a:pt x="107" y="111"/>
                    <a:pt x="107" y="110"/>
                    <a:pt x="107" y="109"/>
                  </a:cubicBezTo>
                  <a:cubicBezTo>
                    <a:pt x="108" y="108"/>
                    <a:pt x="109" y="108"/>
                    <a:pt x="110" y="109"/>
                  </a:cubicBezTo>
                  <a:cubicBezTo>
                    <a:pt x="136" y="127"/>
                    <a:pt x="136" y="127"/>
                    <a:pt x="136" y="127"/>
                  </a:cubicBezTo>
                  <a:cubicBezTo>
                    <a:pt x="140" y="127"/>
                    <a:pt x="143" y="126"/>
                    <a:pt x="145" y="123"/>
                  </a:cubicBezTo>
                  <a:cubicBezTo>
                    <a:pt x="147" y="120"/>
                    <a:pt x="147" y="117"/>
                    <a:pt x="147" y="114"/>
                  </a:cubicBezTo>
                  <a:cubicBezTo>
                    <a:pt x="117" y="93"/>
                    <a:pt x="117" y="93"/>
                    <a:pt x="117" y="93"/>
                  </a:cubicBezTo>
                  <a:cubicBezTo>
                    <a:pt x="116" y="92"/>
                    <a:pt x="116" y="91"/>
                    <a:pt x="117" y="90"/>
                  </a:cubicBezTo>
                  <a:cubicBezTo>
                    <a:pt x="117" y="89"/>
                    <a:pt x="119" y="89"/>
                    <a:pt x="120" y="89"/>
                  </a:cubicBezTo>
                  <a:cubicBezTo>
                    <a:pt x="156" y="116"/>
                    <a:pt x="156" y="116"/>
                    <a:pt x="156" y="116"/>
                  </a:cubicBezTo>
                  <a:cubicBezTo>
                    <a:pt x="159" y="116"/>
                    <a:pt x="163" y="114"/>
                    <a:pt x="165" y="111"/>
                  </a:cubicBezTo>
                  <a:cubicBezTo>
                    <a:pt x="167" y="108"/>
                    <a:pt x="167" y="105"/>
                    <a:pt x="167" y="102"/>
                  </a:cubicBezTo>
                  <a:cubicBezTo>
                    <a:pt x="137" y="81"/>
                    <a:pt x="137" y="81"/>
                    <a:pt x="137" y="81"/>
                  </a:cubicBezTo>
                  <a:cubicBezTo>
                    <a:pt x="136" y="80"/>
                    <a:pt x="136" y="79"/>
                    <a:pt x="136" y="78"/>
                  </a:cubicBezTo>
                  <a:cubicBezTo>
                    <a:pt x="137" y="77"/>
                    <a:pt x="138" y="76"/>
                    <a:pt x="139" y="77"/>
                  </a:cubicBezTo>
                  <a:cubicBezTo>
                    <a:pt x="176" y="104"/>
                    <a:pt x="176" y="104"/>
                    <a:pt x="176" y="104"/>
                  </a:cubicBezTo>
                  <a:cubicBezTo>
                    <a:pt x="180" y="104"/>
                    <a:pt x="183" y="102"/>
                    <a:pt x="185" y="99"/>
                  </a:cubicBezTo>
                  <a:cubicBezTo>
                    <a:pt x="188" y="94"/>
                    <a:pt x="187" y="87"/>
                    <a:pt x="183" y="84"/>
                  </a:cubicBezTo>
                  <a:close/>
                </a:path>
              </a:pathLst>
            </a:custGeom>
            <a:grpFill/>
            <a:ln>
              <a:noFill/>
            </a:ln>
          </p:spPr>
          <p:txBody>
            <a:bodyPr vert="horz" wrap="square" lIns="91440" tIns="45720" rIns="91440" bIns="45720" numCol="1" anchor="t" anchorCtr="0" compatLnSpc="1">
              <a:prstTxWarp prst="textNoShape">
                <a:avLst/>
              </a:prstTxWarp>
            </a:bodyPr>
            <a:lstStyle/>
            <a:p>
              <a:pPr defTabSz="1218987"/>
              <a:endParaRPr lang="en-US" sz="1600">
                <a:solidFill>
                  <a:srgbClr val="292929"/>
                </a:solidFill>
              </a:endParaRPr>
            </a:p>
          </p:txBody>
        </p:sp>
        <p:sp>
          <p:nvSpPr>
            <p:cNvPr id="12" name="Freeform 27"/>
            <p:cNvSpPr>
              <a:spLocks/>
            </p:cNvSpPr>
            <p:nvPr/>
          </p:nvSpPr>
          <p:spPr bwMode="black">
            <a:xfrm>
              <a:off x="10615612" y="4179358"/>
              <a:ext cx="657225" cy="376238"/>
            </a:xfrm>
            <a:custGeom>
              <a:avLst/>
              <a:gdLst>
                <a:gd name="T0" fmla="*/ 127 w 175"/>
                <a:gd name="T1" fmla="*/ 31 h 100"/>
                <a:gd name="T2" fmla="*/ 119 w 175"/>
                <a:gd name="T3" fmla="*/ 28 h 100"/>
                <a:gd name="T4" fmla="*/ 62 w 175"/>
                <a:gd name="T5" fmla="*/ 2 h 100"/>
                <a:gd name="T6" fmla="*/ 49 w 175"/>
                <a:gd name="T7" fmla="*/ 3 h 100"/>
                <a:gd name="T8" fmla="*/ 26 w 175"/>
                <a:gd name="T9" fmla="*/ 16 h 100"/>
                <a:gd name="T10" fmla="*/ 9 w 175"/>
                <a:gd name="T11" fmla="*/ 25 h 100"/>
                <a:gd name="T12" fmla="*/ 4 w 175"/>
                <a:gd name="T13" fmla="*/ 45 h 100"/>
                <a:gd name="T14" fmla="*/ 15 w 175"/>
                <a:gd name="T15" fmla="*/ 52 h 100"/>
                <a:gd name="T16" fmla="*/ 23 w 175"/>
                <a:gd name="T17" fmla="*/ 50 h 100"/>
                <a:gd name="T18" fmla="*/ 23 w 175"/>
                <a:gd name="T19" fmla="*/ 50 h 100"/>
                <a:gd name="T20" fmla="*/ 57 w 175"/>
                <a:gd name="T21" fmla="*/ 32 h 100"/>
                <a:gd name="T22" fmla="*/ 79 w 175"/>
                <a:gd name="T23" fmla="*/ 42 h 100"/>
                <a:gd name="T24" fmla="*/ 109 w 175"/>
                <a:gd name="T25" fmla="*/ 64 h 100"/>
                <a:gd name="T26" fmla="*/ 158 w 175"/>
                <a:gd name="T27" fmla="*/ 99 h 100"/>
                <a:gd name="T28" fmla="*/ 159 w 175"/>
                <a:gd name="T29" fmla="*/ 100 h 100"/>
                <a:gd name="T30" fmla="*/ 173 w 175"/>
                <a:gd name="T31" fmla="*/ 97 h 100"/>
                <a:gd name="T32" fmla="*/ 154 w 175"/>
                <a:gd name="T33" fmla="*/ 29 h 100"/>
                <a:gd name="T34" fmla="*/ 127 w 175"/>
                <a:gd name="T35" fmla="*/ 31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5" h="100">
                  <a:moveTo>
                    <a:pt x="127" y="31"/>
                  </a:moveTo>
                  <a:cubicBezTo>
                    <a:pt x="125" y="31"/>
                    <a:pt x="122" y="30"/>
                    <a:pt x="119" y="28"/>
                  </a:cubicBezTo>
                  <a:cubicBezTo>
                    <a:pt x="62" y="2"/>
                    <a:pt x="62" y="2"/>
                    <a:pt x="62" y="2"/>
                  </a:cubicBezTo>
                  <a:cubicBezTo>
                    <a:pt x="58" y="0"/>
                    <a:pt x="53" y="1"/>
                    <a:pt x="49" y="3"/>
                  </a:cubicBezTo>
                  <a:cubicBezTo>
                    <a:pt x="26" y="16"/>
                    <a:pt x="26" y="16"/>
                    <a:pt x="26" y="16"/>
                  </a:cubicBezTo>
                  <a:cubicBezTo>
                    <a:pt x="9" y="25"/>
                    <a:pt x="9" y="25"/>
                    <a:pt x="9" y="25"/>
                  </a:cubicBezTo>
                  <a:cubicBezTo>
                    <a:pt x="2" y="29"/>
                    <a:pt x="0" y="38"/>
                    <a:pt x="4" y="45"/>
                  </a:cubicBezTo>
                  <a:cubicBezTo>
                    <a:pt x="6" y="49"/>
                    <a:pt x="10" y="52"/>
                    <a:pt x="15" y="52"/>
                  </a:cubicBezTo>
                  <a:cubicBezTo>
                    <a:pt x="18" y="52"/>
                    <a:pt x="21" y="52"/>
                    <a:pt x="23" y="50"/>
                  </a:cubicBezTo>
                  <a:cubicBezTo>
                    <a:pt x="23" y="50"/>
                    <a:pt x="23" y="50"/>
                    <a:pt x="23" y="50"/>
                  </a:cubicBezTo>
                  <a:cubicBezTo>
                    <a:pt x="57" y="32"/>
                    <a:pt x="57" y="32"/>
                    <a:pt x="57" y="32"/>
                  </a:cubicBezTo>
                  <a:cubicBezTo>
                    <a:pt x="79" y="42"/>
                    <a:pt x="79" y="42"/>
                    <a:pt x="79" y="42"/>
                  </a:cubicBezTo>
                  <a:cubicBezTo>
                    <a:pt x="109" y="64"/>
                    <a:pt x="109" y="64"/>
                    <a:pt x="109" y="64"/>
                  </a:cubicBezTo>
                  <a:cubicBezTo>
                    <a:pt x="158" y="99"/>
                    <a:pt x="158" y="99"/>
                    <a:pt x="158" y="99"/>
                  </a:cubicBezTo>
                  <a:cubicBezTo>
                    <a:pt x="158" y="99"/>
                    <a:pt x="159" y="100"/>
                    <a:pt x="159" y="100"/>
                  </a:cubicBezTo>
                  <a:cubicBezTo>
                    <a:pt x="173" y="97"/>
                    <a:pt x="173" y="97"/>
                    <a:pt x="173" y="97"/>
                  </a:cubicBezTo>
                  <a:cubicBezTo>
                    <a:pt x="175" y="51"/>
                    <a:pt x="154" y="29"/>
                    <a:pt x="154" y="29"/>
                  </a:cubicBezTo>
                  <a:cubicBezTo>
                    <a:pt x="154" y="29"/>
                    <a:pt x="133" y="33"/>
                    <a:pt x="127" y="31"/>
                  </a:cubicBezTo>
                  <a:close/>
                </a:path>
              </a:pathLst>
            </a:custGeom>
            <a:grpFill/>
            <a:ln>
              <a:noFill/>
            </a:ln>
          </p:spPr>
          <p:txBody>
            <a:bodyPr vert="horz" wrap="square" lIns="91440" tIns="45720" rIns="91440" bIns="45720" numCol="1" anchor="t" anchorCtr="0" compatLnSpc="1">
              <a:prstTxWarp prst="textNoShape">
                <a:avLst/>
              </a:prstTxWarp>
            </a:bodyPr>
            <a:lstStyle/>
            <a:p>
              <a:pPr defTabSz="1218987"/>
              <a:endParaRPr lang="en-US" sz="1600">
                <a:solidFill>
                  <a:srgbClr val="292929"/>
                </a:solidFill>
              </a:endParaRPr>
            </a:p>
          </p:txBody>
        </p:sp>
        <p:sp>
          <p:nvSpPr>
            <p:cNvPr id="14" name="Freeform 28"/>
            <p:cNvSpPr>
              <a:spLocks/>
            </p:cNvSpPr>
            <p:nvPr/>
          </p:nvSpPr>
          <p:spPr bwMode="black">
            <a:xfrm>
              <a:off x="10536237" y="4544483"/>
              <a:ext cx="319088" cy="220663"/>
            </a:xfrm>
            <a:custGeom>
              <a:avLst/>
              <a:gdLst>
                <a:gd name="T0" fmla="*/ 76 w 85"/>
                <a:gd name="T1" fmla="*/ 20 h 59"/>
                <a:gd name="T2" fmla="*/ 64 w 85"/>
                <a:gd name="T3" fmla="*/ 25 h 59"/>
                <a:gd name="T4" fmla="*/ 65 w 85"/>
                <a:gd name="T5" fmla="*/ 18 h 59"/>
                <a:gd name="T6" fmla="*/ 57 w 85"/>
                <a:gd name="T7" fmla="*/ 5 h 59"/>
                <a:gd name="T8" fmla="*/ 44 w 85"/>
                <a:gd name="T9" fmla="*/ 13 h 59"/>
                <a:gd name="T10" fmla="*/ 44 w 85"/>
                <a:gd name="T11" fmla="*/ 14 h 59"/>
                <a:gd name="T12" fmla="*/ 35 w 85"/>
                <a:gd name="T13" fmla="*/ 3 h 59"/>
                <a:gd name="T14" fmla="*/ 23 w 85"/>
                <a:gd name="T15" fmla="*/ 10 h 59"/>
                <a:gd name="T16" fmla="*/ 23 w 85"/>
                <a:gd name="T17" fmla="*/ 10 h 59"/>
                <a:gd name="T18" fmla="*/ 10 w 85"/>
                <a:gd name="T19" fmla="*/ 1 h 59"/>
                <a:gd name="T20" fmla="*/ 1 w 85"/>
                <a:gd name="T21" fmla="*/ 14 h 59"/>
                <a:gd name="T22" fmla="*/ 4 w 85"/>
                <a:gd name="T23" fmla="*/ 28 h 59"/>
                <a:gd name="T24" fmla="*/ 14 w 85"/>
                <a:gd name="T25" fmla="*/ 36 h 59"/>
                <a:gd name="T26" fmla="*/ 17 w 85"/>
                <a:gd name="T27" fmla="*/ 36 h 59"/>
                <a:gd name="T28" fmla="*/ 19 w 85"/>
                <a:gd name="T29" fmla="*/ 35 h 59"/>
                <a:gd name="T30" fmla="*/ 27 w 85"/>
                <a:gd name="T31" fmla="*/ 43 h 59"/>
                <a:gd name="T32" fmla="*/ 28 w 85"/>
                <a:gd name="T33" fmla="*/ 43 h 59"/>
                <a:gd name="T34" fmla="*/ 39 w 85"/>
                <a:gd name="T35" fmla="*/ 38 h 59"/>
                <a:gd name="T36" fmla="*/ 38 w 85"/>
                <a:gd name="T37" fmla="*/ 39 h 59"/>
                <a:gd name="T38" fmla="*/ 47 w 85"/>
                <a:gd name="T39" fmla="*/ 52 h 59"/>
                <a:gd name="T40" fmla="*/ 48 w 85"/>
                <a:gd name="T41" fmla="*/ 52 h 59"/>
                <a:gd name="T42" fmla="*/ 58 w 85"/>
                <a:gd name="T43" fmla="*/ 47 h 59"/>
                <a:gd name="T44" fmla="*/ 67 w 85"/>
                <a:gd name="T45" fmla="*/ 59 h 59"/>
                <a:gd name="T46" fmla="*/ 68 w 85"/>
                <a:gd name="T47" fmla="*/ 59 h 59"/>
                <a:gd name="T48" fmla="*/ 80 w 85"/>
                <a:gd name="T49" fmla="*/ 50 h 59"/>
                <a:gd name="T50" fmla="*/ 84 w 85"/>
                <a:gd name="T51" fmla="*/ 33 h 59"/>
                <a:gd name="T52" fmla="*/ 76 w 85"/>
                <a:gd name="T53" fmla="*/ 2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5" h="59">
                  <a:moveTo>
                    <a:pt x="76" y="20"/>
                  </a:moveTo>
                  <a:cubicBezTo>
                    <a:pt x="71" y="19"/>
                    <a:pt x="66" y="21"/>
                    <a:pt x="64" y="25"/>
                  </a:cubicBezTo>
                  <a:cubicBezTo>
                    <a:pt x="65" y="18"/>
                    <a:pt x="65" y="18"/>
                    <a:pt x="65" y="18"/>
                  </a:cubicBezTo>
                  <a:cubicBezTo>
                    <a:pt x="67" y="12"/>
                    <a:pt x="63" y="6"/>
                    <a:pt x="57" y="5"/>
                  </a:cubicBezTo>
                  <a:cubicBezTo>
                    <a:pt x="51" y="4"/>
                    <a:pt x="45" y="7"/>
                    <a:pt x="44" y="13"/>
                  </a:cubicBezTo>
                  <a:cubicBezTo>
                    <a:pt x="44" y="14"/>
                    <a:pt x="44" y="14"/>
                    <a:pt x="44" y="14"/>
                  </a:cubicBezTo>
                  <a:cubicBezTo>
                    <a:pt x="44" y="9"/>
                    <a:pt x="40" y="4"/>
                    <a:pt x="35" y="3"/>
                  </a:cubicBezTo>
                  <a:cubicBezTo>
                    <a:pt x="30" y="2"/>
                    <a:pt x="24" y="5"/>
                    <a:pt x="23" y="10"/>
                  </a:cubicBezTo>
                  <a:cubicBezTo>
                    <a:pt x="23" y="10"/>
                    <a:pt x="23" y="10"/>
                    <a:pt x="23" y="10"/>
                  </a:cubicBezTo>
                  <a:cubicBezTo>
                    <a:pt x="21" y="4"/>
                    <a:pt x="15" y="0"/>
                    <a:pt x="10" y="1"/>
                  </a:cubicBezTo>
                  <a:cubicBezTo>
                    <a:pt x="4" y="3"/>
                    <a:pt x="0" y="8"/>
                    <a:pt x="1" y="14"/>
                  </a:cubicBezTo>
                  <a:cubicBezTo>
                    <a:pt x="4" y="28"/>
                    <a:pt x="4" y="28"/>
                    <a:pt x="4" y="28"/>
                  </a:cubicBezTo>
                  <a:cubicBezTo>
                    <a:pt x="5" y="32"/>
                    <a:pt x="9" y="36"/>
                    <a:pt x="14" y="36"/>
                  </a:cubicBezTo>
                  <a:cubicBezTo>
                    <a:pt x="15" y="36"/>
                    <a:pt x="16" y="36"/>
                    <a:pt x="17" y="36"/>
                  </a:cubicBezTo>
                  <a:cubicBezTo>
                    <a:pt x="18" y="36"/>
                    <a:pt x="18" y="36"/>
                    <a:pt x="19" y="35"/>
                  </a:cubicBezTo>
                  <a:cubicBezTo>
                    <a:pt x="20" y="39"/>
                    <a:pt x="23" y="42"/>
                    <a:pt x="27" y="43"/>
                  </a:cubicBezTo>
                  <a:cubicBezTo>
                    <a:pt x="28" y="43"/>
                    <a:pt x="28" y="43"/>
                    <a:pt x="28" y="43"/>
                  </a:cubicBezTo>
                  <a:cubicBezTo>
                    <a:pt x="32" y="43"/>
                    <a:pt x="36" y="41"/>
                    <a:pt x="39" y="38"/>
                  </a:cubicBezTo>
                  <a:cubicBezTo>
                    <a:pt x="38" y="39"/>
                    <a:pt x="38" y="39"/>
                    <a:pt x="38" y="39"/>
                  </a:cubicBezTo>
                  <a:cubicBezTo>
                    <a:pt x="37" y="44"/>
                    <a:pt x="41" y="50"/>
                    <a:pt x="47" y="52"/>
                  </a:cubicBezTo>
                  <a:cubicBezTo>
                    <a:pt x="47" y="52"/>
                    <a:pt x="47" y="52"/>
                    <a:pt x="48" y="52"/>
                  </a:cubicBezTo>
                  <a:cubicBezTo>
                    <a:pt x="52" y="52"/>
                    <a:pt x="56" y="50"/>
                    <a:pt x="58" y="47"/>
                  </a:cubicBezTo>
                  <a:cubicBezTo>
                    <a:pt x="58" y="52"/>
                    <a:pt x="61" y="57"/>
                    <a:pt x="67" y="59"/>
                  </a:cubicBezTo>
                  <a:cubicBezTo>
                    <a:pt x="67" y="59"/>
                    <a:pt x="67" y="59"/>
                    <a:pt x="68" y="59"/>
                  </a:cubicBezTo>
                  <a:cubicBezTo>
                    <a:pt x="73" y="59"/>
                    <a:pt x="78" y="56"/>
                    <a:pt x="80" y="50"/>
                  </a:cubicBezTo>
                  <a:cubicBezTo>
                    <a:pt x="84" y="33"/>
                    <a:pt x="84" y="33"/>
                    <a:pt x="84" y="33"/>
                  </a:cubicBezTo>
                  <a:cubicBezTo>
                    <a:pt x="85" y="27"/>
                    <a:pt x="81" y="21"/>
                    <a:pt x="76" y="20"/>
                  </a:cubicBezTo>
                  <a:close/>
                </a:path>
              </a:pathLst>
            </a:custGeom>
            <a:grpFill/>
            <a:ln>
              <a:noFill/>
            </a:ln>
          </p:spPr>
          <p:txBody>
            <a:bodyPr vert="horz" wrap="square" lIns="91440" tIns="45720" rIns="91440" bIns="45720" numCol="1" anchor="t" anchorCtr="0" compatLnSpc="1">
              <a:prstTxWarp prst="textNoShape">
                <a:avLst/>
              </a:prstTxWarp>
            </a:bodyPr>
            <a:lstStyle/>
            <a:p>
              <a:pPr defTabSz="1218987"/>
              <a:endParaRPr lang="en-US" sz="1600">
                <a:solidFill>
                  <a:srgbClr val="292929"/>
                </a:solidFill>
              </a:endParaRPr>
            </a:p>
          </p:txBody>
        </p:sp>
        <p:sp>
          <p:nvSpPr>
            <p:cNvPr id="15" name="Freeform 29"/>
            <p:cNvSpPr>
              <a:spLocks/>
            </p:cNvSpPr>
            <p:nvPr/>
          </p:nvSpPr>
          <p:spPr bwMode="black">
            <a:xfrm>
              <a:off x="11207750" y="4239683"/>
              <a:ext cx="153988" cy="319088"/>
            </a:xfrm>
            <a:custGeom>
              <a:avLst/>
              <a:gdLst>
                <a:gd name="T0" fmla="*/ 41 w 41"/>
                <a:gd name="T1" fmla="*/ 77 h 85"/>
                <a:gd name="T2" fmla="*/ 33 w 41"/>
                <a:gd name="T3" fmla="*/ 7 h 85"/>
                <a:gd name="T4" fmla="*/ 24 w 41"/>
                <a:gd name="T5" fmla="*/ 1 h 85"/>
                <a:gd name="T6" fmla="*/ 0 w 41"/>
                <a:gd name="T7" fmla="*/ 7 h 85"/>
                <a:gd name="T8" fmla="*/ 22 w 41"/>
                <a:gd name="T9" fmla="*/ 85 h 85"/>
                <a:gd name="T10" fmla="*/ 33 w 41"/>
                <a:gd name="T11" fmla="*/ 85 h 85"/>
                <a:gd name="T12" fmla="*/ 41 w 41"/>
                <a:gd name="T13" fmla="*/ 77 h 85"/>
              </a:gdLst>
              <a:ahLst/>
              <a:cxnLst>
                <a:cxn ang="0">
                  <a:pos x="T0" y="T1"/>
                </a:cxn>
                <a:cxn ang="0">
                  <a:pos x="T2" y="T3"/>
                </a:cxn>
                <a:cxn ang="0">
                  <a:pos x="T4" y="T5"/>
                </a:cxn>
                <a:cxn ang="0">
                  <a:pos x="T6" y="T7"/>
                </a:cxn>
                <a:cxn ang="0">
                  <a:pos x="T8" y="T9"/>
                </a:cxn>
                <a:cxn ang="0">
                  <a:pos x="T10" y="T11"/>
                </a:cxn>
                <a:cxn ang="0">
                  <a:pos x="T12" y="T13"/>
                </a:cxn>
              </a:cxnLst>
              <a:rect l="0" t="0" r="r" b="b"/>
              <a:pathLst>
                <a:path w="41" h="85">
                  <a:moveTo>
                    <a:pt x="41" y="77"/>
                  </a:moveTo>
                  <a:cubicBezTo>
                    <a:pt x="33" y="7"/>
                    <a:pt x="33" y="7"/>
                    <a:pt x="33" y="7"/>
                  </a:cubicBezTo>
                  <a:cubicBezTo>
                    <a:pt x="32" y="2"/>
                    <a:pt x="28" y="0"/>
                    <a:pt x="24" y="1"/>
                  </a:cubicBezTo>
                  <a:cubicBezTo>
                    <a:pt x="0" y="7"/>
                    <a:pt x="0" y="7"/>
                    <a:pt x="0" y="7"/>
                  </a:cubicBezTo>
                  <a:cubicBezTo>
                    <a:pt x="0" y="7"/>
                    <a:pt x="25" y="32"/>
                    <a:pt x="22" y="85"/>
                  </a:cubicBezTo>
                  <a:cubicBezTo>
                    <a:pt x="33" y="85"/>
                    <a:pt x="33" y="85"/>
                    <a:pt x="33" y="85"/>
                  </a:cubicBezTo>
                  <a:cubicBezTo>
                    <a:pt x="38" y="85"/>
                    <a:pt x="41" y="81"/>
                    <a:pt x="41" y="77"/>
                  </a:cubicBezTo>
                  <a:close/>
                </a:path>
              </a:pathLst>
            </a:custGeom>
            <a:grpFill/>
            <a:ln>
              <a:noFill/>
            </a:ln>
          </p:spPr>
          <p:txBody>
            <a:bodyPr vert="horz" wrap="square" lIns="91440" tIns="45720" rIns="91440" bIns="45720" numCol="1" anchor="t" anchorCtr="0" compatLnSpc="1">
              <a:prstTxWarp prst="textNoShape">
                <a:avLst/>
              </a:prstTxWarp>
            </a:bodyPr>
            <a:lstStyle/>
            <a:p>
              <a:pPr defTabSz="1218987"/>
              <a:endParaRPr lang="en-US" sz="1600">
                <a:solidFill>
                  <a:srgbClr val="292929"/>
                </a:solidFill>
              </a:endParaRPr>
            </a:p>
          </p:txBody>
        </p:sp>
        <p:sp>
          <p:nvSpPr>
            <p:cNvPr id="16" name="Freeform 30"/>
            <p:cNvSpPr>
              <a:spLocks/>
            </p:cNvSpPr>
            <p:nvPr/>
          </p:nvSpPr>
          <p:spPr bwMode="black">
            <a:xfrm>
              <a:off x="10387012" y="4206346"/>
              <a:ext cx="176213" cy="352425"/>
            </a:xfrm>
            <a:custGeom>
              <a:avLst/>
              <a:gdLst>
                <a:gd name="T0" fmla="*/ 47 w 47"/>
                <a:gd name="T1" fmla="*/ 9 h 94"/>
                <a:gd name="T2" fmla="*/ 35 w 47"/>
                <a:gd name="T3" fmla="*/ 2 h 94"/>
                <a:gd name="T4" fmla="*/ 25 w 47"/>
                <a:gd name="T5" fmla="*/ 6 h 94"/>
                <a:gd name="T6" fmla="*/ 2 w 47"/>
                <a:gd name="T7" fmla="*/ 81 h 94"/>
                <a:gd name="T8" fmla="*/ 7 w 47"/>
                <a:gd name="T9" fmla="*/ 90 h 94"/>
                <a:gd name="T10" fmla="*/ 26 w 47"/>
                <a:gd name="T11" fmla="*/ 94 h 94"/>
                <a:gd name="T12" fmla="*/ 47 w 47"/>
                <a:gd name="T13" fmla="*/ 9 h 94"/>
              </a:gdLst>
              <a:ahLst/>
              <a:cxnLst>
                <a:cxn ang="0">
                  <a:pos x="T0" y="T1"/>
                </a:cxn>
                <a:cxn ang="0">
                  <a:pos x="T2" y="T3"/>
                </a:cxn>
                <a:cxn ang="0">
                  <a:pos x="T4" y="T5"/>
                </a:cxn>
                <a:cxn ang="0">
                  <a:pos x="T6" y="T7"/>
                </a:cxn>
                <a:cxn ang="0">
                  <a:pos x="T8" y="T9"/>
                </a:cxn>
                <a:cxn ang="0">
                  <a:pos x="T10" y="T11"/>
                </a:cxn>
                <a:cxn ang="0">
                  <a:pos x="T12" y="T13"/>
                </a:cxn>
              </a:cxnLst>
              <a:rect l="0" t="0" r="r" b="b"/>
              <a:pathLst>
                <a:path w="47" h="94">
                  <a:moveTo>
                    <a:pt x="47" y="9"/>
                  </a:moveTo>
                  <a:cubicBezTo>
                    <a:pt x="35" y="2"/>
                    <a:pt x="35" y="2"/>
                    <a:pt x="35" y="2"/>
                  </a:cubicBezTo>
                  <a:cubicBezTo>
                    <a:pt x="31" y="0"/>
                    <a:pt x="27" y="2"/>
                    <a:pt x="25" y="6"/>
                  </a:cubicBezTo>
                  <a:cubicBezTo>
                    <a:pt x="2" y="81"/>
                    <a:pt x="2" y="81"/>
                    <a:pt x="2" y="81"/>
                  </a:cubicBezTo>
                  <a:cubicBezTo>
                    <a:pt x="0" y="86"/>
                    <a:pt x="3" y="90"/>
                    <a:pt x="7" y="90"/>
                  </a:cubicBezTo>
                  <a:cubicBezTo>
                    <a:pt x="26" y="94"/>
                    <a:pt x="26" y="94"/>
                    <a:pt x="26" y="94"/>
                  </a:cubicBezTo>
                  <a:cubicBezTo>
                    <a:pt x="24" y="52"/>
                    <a:pt x="47" y="9"/>
                    <a:pt x="47" y="9"/>
                  </a:cubicBezTo>
                  <a:close/>
                </a:path>
              </a:pathLst>
            </a:custGeom>
            <a:grpFill/>
            <a:ln>
              <a:noFill/>
            </a:ln>
          </p:spPr>
          <p:txBody>
            <a:bodyPr vert="horz" wrap="square" lIns="91440" tIns="45720" rIns="91440" bIns="45720" numCol="1" anchor="t" anchorCtr="0" compatLnSpc="1">
              <a:prstTxWarp prst="textNoShape">
                <a:avLst/>
              </a:prstTxWarp>
            </a:bodyPr>
            <a:lstStyle/>
            <a:p>
              <a:pPr defTabSz="1218987"/>
              <a:endParaRPr lang="en-US" sz="1600">
                <a:solidFill>
                  <a:srgbClr val="292929"/>
                </a:solidFill>
              </a:endParaRPr>
            </a:p>
          </p:txBody>
        </p:sp>
      </p:grpSp>
      <p:graphicFrame>
        <p:nvGraphicFramePr>
          <p:cNvPr id="11" name="Object 10" hidden="1"/>
          <p:cNvGraphicFramePr>
            <a:graphicFrameLocks noChangeAspect="1"/>
          </p:cNvGraphicFramePr>
          <p:nvPr userDrawn="1">
            <p:custDataLst>
              <p:tags r:id="rId2"/>
            </p:custDataLst>
            <p:extLst/>
          </p:nvPr>
        </p:nvGraphicFramePr>
        <p:xfrm>
          <a:off x="0" y="0"/>
          <a:ext cx="158791" cy="158750"/>
        </p:xfrm>
        <a:graphic>
          <a:graphicData uri="http://schemas.openxmlformats.org/presentationml/2006/ole">
            <mc:AlternateContent xmlns:mc="http://schemas.openxmlformats.org/markup-compatibility/2006">
              <mc:Choice xmlns:v="urn:schemas-microsoft-com:vml" Requires="v">
                <p:oleObj spid="_x0000_s10280" name="think-cell Slide" r:id="rId5" imgW="270" imgH="270" progId="TCLayout.ActiveDocument.1">
                  <p:embed/>
                </p:oleObj>
              </mc:Choice>
              <mc:Fallback>
                <p:oleObj name="think-cell Slide" r:id="rId5" imgW="270" imgH="270" progId="TCLayout.ActiveDocument.1">
                  <p:embed/>
                  <p:pic>
                    <p:nvPicPr>
                      <p:cNvPr id="0" name=""/>
                      <p:cNvPicPr/>
                      <p:nvPr/>
                    </p:nvPicPr>
                    <p:blipFill>
                      <a:blip r:embed="rId6"/>
                      <a:stretch>
                        <a:fillRect/>
                      </a:stretch>
                    </p:blipFill>
                    <p:spPr>
                      <a:xfrm>
                        <a:off x="0" y="0"/>
                        <a:ext cx="158791" cy="158750"/>
                      </a:xfrm>
                      <a:prstGeom prst="rect">
                        <a:avLst/>
                      </a:prstGeom>
                    </p:spPr>
                  </p:pic>
                </p:oleObj>
              </mc:Fallback>
            </mc:AlternateContent>
          </a:graphicData>
        </a:graphic>
      </p:graphicFrame>
      <p:grpSp>
        <p:nvGrpSpPr>
          <p:cNvPr id="13" name="Group 12"/>
          <p:cNvGrpSpPr/>
          <p:nvPr userDrawn="1">
            <p:custDataLst>
              <p:tags r:id="rId3"/>
            </p:custDataLst>
          </p:nvPr>
        </p:nvGrpSpPr>
        <p:grpSpPr bwMode="black">
          <a:xfrm>
            <a:off x="7906631" y="2242931"/>
            <a:ext cx="3177742" cy="1934622"/>
            <a:chOff x="10387012" y="4179358"/>
            <a:chExt cx="974726" cy="593725"/>
          </a:xfrm>
          <a:solidFill>
            <a:srgbClr val="FFFFFF"/>
          </a:solidFill>
        </p:grpSpPr>
        <p:sp>
          <p:nvSpPr>
            <p:cNvPr id="17" name="Freeform 26"/>
            <p:cNvSpPr>
              <a:spLocks/>
            </p:cNvSpPr>
            <p:nvPr/>
          </p:nvSpPr>
          <p:spPr bwMode="black">
            <a:xfrm>
              <a:off x="10506075" y="4258733"/>
              <a:ext cx="706438" cy="514350"/>
            </a:xfrm>
            <a:custGeom>
              <a:avLst/>
              <a:gdLst>
                <a:gd name="T0" fmla="*/ 183 w 188"/>
                <a:gd name="T1" fmla="*/ 84 h 137"/>
                <a:gd name="T2" fmla="*/ 104 w 188"/>
                <a:gd name="T3" fmla="*/ 27 h 137"/>
                <a:gd name="T4" fmla="*/ 86 w 188"/>
                <a:gd name="T5" fmla="*/ 19 h 137"/>
                <a:gd name="T6" fmla="*/ 59 w 188"/>
                <a:gd name="T7" fmla="*/ 34 h 137"/>
                <a:gd name="T8" fmla="*/ 56 w 188"/>
                <a:gd name="T9" fmla="*/ 36 h 137"/>
                <a:gd name="T10" fmla="*/ 43 w 188"/>
                <a:gd name="T11" fmla="*/ 38 h 137"/>
                <a:gd name="T12" fmla="*/ 43 w 188"/>
                <a:gd name="T13" fmla="*/ 38 h 137"/>
                <a:gd name="T14" fmla="*/ 26 w 188"/>
                <a:gd name="T15" fmla="*/ 27 h 137"/>
                <a:gd name="T16" fmla="*/ 24 w 188"/>
                <a:gd name="T17" fmla="*/ 14 h 137"/>
                <a:gd name="T18" fmla="*/ 31 w 188"/>
                <a:gd name="T19" fmla="*/ 0 h 137"/>
                <a:gd name="T20" fmla="*/ 21 w 188"/>
                <a:gd name="T21" fmla="*/ 0 h 137"/>
                <a:gd name="T22" fmla="*/ 1 w 188"/>
                <a:gd name="T23" fmla="*/ 79 h 137"/>
                <a:gd name="T24" fmla="*/ 4 w 188"/>
                <a:gd name="T25" fmla="*/ 80 h 137"/>
                <a:gd name="T26" fmla="*/ 16 w 188"/>
                <a:gd name="T27" fmla="*/ 70 h 137"/>
                <a:gd name="T28" fmla="*/ 22 w 188"/>
                <a:gd name="T29" fmla="*/ 70 h 137"/>
                <a:gd name="T30" fmla="*/ 32 w 188"/>
                <a:gd name="T31" fmla="*/ 74 h 137"/>
                <a:gd name="T32" fmla="*/ 43 w 188"/>
                <a:gd name="T33" fmla="*/ 72 h 137"/>
                <a:gd name="T34" fmla="*/ 44 w 188"/>
                <a:gd name="T35" fmla="*/ 72 h 137"/>
                <a:gd name="T36" fmla="*/ 53 w 188"/>
                <a:gd name="T37" fmla="*/ 76 h 137"/>
                <a:gd name="T38" fmla="*/ 65 w 188"/>
                <a:gd name="T39" fmla="*/ 74 h 137"/>
                <a:gd name="T40" fmla="*/ 67 w 188"/>
                <a:gd name="T41" fmla="*/ 74 h 137"/>
                <a:gd name="T42" fmla="*/ 80 w 188"/>
                <a:gd name="T43" fmla="*/ 88 h 137"/>
                <a:gd name="T44" fmla="*/ 83 w 188"/>
                <a:gd name="T45" fmla="*/ 88 h 137"/>
                <a:gd name="T46" fmla="*/ 85 w 188"/>
                <a:gd name="T47" fmla="*/ 89 h 137"/>
                <a:gd name="T48" fmla="*/ 99 w 188"/>
                <a:gd name="T49" fmla="*/ 108 h 137"/>
                <a:gd name="T50" fmla="*/ 99 w 188"/>
                <a:gd name="T51" fmla="*/ 110 h 137"/>
                <a:gd name="T52" fmla="*/ 96 w 188"/>
                <a:gd name="T53" fmla="*/ 124 h 137"/>
                <a:gd name="T54" fmla="*/ 114 w 188"/>
                <a:gd name="T55" fmla="*/ 137 h 137"/>
                <a:gd name="T56" fmla="*/ 123 w 188"/>
                <a:gd name="T57" fmla="*/ 132 h 137"/>
                <a:gd name="T58" fmla="*/ 124 w 188"/>
                <a:gd name="T59" fmla="*/ 124 h 137"/>
                <a:gd name="T60" fmla="*/ 108 w 188"/>
                <a:gd name="T61" fmla="*/ 112 h 137"/>
                <a:gd name="T62" fmla="*/ 107 w 188"/>
                <a:gd name="T63" fmla="*/ 109 h 137"/>
                <a:gd name="T64" fmla="*/ 110 w 188"/>
                <a:gd name="T65" fmla="*/ 109 h 137"/>
                <a:gd name="T66" fmla="*/ 136 w 188"/>
                <a:gd name="T67" fmla="*/ 127 h 137"/>
                <a:gd name="T68" fmla="*/ 145 w 188"/>
                <a:gd name="T69" fmla="*/ 123 h 137"/>
                <a:gd name="T70" fmla="*/ 147 w 188"/>
                <a:gd name="T71" fmla="*/ 114 h 137"/>
                <a:gd name="T72" fmla="*/ 117 w 188"/>
                <a:gd name="T73" fmla="*/ 93 h 137"/>
                <a:gd name="T74" fmla="*/ 117 w 188"/>
                <a:gd name="T75" fmla="*/ 90 h 137"/>
                <a:gd name="T76" fmla="*/ 120 w 188"/>
                <a:gd name="T77" fmla="*/ 89 h 137"/>
                <a:gd name="T78" fmla="*/ 156 w 188"/>
                <a:gd name="T79" fmla="*/ 116 h 137"/>
                <a:gd name="T80" fmla="*/ 165 w 188"/>
                <a:gd name="T81" fmla="*/ 111 h 137"/>
                <a:gd name="T82" fmla="*/ 167 w 188"/>
                <a:gd name="T83" fmla="*/ 102 h 137"/>
                <a:gd name="T84" fmla="*/ 137 w 188"/>
                <a:gd name="T85" fmla="*/ 81 h 137"/>
                <a:gd name="T86" fmla="*/ 136 w 188"/>
                <a:gd name="T87" fmla="*/ 78 h 137"/>
                <a:gd name="T88" fmla="*/ 139 w 188"/>
                <a:gd name="T89" fmla="*/ 77 h 137"/>
                <a:gd name="T90" fmla="*/ 176 w 188"/>
                <a:gd name="T91" fmla="*/ 104 h 137"/>
                <a:gd name="T92" fmla="*/ 185 w 188"/>
                <a:gd name="T93" fmla="*/ 99 h 137"/>
                <a:gd name="T94" fmla="*/ 183 w 188"/>
                <a:gd name="T95" fmla="*/ 84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88" h="137">
                  <a:moveTo>
                    <a:pt x="183" y="84"/>
                  </a:moveTo>
                  <a:cubicBezTo>
                    <a:pt x="104" y="27"/>
                    <a:pt x="104" y="27"/>
                    <a:pt x="104" y="27"/>
                  </a:cubicBezTo>
                  <a:cubicBezTo>
                    <a:pt x="86" y="19"/>
                    <a:pt x="86" y="19"/>
                    <a:pt x="86" y="19"/>
                  </a:cubicBezTo>
                  <a:cubicBezTo>
                    <a:pt x="59" y="34"/>
                    <a:pt x="59" y="34"/>
                    <a:pt x="59" y="34"/>
                  </a:cubicBezTo>
                  <a:cubicBezTo>
                    <a:pt x="56" y="36"/>
                    <a:pt x="56" y="36"/>
                    <a:pt x="56" y="36"/>
                  </a:cubicBezTo>
                  <a:cubicBezTo>
                    <a:pt x="52" y="38"/>
                    <a:pt x="47" y="39"/>
                    <a:pt x="43" y="38"/>
                  </a:cubicBezTo>
                  <a:cubicBezTo>
                    <a:pt x="43" y="38"/>
                    <a:pt x="43" y="38"/>
                    <a:pt x="43" y="38"/>
                  </a:cubicBezTo>
                  <a:cubicBezTo>
                    <a:pt x="36" y="38"/>
                    <a:pt x="30" y="34"/>
                    <a:pt x="26" y="27"/>
                  </a:cubicBezTo>
                  <a:cubicBezTo>
                    <a:pt x="24" y="23"/>
                    <a:pt x="23" y="19"/>
                    <a:pt x="24" y="14"/>
                  </a:cubicBezTo>
                  <a:cubicBezTo>
                    <a:pt x="24" y="9"/>
                    <a:pt x="27" y="4"/>
                    <a:pt x="31" y="0"/>
                  </a:cubicBezTo>
                  <a:cubicBezTo>
                    <a:pt x="25" y="0"/>
                    <a:pt x="21" y="0"/>
                    <a:pt x="21" y="0"/>
                  </a:cubicBezTo>
                  <a:cubicBezTo>
                    <a:pt x="21" y="0"/>
                    <a:pt x="0" y="40"/>
                    <a:pt x="1" y="79"/>
                  </a:cubicBezTo>
                  <a:cubicBezTo>
                    <a:pt x="4" y="80"/>
                    <a:pt x="4" y="80"/>
                    <a:pt x="4" y="80"/>
                  </a:cubicBezTo>
                  <a:cubicBezTo>
                    <a:pt x="6" y="75"/>
                    <a:pt x="10" y="72"/>
                    <a:pt x="16" y="70"/>
                  </a:cubicBezTo>
                  <a:cubicBezTo>
                    <a:pt x="18" y="70"/>
                    <a:pt x="20" y="70"/>
                    <a:pt x="22" y="70"/>
                  </a:cubicBezTo>
                  <a:cubicBezTo>
                    <a:pt x="25" y="70"/>
                    <a:pt x="29" y="72"/>
                    <a:pt x="32" y="74"/>
                  </a:cubicBezTo>
                  <a:cubicBezTo>
                    <a:pt x="35" y="72"/>
                    <a:pt x="39" y="71"/>
                    <a:pt x="43" y="72"/>
                  </a:cubicBezTo>
                  <a:cubicBezTo>
                    <a:pt x="43" y="72"/>
                    <a:pt x="44" y="72"/>
                    <a:pt x="44" y="72"/>
                  </a:cubicBezTo>
                  <a:cubicBezTo>
                    <a:pt x="48" y="72"/>
                    <a:pt x="51" y="74"/>
                    <a:pt x="53" y="76"/>
                  </a:cubicBezTo>
                  <a:cubicBezTo>
                    <a:pt x="56" y="74"/>
                    <a:pt x="60" y="73"/>
                    <a:pt x="65" y="74"/>
                  </a:cubicBezTo>
                  <a:cubicBezTo>
                    <a:pt x="65" y="74"/>
                    <a:pt x="66" y="74"/>
                    <a:pt x="67" y="74"/>
                  </a:cubicBezTo>
                  <a:cubicBezTo>
                    <a:pt x="74" y="76"/>
                    <a:pt x="79" y="81"/>
                    <a:pt x="80" y="88"/>
                  </a:cubicBezTo>
                  <a:cubicBezTo>
                    <a:pt x="81" y="88"/>
                    <a:pt x="82" y="88"/>
                    <a:pt x="83" y="88"/>
                  </a:cubicBezTo>
                  <a:cubicBezTo>
                    <a:pt x="84" y="88"/>
                    <a:pt x="84" y="88"/>
                    <a:pt x="85" y="89"/>
                  </a:cubicBezTo>
                  <a:cubicBezTo>
                    <a:pt x="94" y="91"/>
                    <a:pt x="100" y="99"/>
                    <a:pt x="99" y="108"/>
                  </a:cubicBezTo>
                  <a:cubicBezTo>
                    <a:pt x="99" y="109"/>
                    <a:pt x="99" y="110"/>
                    <a:pt x="99" y="110"/>
                  </a:cubicBezTo>
                  <a:cubicBezTo>
                    <a:pt x="96" y="124"/>
                    <a:pt x="96" y="124"/>
                    <a:pt x="96" y="124"/>
                  </a:cubicBezTo>
                  <a:cubicBezTo>
                    <a:pt x="114" y="137"/>
                    <a:pt x="114" y="137"/>
                    <a:pt x="114" y="137"/>
                  </a:cubicBezTo>
                  <a:cubicBezTo>
                    <a:pt x="117" y="137"/>
                    <a:pt x="120" y="135"/>
                    <a:pt x="123" y="132"/>
                  </a:cubicBezTo>
                  <a:cubicBezTo>
                    <a:pt x="124" y="130"/>
                    <a:pt x="125" y="127"/>
                    <a:pt x="124" y="124"/>
                  </a:cubicBezTo>
                  <a:cubicBezTo>
                    <a:pt x="108" y="112"/>
                    <a:pt x="108" y="112"/>
                    <a:pt x="108" y="112"/>
                  </a:cubicBezTo>
                  <a:cubicBezTo>
                    <a:pt x="107" y="111"/>
                    <a:pt x="107" y="110"/>
                    <a:pt x="107" y="109"/>
                  </a:cubicBezTo>
                  <a:cubicBezTo>
                    <a:pt x="108" y="108"/>
                    <a:pt x="109" y="108"/>
                    <a:pt x="110" y="109"/>
                  </a:cubicBezTo>
                  <a:cubicBezTo>
                    <a:pt x="136" y="127"/>
                    <a:pt x="136" y="127"/>
                    <a:pt x="136" y="127"/>
                  </a:cubicBezTo>
                  <a:cubicBezTo>
                    <a:pt x="140" y="127"/>
                    <a:pt x="143" y="126"/>
                    <a:pt x="145" y="123"/>
                  </a:cubicBezTo>
                  <a:cubicBezTo>
                    <a:pt x="147" y="120"/>
                    <a:pt x="147" y="117"/>
                    <a:pt x="147" y="114"/>
                  </a:cubicBezTo>
                  <a:cubicBezTo>
                    <a:pt x="117" y="93"/>
                    <a:pt x="117" y="93"/>
                    <a:pt x="117" y="93"/>
                  </a:cubicBezTo>
                  <a:cubicBezTo>
                    <a:pt x="116" y="92"/>
                    <a:pt x="116" y="91"/>
                    <a:pt x="117" y="90"/>
                  </a:cubicBezTo>
                  <a:cubicBezTo>
                    <a:pt x="117" y="89"/>
                    <a:pt x="119" y="89"/>
                    <a:pt x="120" y="89"/>
                  </a:cubicBezTo>
                  <a:cubicBezTo>
                    <a:pt x="156" y="116"/>
                    <a:pt x="156" y="116"/>
                    <a:pt x="156" y="116"/>
                  </a:cubicBezTo>
                  <a:cubicBezTo>
                    <a:pt x="159" y="116"/>
                    <a:pt x="163" y="114"/>
                    <a:pt x="165" y="111"/>
                  </a:cubicBezTo>
                  <a:cubicBezTo>
                    <a:pt x="167" y="108"/>
                    <a:pt x="167" y="105"/>
                    <a:pt x="167" y="102"/>
                  </a:cubicBezTo>
                  <a:cubicBezTo>
                    <a:pt x="137" y="81"/>
                    <a:pt x="137" y="81"/>
                    <a:pt x="137" y="81"/>
                  </a:cubicBezTo>
                  <a:cubicBezTo>
                    <a:pt x="136" y="80"/>
                    <a:pt x="136" y="79"/>
                    <a:pt x="136" y="78"/>
                  </a:cubicBezTo>
                  <a:cubicBezTo>
                    <a:pt x="137" y="77"/>
                    <a:pt x="138" y="76"/>
                    <a:pt x="139" y="77"/>
                  </a:cubicBezTo>
                  <a:cubicBezTo>
                    <a:pt x="176" y="104"/>
                    <a:pt x="176" y="104"/>
                    <a:pt x="176" y="104"/>
                  </a:cubicBezTo>
                  <a:cubicBezTo>
                    <a:pt x="180" y="104"/>
                    <a:pt x="183" y="102"/>
                    <a:pt x="185" y="99"/>
                  </a:cubicBezTo>
                  <a:cubicBezTo>
                    <a:pt x="188" y="94"/>
                    <a:pt x="187" y="87"/>
                    <a:pt x="183" y="84"/>
                  </a:cubicBezTo>
                  <a:close/>
                </a:path>
              </a:pathLst>
            </a:custGeom>
            <a:grpFill/>
            <a:ln>
              <a:noFill/>
            </a:ln>
          </p:spPr>
          <p:txBody>
            <a:bodyPr vert="horz" wrap="square" lIns="91440" tIns="45720" rIns="91440" bIns="45720" numCol="1" anchor="t" anchorCtr="0" compatLnSpc="1">
              <a:prstTxWarp prst="textNoShape">
                <a:avLst/>
              </a:prstTxWarp>
            </a:bodyPr>
            <a:lstStyle/>
            <a:p>
              <a:pPr defTabSz="1218987"/>
              <a:endParaRPr lang="en-US" sz="1600">
                <a:solidFill>
                  <a:srgbClr val="292929"/>
                </a:solidFill>
              </a:endParaRPr>
            </a:p>
          </p:txBody>
        </p:sp>
        <p:sp>
          <p:nvSpPr>
            <p:cNvPr id="18" name="Freeform 27"/>
            <p:cNvSpPr>
              <a:spLocks/>
            </p:cNvSpPr>
            <p:nvPr/>
          </p:nvSpPr>
          <p:spPr bwMode="black">
            <a:xfrm>
              <a:off x="10615612" y="4179358"/>
              <a:ext cx="657225" cy="376238"/>
            </a:xfrm>
            <a:custGeom>
              <a:avLst/>
              <a:gdLst>
                <a:gd name="T0" fmla="*/ 127 w 175"/>
                <a:gd name="T1" fmla="*/ 31 h 100"/>
                <a:gd name="T2" fmla="*/ 119 w 175"/>
                <a:gd name="T3" fmla="*/ 28 h 100"/>
                <a:gd name="T4" fmla="*/ 62 w 175"/>
                <a:gd name="T5" fmla="*/ 2 h 100"/>
                <a:gd name="T6" fmla="*/ 49 w 175"/>
                <a:gd name="T7" fmla="*/ 3 h 100"/>
                <a:gd name="T8" fmla="*/ 26 w 175"/>
                <a:gd name="T9" fmla="*/ 16 h 100"/>
                <a:gd name="T10" fmla="*/ 9 w 175"/>
                <a:gd name="T11" fmla="*/ 25 h 100"/>
                <a:gd name="T12" fmla="*/ 4 w 175"/>
                <a:gd name="T13" fmla="*/ 45 h 100"/>
                <a:gd name="T14" fmla="*/ 15 w 175"/>
                <a:gd name="T15" fmla="*/ 52 h 100"/>
                <a:gd name="T16" fmla="*/ 23 w 175"/>
                <a:gd name="T17" fmla="*/ 50 h 100"/>
                <a:gd name="T18" fmla="*/ 23 w 175"/>
                <a:gd name="T19" fmla="*/ 50 h 100"/>
                <a:gd name="T20" fmla="*/ 57 w 175"/>
                <a:gd name="T21" fmla="*/ 32 h 100"/>
                <a:gd name="T22" fmla="*/ 79 w 175"/>
                <a:gd name="T23" fmla="*/ 42 h 100"/>
                <a:gd name="T24" fmla="*/ 109 w 175"/>
                <a:gd name="T25" fmla="*/ 64 h 100"/>
                <a:gd name="T26" fmla="*/ 158 w 175"/>
                <a:gd name="T27" fmla="*/ 99 h 100"/>
                <a:gd name="T28" fmla="*/ 159 w 175"/>
                <a:gd name="T29" fmla="*/ 100 h 100"/>
                <a:gd name="T30" fmla="*/ 173 w 175"/>
                <a:gd name="T31" fmla="*/ 97 h 100"/>
                <a:gd name="T32" fmla="*/ 154 w 175"/>
                <a:gd name="T33" fmla="*/ 29 h 100"/>
                <a:gd name="T34" fmla="*/ 127 w 175"/>
                <a:gd name="T35" fmla="*/ 31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5" h="100">
                  <a:moveTo>
                    <a:pt x="127" y="31"/>
                  </a:moveTo>
                  <a:cubicBezTo>
                    <a:pt x="125" y="31"/>
                    <a:pt x="122" y="30"/>
                    <a:pt x="119" y="28"/>
                  </a:cubicBezTo>
                  <a:cubicBezTo>
                    <a:pt x="62" y="2"/>
                    <a:pt x="62" y="2"/>
                    <a:pt x="62" y="2"/>
                  </a:cubicBezTo>
                  <a:cubicBezTo>
                    <a:pt x="58" y="0"/>
                    <a:pt x="53" y="1"/>
                    <a:pt x="49" y="3"/>
                  </a:cubicBezTo>
                  <a:cubicBezTo>
                    <a:pt x="26" y="16"/>
                    <a:pt x="26" y="16"/>
                    <a:pt x="26" y="16"/>
                  </a:cubicBezTo>
                  <a:cubicBezTo>
                    <a:pt x="9" y="25"/>
                    <a:pt x="9" y="25"/>
                    <a:pt x="9" y="25"/>
                  </a:cubicBezTo>
                  <a:cubicBezTo>
                    <a:pt x="2" y="29"/>
                    <a:pt x="0" y="38"/>
                    <a:pt x="4" y="45"/>
                  </a:cubicBezTo>
                  <a:cubicBezTo>
                    <a:pt x="6" y="49"/>
                    <a:pt x="10" y="52"/>
                    <a:pt x="15" y="52"/>
                  </a:cubicBezTo>
                  <a:cubicBezTo>
                    <a:pt x="18" y="52"/>
                    <a:pt x="21" y="52"/>
                    <a:pt x="23" y="50"/>
                  </a:cubicBezTo>
                  <a:cubicBezTo>
                    <a:pt x="23" y="50"/>
                    <a:pt x="23" y="50"/>
                    <a:pt x="23" y="50"/>
                  </a:cubicBezTo>
                  <a:cubicBezTo>
                    <a:pt x="57" y="32"/>
                    <a:pt x="57" y="32"/>
                    <a:pt x="57" y="32"/>
                  </a:cubicBezTo>
                  <a:cubicBezTo>
                    <a:pt x="79" y="42"/>
                    <a:pt x="79" y="42"/>
                    <a:pt x="79" y="42"/>
                  </a:cubicBezTo>
                  <a:cubicBezTo>
                    <a:pt x="109" y="64"/>
                    <a:pt x="109" y="64"/>
                    <a:pt x="109" y="64"/>
                  </a:cubicBezTo>
                  <a:cubicBezTo>
                    <a:pt x="158" y="99"/>
                    <a:pt x="158" y="99"/>
                    <a:pt x="158" y="99"/>
                  </a:cubicBezTo>
                  <a:cubicBezTo>
                    <a:pt x="158" y="99"/>
                    <a:pt x="159" y="100"/>
                    <a:pt x="159" y="100"/>
                  </a:cubicBezTo>
                  <a:cubicBezTo>
                    <a:pt x="173" y="97"/>
                    <a:pt x="173" y="97"/>
                    <a:pt x="173" y="97"/>
                  </a:cubicBezTo>
                  <a:cubicBezTo>
                    <a:pt x="175" y="51"/>
                    <a:pt x="154" y="29"/>
                    <a:pt x="154" y="29"/>
                  </a:cubicBezTo>
                  <a:cubicBezTo>
                    <a:pt x="154" y="29"/>
                    <a:pt x="133" y="33"/>
                    <a:pt x="127" y="31"/>
                  </a:cubicBezTo>
                  <a:close/>
                </a:path>
              </a:pathLst>
            </a:custGeom>
            <a:grpFill/>
            <a:ln>
              <a:noFill/>
            </a:ln>
          </p:spPr>
          <p:txBody>
            <a:bodyPr vert="horz" wrap="square" lIns="91440" tIns="45720" rIns="91440" bIns="45720" numCol="1" anchor="t" anchorCtr="0" compatLnSpc="1">
              <a:prstTxWarp prst="textNoShape">
                <a:avLst/>
              </a:prstTxWarp>
            </a:bodyPr>
            <a:lstStyle/>
            <a:p>
              <a:pPr defTabSz="1218987"/>
              <a:endParaRPr lang="en-US" sz="1600">
                <a:solidFill>
                  <a:srgbClr val="292929"/>
                </a:solidFill>
              </a:endParaRPr>
            </a:p>
          </p:txBody>
        </p:sp>
        <p:sp>
          <p:nvSpPr>
            <p:cNvPr id="19" name="Freeform 28"/>
            <p:cNvSpPr>
              <a:spLocks/>
            </p:cNvSpPr>
            <p:nvPr/>
          </p:nvSpPr>
          <p:spPr bwMode="black">
            <a:xfrm>
              <a:off x="10536237" y="4544483"/>
              <a:ext cx="319088" cy="220663"/>
            </a:xfrm>
            <a:custGeom>
              <a:avLst/>
              <a:gdLst>
                <a:gd name="T0" fmla="*/ 76 w 85"/>
                <a:gd name="T1" fmla="*/ 20 h 59"/>
                <a:gd name="T2" fmla="*/ 64 w 85"/>
                <a:gd name="T3" fmla="*/ 25 h 59"/>
                <a:gd name="T4" fmla="*/ 65 w 85"/>
                <a:gd name="T5" fmla="*/ 18 h 59"/>
                <a:gd name="T6" fmla="*/ 57 w 85"/>
                <a:gd name="T7" fmla="*/ 5 h 59"/>
                <a:gd name="T8" fmla="*/ 44 w 85"/>
                <a:gd name="T9" fmla="*/ 13 h 59"/>
                <a:gd name="T10" fmla="*/ 44 w 85"/>
                <a:gd name="T11" fmla="*/ 14 h 59"/>
                <a:gd name="T12" fmla="*/ 35 w 85"/>
                <a:gd name="T13" fmla="*/ 3 h 59"/>
                <a:gd name="T14" fmla="*/ 23 w 85"/>
                <a:gd name="T15" fmla="*/ 10 h 59"/>
                <a:gd name="T16" fmla="*/ 23 w 85"/>
                <a:gd name="T17" fmla="*/ 10 h 59"/>
                <a:gd name="T18" fmla="*/ 10 w 85"/>
                <a:gd name="T19" fmla="*/ 1 h 59"/>
                <a:gd name="T20" fmla="*/ 1 w 85"/>
                <a:gd name="T21" fmla="*/ 14 h 59"/>
                <a:gd name="T22" fmla="*/ 4 w 85"/>
                <a:gd name="T23" fmla="*/ 28 h 59"/>
                <a:gd name="T24" fmla="*/ 14 w 85"/>
                <a:gd name="T25" fmla="*/ 36 h 59"/>
                <a:gd name="T26" fmla="*/ 17 w 85"/>
                <a:gd name="T27" fmla="*/ 36 h 59"/>
                <a:gd name="T28" fmla="*/ 19 w 85"/>
                <a:gd name="T29" fmla="*/ 35 h 59"/>
                <a:gd name="T30" fmla="*/ 27 w 85"/>
                <a:gd name="T31" fmla="*/ 43 h 59"/>
                <a:gd name="T32" fmla="*/ 28 w 85"/>
                <a:gd name="T33" fmla="*/ 43 h 59"/>
                <a:gd name="T34" fmla="*/ 39 w 85"/>
                <a:gd name="T35" fmla="*/ 38 h 59"/>
                <a:gd name="T36" fmla="*/ 38 w 85"/>
                <a:gd name="T37" fmla="*/ 39 h 59"/>
                <a:gd name="T38" fmla="*/ 47 w 85"/>
                <a:gd name="T39" fmla="*/ 52 h 59"/>
                <a:gd name="T40" fmla="*/ 48 w 85"/>
                <a:gd name="T41" fmla="*/ 52 h 59"/>
                <a:gd name="T42" fmla="*/ 58 w 85"/>
                <a:gd name="T43" fmla="*/ 47 h 59"/>
                <a:gd name="T44" fmla="*/ 67 w 85"/>
                <a:gd name="T45" fmla="*/ 59 h 59"/>
                <a:gd name="T46" fmla="*/ 68 w 85"/>
                <a:gd name="T47" fmla="*/ 59 h 59"/>
                <a:gd name="T48" fmla="*/ 80 w 85"/>
                <a:gd name="T49" fmla="*/ 50 h 59"/>
                <a:gd name="T50" fmla="*/ 84 w 85"/>
                <a:gd name="T51" fmla="*/ 33 h 59"/>
                <a:gd name="T52" fmla="*/ 76 w 85"/>
                <a:gd name="T53" fmla="*/ 2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5" h="59">
                  <a:moveTo>
                    <a:pt x="76" y="20"/>
                  </a:moveTo>
                  <a:cubicBezTo>
                    <a:pt x="71" y="19"/>
                    <a:pt x="66" y="21"/>
                    <a:pt x="64" y="25"/>
                  </a:cubicBezTo>
                  <a:cubicBezTo>
                    <a:pt x="65" y="18"/>
                    <a:pt x="65" y="18"/>
                    <a:pt x="65" y="18"/>
                  </a:cubicBezTo>
                  <a:cubicBezTo>
                    <a:pt x="67" y="12"/>
                    <a:pt x="63" y="6"/>
                    <a:pt x="57" y="5"/>
                  </a:cubicBezTo>
                  <a:cubicBezTo>
                    <a:pt x="51" y="4"/>
                    <a:pt x="45" y="7"/>
                    <a:pt x="44" y="13"/>
                  </a:cubicBezTo>
                  <a:cubicBezTo>
                    <a:pt x="44" y="14"/>
                    <a:pt x="44" y="14"/>
                    <a:pt x="44" y="14"/>
                  </a:cubicBezTo>
                  <a:cubicBezTo>
                    <a:pt x="44" y="9"/>
                    <a:pt x="40" y="4"/>
                    <a:pt x="35" y="3"/>
                  </a:cubicBezTo>
                  <a:cubicBezTo>
                    <a:pt x="30" y="2"/>
                    <a:pt x="24" y="5"/>
                    <a:pt x="23" y="10"/>
                  </a:cubicBezTo>
                  <a:cubicBezTo>
                    <a:pt x="23" y="10"/>
                    <a:pt x="23" y="10"/>
                    <a:pt x="23" y="10"/>
                  </a:cubicBezTo>
                  <a:cubicBezTo>
                    <a:pt x="21" y="4"/>
                    <a:pt x="15" y="0"/>
                    <a:pt x="10" y="1"/>
                  </a:cubicBezTo>
                  <a:cubicBezTo>
                    <a:pt x="4" y="3"/>
                    <a:pt x="0" y="8"/>
                    <a:pt x="1" y="14"/>
                  </a:cubicBezTo>
                  <a:cubicBezTo>
                    <a:pt x="4" y="28"/>
                    <a:pt x="4" y="28"/>
                    <a:pt x="4" y="28"/>
                  </a:cubicBezTo>
                  <a:cubicBezTo>
                    <a:pt x="5" y="32"/>
                    <a:pt x="9" y="36"/>
                    <a:pt x="14" y="36"/>
                  </a:cubicBezTo>
                  <a:cubicBezTo>
                    <a:pt x="15" y="36"/>
                    <a:pt x="16" y="36"/>
                    <a:pt x="17" y="36"/>
                  </a:cubicBezTo>
                  <a:cubicBezTo>
                    <a:pt x="18" y="36"/>
                    <a:pt x="18" y="36"/>
                    <a:pt x="19" y="35"/>
                  </a:cubicBezTo>
                  <a:cubicBezTo>
                    <a:pt x="20" y="39"/>
                    <a:pt x="23" y="42"/>
                    <a:pt x="27" y="43"/>
                  </a:cubicBezTo>
                  <a:cubicBezTo>
                    <a:pt x="28" y="43"/>
                    <a:pt x="28" y="43"/>
                    <a:pt x="28" y="43"/>
                  </a:cubicBezTo>
                  <a:cubicBezTo>
                    <a:pt x="32" y="43"/>
                    <a:pt x="36" y="41"/>
                    <a:pt x="39" y="38"/>
                  </a:cubicBezTo>
                  <a:cubicBezTo>
                    <a:pt x="38" y="39"/>
                    <a:pt x="38" y="39"/>
                    <a:pt x="38" y="39"/>
                  </a:cubicBezTo>
                  <a:cubicBezTo>
                    <a:pt x="37" y="44"/>
                    <a:pt x="41" y="50"/>
                    <a:pt x="47" y="52"/>
                  </a:cubicBezTo>
                  <a:cubicBezTo>
                    <a:pt x="47" y="52"/>
                    <a:pt x="47" y="52"/>
                    <a:pt x="48" y="52"/>
                  </a:cubicBezTo>
                  <a:cubicBezTo>
                    <a:pt x="52" y="52"/>
                    <a:pt x="56" y="50"/>
                    <a:pt x="58" y="47"/>
                  </a:cubicBezTo>
                  <a:cubicBezTo>
                    <a:pt x="58" y="52"/>
                    <a:pt x="61" y="57"/>
                    <a:pt x="67" y="59"/>
                  </a:cubicBezTo>
                  <a:cubicBezTo>
                    <a:pt x="67" y="59"/>
                    <a:pt x="67" y="59"/>
                    <a:pt x="68" y="59"/>
                  </a:cubicBezTo>
                  <a:cubicBezTo>
                    <a:pt x="73" y="59"/>
                    <a:pt x="78" y="56"/>
                    <a:pt x="80" y="50"/>
                  </a:cubicBezTo>
                  <a:cubicBezTo>
                    <a:pt x="84" y="33"/>
                    <a:pt x="84" y="33"/>
                    <a:pt x="84" y="33"/>
                  </a:cubicBezTo>
                  <a:cubicBezTo>
                    <a:pt x="85" y="27"/>
                    <a:pt x="81" y="21"/>
                    <a:pt x="76" y="20"/>
                  </a:cubicBezTo>
                  <a:close/>
                </a:path>
              </a:pathLst>
            </a:custGeom>
            <a:grpFill/>
            <a:ln>
              <a:noFill/>
            </a:ln>
          </p:spPr>
          <p:txBody>
            <a:bodyPr vert="horz" wrap="square" lIns="91440" tIns="45720" rIns="91440" bIns="45720" numCol="1" anchor="t" anchorCtr="0" compatLnSpc="1">
              <a:prstTxWarp prst="textNoShape">
                <a:avLst/>
              </a:prstTxWarp>
            </a:bodyPr>
            <a:lstStyle/>
            <a:p>
              <a:pPr defTabSz="1218987"/>
              <a:endParaRPr lang="en-US" sz="1600">
                <a:solidFill>
                  <a:srgbClr val="292929"/>
                </a:solidFill>
              </a:endParaRPr>
            </a:p>
          </p:txBody>
        </p:sp>
        <p:sp>
          <p:nvSpPr>
            <p:cNvPr id="20" name="Freeform 29"/>
            <p:cNvSpPr>
              <a:spLocks/>
            </p:cNvSpPr>
            <p:nvPr/>
          </p:nvSpPr>
          <p:spPr bwMode="black">
            <a:xfrm>
              <a:off x="11207750" y="4239683"/>
              <a:ext cx="153988" cy="319088"/>
            </a:xfrm>
            <a:custGeom>
              <a:avLst/>
              <a:gdLst>
                <a:gd name="T0" fmla="*/ 41 w 41"/>
                <a:gd name="T1" fmla="*/ 77 h 85"/>
                <a:gd name="T2" fmla="*/ 33 w 41"/>
                <a:gd name="T3" fmla="*/ 7 h 85"/>
                <a:gd name="T4" fmla="*/ 24 w 41"/>
                <a:gd name="T5" fmla="*/ 1 h 85"/>
                <a:gd name="T6" fmla="*/ 0 w 41"/>
                <a:gd name="T7" fmla="*/ 7 h 85"/>
                <a:gd name="T8" fmla="*/ 22 w 41"/>
                <a:gd name="T9" fmla="*/ 85 h 85"/>
                <a:gd name="T10" fmla="*/ 33 w 41"/>
                <a:gd name="T11" fmla="*/ 85 h 85"/>
                <a:gd name="T12" fmla="*/ 41 w 41"/>
                <a:gd name="T13" fmla="*/ 77 h 85"/>
              </a:gdLst>
              <a:ahLst/>
              <a:cxnLst>
                <a:cxn ang="0">
                  <a:pos x="T0" y="T1"/>
                </a:cxn>
                <a:cxn ang="0">
                  <a:pos x="T2" y="T3"/>
                </a:cxn>
                <a:cxn ang="0">
                  <a:pos x="T4" y="T5"/>
                </a:cxn>
                <a:cxn ang="0">
                  <a:pos x="T6" y="T7"/>
                </a:cxn>
                <a:cxn ang="0">
                  <a:pos x="T8" y="T9"/>
                </a:cxn>
                <a:cxn ang="0">
                  <a:pos x="T10" y="T11"/>
                </a:cxn>
                <a:cxn ang="0">
                  <a:pos x="T12" y="T13"/>
                </a:cxn>
              </a:cxnLst>
              <a:rect l="0" t="0" r="r" b="b"/>
              <a:pathLst>
                <a:path w="41" h="85">
                  <a:moveTo>
                    <a:pt x="41" y="77"/>
                  </a:moveTo>
                  <a:cubicBezTo>
                    <a:pt x="33" y="7"/>
                    <a:pt x="33" y="7"/>
                    <a:pt x="33" y="7"/>
                  </a:cubicBezTo>
                  <a:cubicBezTo>
                    <a:pt x="32" y="2"/>
                    <a:pt x="28" y="0"/>
                    <a:pt x="24" y="1"/>
                  </a:cubicBezTo>
                  <a:cubicBezTo>
                    <a:pt x="0" y="7"/>
                    <a:pt x="0" y="7"/>
                    <a:pt x="0" y="7"/>
                  </a:cubicBezTo>
                  <a:cubicBezTo>
                    <a:pt x="0" y="7"/>
                    <a:pt x="25" y="32"/>
                    <a:pt x="22" y="85"/>
                  </a:cubicBezTo>
                  <a:cubicBezTo>
                    <a:pt x="33" y="85"/>
                    <a:pt x="33" y="85"/>
                    <a:pt x="33" y="85"/>
                  </a:cubicBezTo>
                  <a:cubicBezTo>
                    <a:pt x="38" y="85"/>
                    <a:pt x="41" y="81"/>
                    <a:pt x="41" y="77"/>
                  </a:cubicBezTo>
                  <a:close/>
                </a:path>
              </a:pathLst>
            </a:custGeom>
            <a:grpFill/>
            <a:ln>
              <a:noFill/>
            </a:ln>
          </p:spPr>
          <p:txBody>
            <a:bodyPr vert="horz" wrap="square" lIns="91440" tIns="45720" rIns="91440" bIns="45720" numCol="1" anchor="t" anchorCtr="0" compatLnSpc="1">
              <a:prstTxWarp prst="textNoShape">
                <a:avLst/>
              </a:prstTxWarp>
            </a:bodyPr>
            <a:lstStyle/>
            <a:p>
              <a:pPr defTabSz="1218987"/>
              <a:endParaRPr lang="en-US" sz="1600">
                <a:solidFill>
                  <a:srgbClr val="292929"/>
                </a:solidFill>
              </a:endParaRPr>
            </a:p>
          </p:txBody>
        </p:sp>
        <p:sp>
          <p:nvSpPr>
            <p:cNvPr id="21" name="Freeform 30"/>
            <p:cNvSpPr>
              <a:spLocks/>
            </p:cNvSpPr>
            <p:nvPr/>
          </p:nvSpPr>
          <p:spPr bwMode="black">
            <a:xfrm>
              <a:off x="10387012" y="4206346"/>
              <a:ext cx="176213" cy="352425"/>
            </a:xfrm>
            <a:custGeom>
              <a:avLst/>
              <a:gdLst>
                <a:gd name="T0" fmla="*/ 47 w 47"/>
                <a:gd name="T1" fmla="*/ 9 h 94"/>
                <a:gd name="T2" fmla="*/ 35 w 47"/>
                <a:gd name="T3" fmla="*/ 2 h 94"/>
                <a:gd name="T4" fmla="*/ 25 w 47"/>
                <a:gd name="T5" fmla="*/ 6 h 94"/>
                <a:gd name="T6" fmla="*/ 2 w 47"/>
                <a:gd name="T7" fmla="*/ 81 h 94"/>
                <a:gd name="T8" fmla="*/ 7 w 47"/>
                <a:gd name="T9" fmla="*/ 90 h 94"/>
                <a:gd name="T10" fmla="*/ 26 w 47"/>
                <a:gd name="T11" fmla="*/ 94 h 94"/>
                <a:gd name="T12" fmla="*/ 47 w 47"/>
                <a:gd name="T13" fmla="*/ 9 h 94"/>
              </a:gdLst>
              <a:ahLst/>
              <a:cxnLst>
                <a:cxn ang="0">
                  <a:pos x="T0" y="T1"/>
                </a:cxn>
                <a:cxn ang="0">
                  <a:pos x="T2" y="T3"/>
                </a:cxn>
                <a:cxn ang="0">
                  <a:pos x="T4" y="T5"/>
                </a:cxn>
                <a:cxn ang="0">
                  <a:pos x="T6" y="T7"/>
                </a:cxn>
                <a:cxn ang="0">
                  <a:pos x="T8" y="T9"/>
                </a:cxn>
                <a:cxn ang="0">
                  <a:pos x="T10" y="T11"/>
                </a:cxn>
                <a:cxn ang="0">
                  <a:pos x="T12" y="T13"/>
                </a:cxn>
              </a:cxnLst>
              <a:rect l="0" t="0" r="r" b="b"/>
              <a:pathLst>
                <a:path w="47" h="94">
                  <a:moveTo>
                    <a:pt x="47" y="9"/>
                  </a:moveTo>
                  <a:cubicBezTo>
                    <a:pt x="35" y="2"/>
                    <a:pt x="35" y="2"/>
                    <a:pt x="35" y="2"/>
                  </a:cubicBezTo>
                  <a:cubicBezTo>
                    <a:pt x="31" y="0"/>
                    <a:pt x="27" y="2"/>
                    <a:pt x="25" y="6"/>
                  </a:cubicBezTo>
                  <a:cubicBezTo>
                    <a:pt x="2" y="81"/>
                    <a:pt x="2" y="81"/>
                    <a:pt x="2" y="81"/>
                  </a:cubicBezTo>
                  <a:cubicBezTo>
                    <a:pt x="0" y="86"/>
                    <a:pt x="3" y="90"/>
                    <a:pt x="7" y="90"/>
                  </a:cubicBezTo>
                  <a:cubicBezTo>
                    <a:pt x="26" y="94"/>
                    <a:pt x="26" y="94"/>
                    <a:pt x="26" y="94"/>
                  </a:cubicBezTo>
                  <a:cubicBezTo>
                    <a:pt x="24" y="52"/>
                    <a:pt x="47" y="9"/>
                    <a:pt x="47" y="9"/>
                  </a:cubicBezTo>
                  <a:close/>
                </a:path>
              </a:pathLst>
            </a:custGeom>
            <a:grpFill/>
            <a:ln>
              <a:noFill/>
            </a:ln>
          </p:spPr>
          <p:txBody>
            <a:bodyPr vert="horz" wrap="square" lIns="91440" tIns="45720" rIns="91440" bIns="45720" numCol="1" anchor="t" anchorCtr="0" compatLnSpc="1">
              <a:prstTxWarp prst="textNoShape">
                <a:avLst/>
              </a:prstTxWarp>
            </a:bodyPr>
            <a:lstStyle/>
            <a:p>
              <a:pPr defTabSz="1218987"/>
              <a:endParaRPr lang="en-US" sz="1600">
                <a:solidFill>
                  <a:srgbClr val="292929"/>
                </a:solidFill>
              </a:endParaRPr>
            </a:p>
          </p:txBody>
        </p:sp>
      </p:grpSp>
    </p:spTree>
    <p:extLst>
      <p:ext uri="{BB962C8B-B14F-4D97-AF65-F5344CB8AC3E}">
        <p14:creationId xmlns:p14="http://schemas.microsoft.com/office/powerpoint/2010/main" val="1857035641"/>
      </p:ext>
    </p:extLst>
  </p:cSld>
  <p:clrMapOvr>
    <a:masterClrMapping/>
  </p:clrMapOvr>
  <p:transition>
    <p:fade/>
  </p:transition>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4_Demo, Video etc. &quot;special&quot; slides">
    <p:bg>
      <p:bgPr>
        <a:solidFill>
          <a:srgbClr val="FFBE00">
            <a:alpha val="99000"/>
          </a:srgb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889617" y="1447800"/>
            <a:ext cx="4206383" cy="1523494"/>
          </a:xfrm>
        </p:spPr>
        <p:txBody>
          <a:bodyPr anchor="ctr" anchorCtr="0">
            <a:noAutofit/>
          </a:bodyPr>
          <a:lstStyle>
            <a:lvl1pPr>
              <a:lnSpc>
                <a:spcPct val="90000"/>
              </a:lnSpc>
              <a:defRPr sz="4800" baseline="0">
                <a:solidFill>
                  <a:schemeClr val="bg1">
                    <a:alpha val="98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889617" y="5630473"/>
            <a:ext cx="4206384" cy="461665"/>
          </a:xfrm>
        </p:spPr>
        <p:txBody>
          <a:bodyPr>
            <a:noAutofit/>
          </a:bodyPr>
          <a:lstStyle>
            <a:lvl1pPr marL="0" indent="0" algn="l" defTabSz="914363" rtl="0" eaLnBrk="1" latinLnBrk="0" hangingPunct="1">
              <a:lnSpc>
                <a:spcPct val="90000"/>
              </a:lnSpc>
              <a:spcBef>
                <a:spcPts val="0"/>
              </a:spcBef>
              <a:buSzPct val="80000"/>
              <a:buFont typeface="Arial" pitchFamily="34" charset="0"/>
              <a:buNone/>
              <a:defRPr lang="en-US" sz="2400" kern="1200" dirty="0">
                <a:solidFill>
                  <a:schemeClr val="bg1">
                    <a:alpha val="99000"/>
                  </a:schemeClr>
                </a:solidFill>
                <a:latin typeface="+mn-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1889617" y="4160520"/>
            <a:ext cx="8874849" cy="1274538"/>
          </a:xfrm>
        </p:spPr>
        <p:txBody>
          <a:bodyPr anchor="t" anchorCtr="0">
            <a:noAutofit/>
            <a:scene3d>
              <a:camera prst="orthographicFront"/>
              <a:lightRig rig="flat" dir="t"/>
            </a:scene3d>
            <a:sp3d>
              <a:contourClr>
                <a:schemeClr val="bg2"/>
              </a:contourClr>
            </a:sp3d>
          </a:bodyPr>
          <a:lstStyle>
            <a:lvl1pPr marL="0" indent="0" algn="l">
              <a:buFont typeface="Arial" pitchFamily="34" charset="0"/>
              <a:buNone/>
              <a:defRPr kumimoji="0" lang="en-US" sz="6600" b="0" i="0" u="none" strike="noStrike" kern="1200" cap="none" spc="-642" normalizeH="0" baseline="0" noProof="0" dirty="0" smtClean="0">
                <a:ln w="11430"/>
                <a:solidFill>
                  <a:srgbClr val="FFE497"/>
                </a:solidFill>
                <a:effectLst/>
                <a:uLnTx/>
                <a:uFillTx/>
                <a:latin typeface="Segoe UI Light" pitchFamily="34" charset="0"/>
                <a:ea typeface="+mn-ea"/>
                <a:cs typeface="+mn-cs"/>
              </a:defRPr>
            </a:lvl1pPr>
          </a:lstStyle>
          <a:p>
            <a:pPr lvl="0"/>
            <a:r>
              <a:rPr lang="en-US" dirty="0" smtClean="0"/>
              <a:t>click to…</a:t>
            </a:r>
          </a:p>
        </p:txBody>
      </p:sp>
      <p:sp>
        <p:nvSpPr>
          <p:cNvPr id="25" name="Freeform 64"/>
          <p:cNvSpPr>
            <a:spLocks noEditPoints="1"/>
          </p:cNvSpPr>
          <p:nvPr/>
        </p:nvSpPr>
        <p:spPr bwMode="black">
          <a:xfrm>
            <a:off x="7925673" y="1932604"/>
            <a:ext cx="3014117" cy="2314242"/>
          </a:xfrm>
          <a:custGeom>
            <a:avLst/>
            <a:gdLst>
              <a:gd name="T0" fmla="*/ 12 w 221"/>
              <a:gd name="T1" fmla="*/ 104 h 170"/>
              <a:gd name="T2" fmla="*/ 6 w 221"/>
              <a:gd name="T3" fmla="*/ 103 h 170"/>
              <a:gd name="T4" fmla="*/ 2 w 221"/>
              <a:gd name="T5" fmla="*/ 108 h 170"/>
              <a:gd name="T6" fmla="*/ 10 w 221"/>
              <a:gd name="T7" fmla="*/ 141 h 170"/>
              <a:gd name="T8" fmla="*/ 16 w 221"/>
              <a:gd name="T9" fmla="*/ 143 h 170"/>
              <a:gd name="T10" fmla="*/ 21 w 221"/>
              <a:gd name="T11" fmla="*/ 139 h 170"/>
              <a:gd name="T12" fmla="*/ 12 w 221"/>
              <a:gd name="T13" fmla="*/ 104 h 170"/>
              <a:gd name="T14" fmla="*/ 185 w 221"/>
              <a:gd name="T15" fmla="*/ 8 h 170"/>
              <a:gd name="T16" fmla="*/ 219 w 221"/>
              <a:gd name="T17" fmla="*/ 136 h 170"/>
              <a:gd name="T18" fmla="*/ 209 w 221"/>
              <a:gd name="T19" fmla="*/ 139 h 170"/>
              <a:gd name="T20" fmla="*/ 175 w 221"/>
              <a:gd name="T21" fmla="*/ 10 h 170"/>
              <a:gd name="T22" fmla="*/ 185 w 221"/>
              <a:gd name="T23" fmla="*/ 8 h 170"/>
              <a:gd name="T24" fmla="*/ 104 w 221"/>
              <a:gd name="T25" fmla="*/ 170 h 170"/>
              <a:gd name="T26" fmla="*/ 85 w 221"/>
              <a:gd name="T27" fmla="*/ 170 h 170"/>
              <a:gd name="T28" fmla="*/ 63 w 221"/>
              <a:gd name="T29" fmla="*/ 143 h 170"/>
              <a:gd name="T30" fmla="*/ 73 w 221"/>
              <a:gd name="T31" fmla="*/ 143 h 170"/>
              <a:gd name="T32" fmla="*/ 85 w 221"/>
              <a:gd name="T33" fmla="*/ 157 h 170"/>
              <a:gd name="T34" fmla="*/ 104 w 221"/>
              <a:gd name="T35" fmla="*/ 157 h 170"/>
              <a:gd name="T36" fmla="*/ 116 w 221"/>
              <a:gd name="T37" fmla="*/ 143 h 170"/>
              <a:gd name="T38" fmla="*/ 128 w 221"/>
              <a:gd name="T39" fmla="*/ 143 h 170"/>
              <a:gd name="T40" fmla="*/ 104 w 221"/>
              <a:gd name="T41" fmla="*/ 170 h 170"/>
              <a:gd name="T42" fmla="*/ 18 w 221"/>
              <a:gd name="T43" fmla="*/ 102 h 170"/>
              <a:gd name="T44" fmla="*/ 168 w 221"/>
              <a:gd name="T45" fmla="*/ 16 h 170"/>
              <a:gd name="T46" fmla="*/ 172 w 221"/>
              <a:gd name="T47" fmla="*/ 30 h 170"/>
              <a:gd name="T48" fmla="*/ 20 w 221"/>
              <a:gd name="T49" fmla="*/ 109 h 170"/>
              <a:gd name="T50" fmla="*/ 18 w 221"/>
              <a:gd name="T51" fmla="*/ 102 h 170"/>
              <a:gd name="T52" fmla="*/ 185 w 221"/>
              <a:gd name="T53" fmla="*/ 79 h 170"/>
              <a:gd name="T54" fmla="*/ 201 w 221"/>
              <a:gd name="T55" fmla="*/ 137 h 170"/>
              <a:gd name="T56" fmla="*/ 28 w 221"/>
              <a:gd name="T57" fmla="*/ 138 h 170"/>
              <a:gd name="T58" fmla="*/ 24 w 221"/>
              <a:gd name="T59" fmla="*/ 122 h 170"/>
              <a:gd name="T60" fmla="*/ 185 w 221"/>
              <a:gd name="T61" fmla="*/ 79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21" h="170">
                <a:moveTo>
                  <a:pt x="12" y="104"/>
                </a:moveTo>
                <a:cubicBezTo>
                  <a:pt x="6" y="103"/>
                  <a:pt x="6" y="103"/>
                  <a:pt x="6" y="103"/>
                </a:cubicBezTo>
                <a:cubicBezTo>
                  <a:pt x="3" y="103"/>
                  <a:pt x="0" y="104"/>
                  <a:pt x="2" y="108"/>
                </a:cubicBezTo>
                <a:cubicBezTo>
                  <a:pt x="10" y="141"/>
                  <a:pt x="10" y="141"/>
                  <a:pt x="10" y="141"/>
                </a:cubicBezTo>
                <a:cubicBezTo>
                  <a:pt x="12" y="145"/>
                  <a:pt x="14" y="144"/>
                  <a:pt x="16" y="143"/>
                </a:cubicBezTo>
                <a:cubicBezTo>
                  <a:pt x="21" y="139"/>
                  <a:pt x="21" y="139"/>
                  <a:pt x="21" y="139"/>
                </a:cubicBezTo>
                <a:cubicBezTo>
                  <a:pt x="12" y="104"/>
                  <a:pt x="12" y="104"/>
                  <a:pt x="12" y="104"/>
                </a:cubicBezTo>
                <a:close/>
                <a:moveTo>
                  <a:pt x="185" y="8"/>
                </a:moveTo>
                <a:cubicBezTo>
                  <a:pt x="219" y="136"/>
                  <a:pt x="219" y="136"/>
                  <a:pt x="219" y="136"/>
                </a:cubicBezTo>
                <a:cubicBezTo>
                  <a:pt x="221" y="143"/>
                  <a:pt x="211" y="146"/>
                  <a:pt x="209" y="139"/>
                </a:cubicBezTo>
                <a:cubicBezTo>
                  <a:pt x="175" y="10"/>
                  <a:pt x="175" y="10"/>
                  <a:pt x="175" y="10"/>
                </a:cubicBezTo>
                <a:cubicBezTo>
                  <a:pt x="173" y="3"/>
                  <a:pt x="183" y="0"/>
                  <a:pt x="185" y="8"/>
                </a:cubicBezTo>
                <a:close/>
                <a:moveTo>
                  <a:pt x="104" y="170"/>
                </a:moveTo>
                <a:cubicBezTo>
                  <a:pt x="85" y="170"/>
                  <a:pt x="85" y="170"/>
                  <a:pt x="85" y="170"/>
                </a:cubicBezTo>
                <a:cubicBezTo>
                  <a:pt x="69" y="170"/>
                  <a:pt x="62" y="156"/>
                  <a:pt x="63" y="143"/>
                </a:cubicBezTo>
                <a:cubicBezTo>
                  <a:pt x="73" y="143"/>
                  <a:pt x="73" y="143"/>
                  <a:pt x="73" y="143"/>
                </a:cubicBezTo>
                <a:cubicBezTo>
                  <a:pt x="73" y="150"/>
                  <a:pt x="77" y="157"/>
                  <a:pt x="85" y="157"/>
                </a:cubicBezTo>
                <a:cubicBezTo>
                  <a:pt x="104" y="157"/>
                  <a:pt x="104" y="157"/>
                  <a:pt x="104" y="157"/>
                </a:cubicBezTo>
                <a:cubicBezTo>
                  <a:pt x="112" y="157"/>
                  <a:pt x="116" y="150"/>
                  <a:pt x="116" y="143"/>
                </a:cubicBezTo>
                <a:cubicBezTo>
                  <a:pt x="128" y="143"/>
                  <a:pt x="128" y="143"/>
                  <a:pt x="128" y="143"/>
                </a:cubicBezTo>
                <a:cubicBezTo>
                  <a:pt x="128" y="156"/>
                  <a:pt x="120" y="170"/>
                  <a:pt x="104" y="170"/>
                </a:cubicBezTo>
                <a:close/>
                <a:moveTo>
                  <a:pt x="18" y="102"/>
                </a:moveTo>
                <a:cubicBezTo>
                  <a:pt x="168" y="16"/>
                  <a:pt x="168" y="16"/>
                  <a:pt x="168" y="16"/>
                </a:cubicBezTo>
                <a:cubicBezTo>
                  <a:pt x="172" y="30"/>
                  <a:pt x="172" y="30"/>
                  <a:pt x="172" y="30"/>
                </a:cubicBezTo>
                <a:cubicBezTo>
                  <a:pt x="20" y="109"/>
                  <a:pt x="20" y="109"/>
                  <a:pt x="20" y="109"/>
                </a:cubicBezTo>
                <a:cubicBezTo>
                  <a:pt x="18" y="102"/>
                  <a:pt x="18" y="102"/>
                  <a:pt x="18" y="102"/>
                </a:cubicBezTo>
                <a:close/>
                <a:moveTo>
                  <a:pt x="185" y="79"/>
                </a:moveTo>
                <a:cubicBezTo>
                  <a:pt x="201" y="137"/>
                  <a:pt x="201" y="137"/>
                  <a:pt x="201" y="137"/>
                </a:cubicBezTo>
                <a:cubicBezTo>
                  <a:pt x="28" y="138"/>
                  <a:pt x="28" y="138"/>
                  <a:pt x="28" y="138"/>
                </a:cubicBezTo>
                <a:cubicBezTo>
                  <a:pt x="24" y="122"/>
                  <a:pt x="24" y="122"/>
                  <a:pt x="24" y="122"/>
                </a:cubicBezTo>
                <a:cubicBezTo>
                  <a:pt x="185" y="79"/>
                  <a:pt x="185" y="79"/>
                  <a:pt x="185" y="79"/>
                </a:cubicBezTo>
                <a:close/>
              </a:path>
            </a:pathLst>
          </a:custGeom>
          <a:solidFill>
            <a:srgbClr val="FFFFFF"/>
          </a:solidFill>
          <a:ln>
            <a:noFill/>
          </a:ln>
        </p:spPr>
        <p:txBody>
          <a:bodyPr vert="horz" wrap="square" lIns="82305" tIns="41153" rIns="82305" bIns="41153" numCol="1" anchor="t" anchorCtr="0" compatLnSpc="1">
            <a:prstTxWarp prst="textNoShape">
              <a:avLst/>
            </a:prstTxWarp>
          </a:bodyPr>
          <a:lstStyle/>
          <a:p>
            <a:pPr defTabSz="1218987"/>
            <a:endParaRPr lang="en-US" sz="1600">
              <a:solidFill>
                <a:srgbClr val="292929"/>
              </a:solidFill>
            </a:endParaRPr>
          </a:p>
        </p:txBody>
      </p:sp>
      <p:graphicFrame>
        <p:nvGraphicFramePr>
          <p:cNvPr id="6" name="Object 5" hidden="1"/>
          <p:cNvGraphicFramePr>
            <a:graphicFrameLocks noChangeAspect="1"/>
          </p:cNvGraphicFramePr>
          <p:nvPr userDrawn="1">
            <p:custDataLst>
              <p:tags r:id="rId2"/>
            </p:custDataLst>
            <p:extLst/>
          </p:nvPr>
        </p:nvGraphicFramePr>
        <p:xfrm>
          <a:off x="0" y="0"/>
          <a:ext cx="158791" cy="158750"/>
        </p:xfrm>
        <a:graphic>
          <a:graphicData uri="http://schemas.openxmlformats.org/presentationml/2006/ole">
            <mc:AlternateContent xmlns:mc="http://schemas.openxmlformats.org/markup-compatibility/2006">
              <mc:Choice xmlns:v="urn:schemas-microsoft-com:vml" Requires="v">
                <p:oleObj spid="_x0000_s11304" name="think-cell Slide" r:id="rId5" imgW="270" imgH="270" progId="TCLayout.ActiveDocument.1">
                  <p:embed/>
                </p:oleObj>
              </mc:Choice>
              <mc:Fallback>
                <p:oleObj name="think-cell Slide" r:id="rId5" imgW="270" imgH="270" progId="TCLayout.ActiveDocument.1">
                  <p:embed/>
                  <p:pic>
                    <p:nvPicPr>
                      <p:cNvPr id="0" name=""/>
                      <p:cNvPicPr/>
                      <p:nvPr/>
                    </p:nvPicPr>
                    <p:blipFill>
                      <a:blip r:embed="rId6"/>
                      <a:stretch>
                        <a:fillRect/>
                      </a:stretch>
                    </p:blipFill>
                    <p:spPr>
                      <a:xfrm>
                        <a:off x="0" y="0"/>
                        <a:ext cx="158791" cy="158750"/>
                      </a:xfrm>
                      <a:prstGeom prst="rect">
                        <a:avLst/>
                      </a:prstGeom>
                    </p:spPr>
                  </p:pic>
                </p:oleObj>
              </mc:Fallback>
            </mc:AlternateContent>
          </a:graphicData>
        </a:graphic>
      </p:graphicFrame>
      <p:sp>
        <p:nvSpPr>
          <p:cNvPr id="8" name="Freeform 64"/>
          <p:cNvSpPr>
            <a:spLocks noEditPoints="1"/>
          </p:cNvSpPr>
          <p:nvPr userDrawn="1">
            <p:custDataLst>
              <p:tags r:id="rId3"/>
            </p:custDataLst>
          </p:nvPr>
        </p:nvSpPr>
        <p:spPr bwMode="black">
          <a:xfrm>
            <a:off x="7925673" y="1932604"/>
            <a:ext cx="3014117" cy="2314242"/>
          </a:xfrm>
          <a:custGeom>
            <a:avLst/>
            <a:gdLst>
              <a:gd name="T0" fmla="*/ 12 w 221"/>
              <a:gd name="T1" fmla="*/ 104 h 170"/>
              <a:gd name="T2" fmla="*/ 6 w 221"/>
              <a:gd name="T3" fmla="*/ 103 h 170"/>
              <a:gd name="T4" fmla="*/ 2 w 221"/>
              <a:gd name="T5" fmla="*/ 108 h 170"/>
              <a:gd name="T6" fmla="*/ 10 w 221"/>
              <a:gd name="T7" fmla="*/ 141 h 170"/>
              <a:gd name="T8" fmla="*/ 16 w 221"/>
              <a:gd name="T9" fmla="*/ 143 h 170"/>
              <a:gd name="T10" fmla="*/ 21 w 221"/>
              <a:gd name="T11" fmla="*/ 139 h 170"/>
              <a:gd name="T12" fmla="*/ 12 w 221"/>
              <a:gd name="T13" fmla="*/ 104 h 170"/>
              <a:gd name="T14" fmla="*/ 185 w 221"/>
              <a:gd name="T15" fmla="*/ 8 h 170"/>
              <a:gd name="T16" fmla="*/ 219 w 221"/>
              <a:gd name="T17" fmla="*/ 136 h 170"/>
              <a:gd name="T18" fmla="*/ 209 w 221"/>
              <a:gd name="T19" fmla="*/ 139 h 170"/>
              <a:gd name="T20" fmla="*/ 175 w 221"/>
              <a:gd name="T21" fmla="*/ 10 h 170"/>
              <a:gd name="T22" fmla="*/ 185 w 221"/>
              <a:gd name="T23" fmla="*/ 8 h 170"/>
              <a:gd name="T24" fmla="*/ 104 w 221"/>
              <a:gd name="T25" fmla="*/ 170 h 170"/>
              <a:gd name="T26" fmla="*/ 85 w 221"/>
              <a:gd name="T27" fmla="*/ 170 h 170"/>
              <a:gd name="T28" fmla="*/ 63 w 221"/>
              <a:gd name="T29" fmla="*/ 143 h 170"/>
              <a:gd name="T30" fmla="*/ 73 w 221"/>
              <a:gd name="T31" fmla="*/ 143 h 170"/>
              <a:gd name="T32" fmla="*/ 85 w 221"/>
              <a:gd name="T33" fmla="*/ 157 h 170"/>
              <a:gd name="T34" fmla="*/ 104 w 221"/>
              <a:gd name="T35" fmla="*/ 157 h 170"/>
              <a:gd name="T36" fmla="*/ 116 w 221"/>
              <a:gd name="T37" fmla="*/ 143 h 170"/>
              <a:gd name="T38" fmla="*/ 128 w 221"/>
              <a:gd name="T39" fmla="*/ 143 h 170"/>
              <a:gd name="T40" fmla="*/ 104 w 221"/>
              <a:gd name="T41" fmla="*/ 170 h 170"/>
              <a:gd name="T42" fmla="*/ 18 w 221"/>
              <a:gd name="T43" fmla="*/ 102 h 170"/>
              <a:gd name="T44" fmla="*/ 168 w 221"/>
              <a:gd name="T45" fmla="*/ 16 h 170"/>
              <a:gd name="T46" fmla="*/ 172 w 221"/>
              <a:gd name="T47" fmla="*/ 30 h 170"/>
              <a:gd name="T48" fmla="*/ 20 w 221"/>
              <a:gd name="T49" fmla="*/ 109 h 170"/>
              <a:gd name="T50" fmla="*/ 18 w 221"/>
              <a:gd name="T51" fmla="*/ 102 h 170"/>
              <a:gd name="T52" fmla="*/ 185 w 221"/>
              <a:gd name="T53" fmla="*/ 79 h 170"/>
              <a:gd name="T54" fmla="*/ 201 w 221"/>
              <a:gd name="T55" fmla="*/ 137 h 170"/>
              <a:gd name="T56" fmla="*/ 28 w 221"/>
              <a:gd name="T57" fmla="*/ 138 h 170"/>
              <a:gd name="T58" fmla="*/ 24 w 221"/>
              <a:gd name="T59" fmla="*/ 122 h 170"/>
              <a:gd name="T60" fmla="*/ 185 w 221"/>
              <a:gd name="T61" fmla="*/ 79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21" h="170">
                <a:moveTo>
                  <a:pt x="12" y="104"/>
                </a:moveTo>
                <a:cubicBezTo>
                  <a:pt x="6" y="103"/>
                  <a:pt x="6" y="103"/>
                  <a:pt x="6" y="103"/>
                </a:cubicBezTo>
                <a:cubicBezTo>
                  <a:pt x="3" y="103"/>
                  <a:pt x="0" y="104"/>
                  <a:pt x="2" y="108"/>
                </a:cubicBezTo>
                <a:cubicBezTo>
                  <a:pt x="10" y="141"/>
                  <a:pt x="10" y="141"/>
                  <a:pt x="10" y="141"/>
                </a:cubicBezTo>
                <a:cubicBezTo>
                  <a:pt x="12" y="145"/>
                  <a:pt x="14" y="144"/>
                  <a:pt x="16" y="143"/>
                </a:cubicBezTo>
                <a:cubicBezTo>
                  <a:pt x="21" y="139"/>
                  <a:pt x="21" y="139"/>
                  <a:pt x="21" y="139"/>
                </a:cubicBezTo>
                <a:cubicBezTo>
                  <a:pt x="12" y="104"/>
                  <a:pt x="12" y="104"/>
                  <a:pt x="12" y="104"/>
                </a:cubicBezTo>
                <a:close/>
                <a:moveTo>
                  <a:pt x="185" y="8"/>
                </a:moveTo>
                <a:cubicBezTo>
                  <a:pt x="219" y="136"/>
                  <a:pt x="219" y="136"/>
                  <a:pt x="219" y="136"/>
                </a:cubicBezTo>
                <a:cubicBezTo>
                  <a:pt x="221" y="143"/>
                  <a:pt x="211" y="146"/>
                  <a:pt x="209" y="139"/>
                </a:cubicBezTo>
                <a:cubicBezTo>
                  <a:pt x="175" y="10"/>
                  <a:pt x="175" y="10"/>
                  <a:pt x="175" y="10"/>
                </a:cubicBezTo>
                <a:cubicBezTo>
                  <a:pt x="173" y="3"/>
                  <a:pt x="183" y="0"/>
                  <a:pt x="185" y="8"/>
                </a:cubicBezTo>
                <a:close/>
                <a:moveTo>
                  <a:pt x="104" y="170"/>
                </a:moveTo>
                <a:cubicBezTo>
                  <a:pt x="85" y="170"/>
                  <a:pt x="85" y="170"/>
                  <a:pt x="85" y="170"/>
                </a:cubicBezTo>
                <a:cubicBezTo>
                  <a:pt x="69" y="170"/>
                  <a:pt x="62" y="156"/>
                  <a:pt x="63" y="143"/>
                </a:cubicBezTo>
                <a:cubicBezTo>
                  <a:pt x="73" y="143"/>
                  <a:pt x="73" y="143"/>
                  <a:pt x="73" y="143"/>
                </a:cubicBezTo>
                <a:cubicBezTo>
                  <a:pt x="73" y="150"/>
                  <a:pt x="77" y="157"/>
                  <a:pt x="85" y="157"/>
                </a:cubicBezTo>
                <a:cubicBezTo>
                  <a:pt x="104" y="157"/>
                  <a:pt x="104" y="157"/>
                  <a:pt x="104" y="157"/>
                </a:cubicBezTo>
                <a:cubicBezTo>
                  <a:pt x="112" y="157"/>
                  <a:pt x="116" y="150"/>
                  <a:pt x="116" y="143"/>
                </a:cubicBezTo>
                <a:cubicBezTo>
                  <a:pt x="128" y="143"/>
                  <a:pt x="128" y="143"/>
                  <a:pt x="128" y="143"/>
                </a:cubicBezTo>
                <a:cubicBezTo>
                  <a:pt x="128" y="156"/>
                  <a:pt x="120" y="170"/>
                  <a:pt x="104" y="170"/>
                </a:cubicBezTo>
                <a:close/>
                <a:moveTo>
                  <a:pt x="18" y="102"/>
                </a:moveTo>
                <a:cubicBezTo>
                  <a:pt x="168" y="16"/>
                  <a:pt x="168" y="16"/>
                  <a:pt x="168" y="16"/>
                </a:cubicBezTo>
                <a:cubicBezTo>
                  <a:pt x="172" y="30"/>
                  <a:pt x="172" y="30"/>
                  <a:pt x="172" y="30"/>
                </a:cubicBezTo>
                <a:cubicBezTo>
                  <a:pt x="20" y="109"/>
                  <a:pt x="20" y="109"/>
                  <a:pt x="20" y="109"/>
                </a:cubicBezTo>
                <a:cubicBezTo>
                  <a:pt x="18" y="102"/>
                  <a:pt x="18" y="102"/>
                  <a:pt x="18" y="102"/>
                </a:cubicBezTo>
                <a:close/>
                <a:moveTo>
                  <a:pt x="185" y="79"/>
                </a:moveTo>
                <a:cubicBezTo>
                  <a:pt x="201" y="137"/>
                  <a:pt x="201" y="137"/>
                  <a:pt x="201" y="137"/>
                </a:cubicBezTo>
                <a:cubicBezTo>
                  <a:pt x="28" y="138"/>
                  <a:pt x="28" y="138"/>
                  <a:pt x="28" y="138"/>
                </a:cubicBezTo>
                <a:cubicBezTo>
                  <a:pt x="24" y="122"/>
                  <a:pt x="24" y="122"/>
                  <a:pt x="24" y="122"/>
                </a:cubicBezTo>
                <a:cubicBezTo>
                  <a:pt x="185" y="79"/>
                  <a:pt x="185" y="79"/>
                  <a:pt x="185" y="79"/>
                </a:cubicBezTo>
                <a:close/>
              </a:path>
            </a:pathLst>
          </a:custGeom>
          <a:solidFill>
            <a:srgbClr val="FFFFFF"/>
          </a:solidFill>
          <a:ln>
            <a:noFill/>
          </a:ln>
        </p:spPr>
        <p:txBody>
          <a:bodyPr vert="horz" wrap="square" lIns="82305" tIns="41153" rIns="82305" bIns="41153" numCol="1" anchor="t" anchorCtr="0" compatLnSpc="1">
            <a:prstTxWarp prst="textNoShape">
              <a:avLst/>
            </a:prstTxWarp>
          </a:bodyPr>
          <a:lstStyle/>
          <a:p>
            <a:pPr defTabSz="1218987"/>
            <a:endParaRPr lang="en-US" sz="1600">
              <a:solidFill>
                <a:srgbClr val="292929"/>
              </a:solidFill>
            </a:endParaRPr>
          </a:p>
        </p:txBody>
      </p:sp>
    </p:spTree>
    <p:extLst>
      <p:ext uri="{BB962C8B-B14F-4D97-AF65-F5344CB8AC3E}">
        <p14:creationId xmlns:p14="http://schemas.microsoft.com/office/powerpoint/2010/main" val="2884497440"/>
      </p:ext>
    </p:extLst>
  </p:cSld>
  <p:clrMapOvr>
    <a:masterClrMapping/>
  </p:clrMapOvr>
  <p:transition>
    <p:fade/>
  </p:transition>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5_Demo, Video etc. &quot;special&quot; slides">
    <p:bg>
      <p:bgPr>
        <a:solidFill>
          <a:schemeClr val="accent3">
            <a:alpha val="99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889617" y="1447800"/>
            <a:ext cx="4206383" cy="1523494"/>
          </a:xfrm>
        </p:spPr>
        <p:txBody>
          <a:bodyPr anchor="ctr" anchorCtr="0">
            <a:noAutofit/>
          </a:bodyPr>
          <a:lstStyle>
            <a:lvl1pPr>
              <a:lnSpc>
                <a:spcPct val="90000"/>
              </a:lnSpc>
              <a:defRPr sz="4800" baseline="0">
                <a:solidFill>
                  <a:schemeClr val="bg1">
                    <a:alpha val="98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889617" y="5630473"/>
            <a:ext cx="4206384" cy="461665"/>
          </a:xfrm>
        </p:spPr>
        <p:txBody>
          <a:bodyPr>
            <a:noAutofit/>
          </a:bodyPr>
          <a:lstStyle>
            <a:lvl1pPr marL="0" indent="0" algn="l" defTabSz="914363" rtl="0" eaLnBrk="1" latinLnBrk="0" hangingPunct="1">
              <a:lnSpc>
                <a:spcPct val="90000"/>
              </a:lnSpc>
              <a:spcBef>
                <a:spcPts val="0"/>
              </a:spcBef>
              <a:buSzPct val="80000"/>
              <a:buFont typeface="Arial" pitchFamily="34" charset="0"/>
              <a:buNone/>
              <a:defRPr lang="en-US" sz="2400" kern="1200" dirty="0">
                <a:solidFill>
                  <a:schemeClr val="bg1">
                    <a:alpha val="99000"/>
                  </a:schemeClr>
                </a:solidFill>
                <a:latin typeface="+mn-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1889617" y="4160520"/>
            <a:ext cx="8874849" cy="1274538"/>
          </a:xfrm>
        </p:spPr>
        <p:txBody>
          <a:bodyPr anchor="t" anchorCtr="0">
            <a:noAutofit/>
            <a:scene3d>
              <a:camera prst="orthographicFront"/>
              <a:lightRig rig="flat" dir="t"/>
            </a:scene3d>
            <a:sp3d>
              <a:contourClr>
                <a:schemeClr val="bg2"/>
              </a:contourClr>
            </a:sp3d>
          </a:bodyPr>
          <a:lstStyle>
            <a:lvl1pPr marL="0" indent="0" algn="l">
              <a:buFont typeface="Arial" pitchFamily="34" charset="0"/>
              <a:buNone/>
              <a:defRPr kumimoji="0" lang="en-US" sz="6600" b="0" i="0" u="none" strike="noStrike" kern="1200" cap="none" spc="-642" normalizeH="0" baseline="0" noProof="0" dirty="0" smtClean="0">
                <a:ln w="11430"/>
                <a:solidFill>
                  <a:schemeClr val="accent3">
                    <a:lumMod val="40000"/>
                    <a:lumOff val="60000"/>
                    <a:alpha val="99000"/>
                  </a:schemeClr>
                </a:solidFill>
                <a:effectLst/>
                <a:uLnTx/>
                <a:uFillTx/>
                <a:latin typeface="Segoe UI Light" pitchFamily="34" charset="0"/>
                <a:ea typeface="+mn-ea"/>
                <a:cs typeface="+mn-cs"/>
              </a:defRPr>
            </a:lvl1pPr>
          </a:lstStyle>
          <a:p>
            <a:pPr lvl="0"/>
            <a:r>
              <a:rPr lang="en-US" dirty="0" smtClean="0"/>
              <a:t>click to…</a:t>
            </a:r>
          </a:p>
        </p:txBody>
      </p:sp>
      <p:grpSp>
        <p:nvGrpSpPr>
          <p:cNvPr id="9" name="Group 8"/>
          <p:cNvGrpSpPr/>
          <p:nvPr/>
        </p:nvGrpSpPr>
        <p:grpSpPr>
          <a:xfrm>
            <a:off x="8885072" y="1905000"/>
            <a:ext cx="1277929" cy="3245368"/>
            <a:chOff x="7558088" y="1685925"/>
            <a:chExt cx="1322387" cy="3359150"/>
          </a:xfrm>
          <a:solidFill>
            <a:schemeClr val="bg1"/>
          </a:solidFill>
        </p:grpSpPr>
        <p:sp>
          <p:nvSpPr>
            <p:cNvPr id="12" name="Oval 6"/>
            <p:cNvSpPr>
              <a:spLocks noChangeArrowheads="1"/>
            </p:cNvSpPr>
            <p:nvPr userDrawn="1"/>
          </p:nvSpPr>
          <p:spPr bwMode="auto">
            <a:xfrm>
              <a:off x="7943850" y="1685925"/>
              <a:ext cx="547687" cy="5588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87"/>
              <a:endParaRPr lang="en-US" sz="2400">
                <a:solidFill>
                  <a:srgbClr val="292929"/>
                </a:solidFill>
              </a:endParaRPr>
            </a:p>
          </p:txBody>
        </p:sp>
        <p:sp>
          <p:nvSpPr>
            <p:cNvPr id="13" name="Freeform 12"/>
            <p:cNvSpPr>
              <a:spLocks/>
            </p:cNvSpPr>
            <p:nvPr userDrawn="1"/>
          </p:nvSpPr>
          <p:spPr bwMode="auto">
            <a:xfrm>
              <a:off x="7558088" y="2308225"/>
              <a:ext cx="1322387" cy="2736850"/>
            </a:xfrm>
            <a:custGeom>
              <a:avLst/>
              <a:gdLst>
                <a:gd name="T0" fmla="*/ 327 w 353"/>
                <a:gd name="T1" fmla="*/ 30 h 730"/>
                <a:gd name="T2" fmla="*/ 327 w 353"/>
                <a:gd name="T3" fmla="*/ 30 h 730"/>
                <a:gd name="T4" fmla="*/ 323 w 353"/>
                <a:gd name="T5" fmla="*/ 26 h 730"/>
                <a:gd name="T6" fmla="*/ 321 w 353"/>
                <a:gd name="T7" fmla="*/ 24 h 730"/>
                <a:gd name="T8" fmla="*/ 320 w 353"/>
                <a:gd name="T9" fmla="*/ 23 h 730"/>
                <a:gd name="T10" fmla="*/ 287 w 353"/>
                <a:gd name="T11" fmla="*/ 5 h 730"/>
                <a:gd name="T12" fmla="*/ 287 w 353"/>
                <a:gd name="T13" fmla="*/ 5 h 730"/>
                <a:gd name="T14" fmla="*/ 283 w 353"/>
                <a:gd name="T15" fmla="*/ 4 h 730"/>
                <a:gd name="T16" fmla="*/ 282 w 353"/>
                <a:gd name="T17" fmla="*/ 4 h 730"/>
                <a:gd name="T18" fmla="*/ 280 w 353"/>
                <a:gd name="T19" fmla="*/ 3 h 730"/>
                <a:gd name="T20" fmla="*/ 277 w 353"/>
                <a:gd name="T21" fmla="*/ 2 h 730"/>
                <a:gd name="T22" fmla="*/ 276 w 353"/>
                <a:gd name="T23" fmla="*/ 2 h 730"/>
                <a:gd name="T24" fmla="*/ 272 w 353"/>
                <a:gd name="T25" fmla="*/ 2 h 730"/>
                <a:gd name="T26" fmla="*/ 272 w 353"/>
                <a:gd name="T27" fmla="*/ 1 h 730"/>
                <a:gd name="T28" fmla="*/ 267 w 353"/>
                <a:gd name="T29" fmla="*/ 1 h 730"/>
                <a:gd name="T30" fmla="*/ 267 w 353"/>
                <a:gd name="T31" fmla="*/ 1 h 730"/>
                <a:gd name="T32" fmla="*/ 263 w 353"/>
                <a:gd name="T33" fmla="*/ 1 h 730"/>
                <a:gd name="T34" fmla="*/ 262 w 353"/>
                <a:gd name="T35" fmla="*/ 1 h 730"/>
                <a:gd name="T36" fmla="*/ 258 w 353"/>
                <a:gd name="T37" fmla="*/ 0 h 730"/>
                <a:gd name="T38" fmla="*/ 258 w 353"/>
                <a:gd name="T39" fmla="*/ 0 h 730"/>
                <a:gd name="T40" fmla="*/ 96 w 353"/>
                <a:gd name="T41" fmla="*/ 0 h 730"/>
                <a:gd name="T42" fmla="*/ 95 w 353"/>
                <a:gd name="T43" fmla="*/ 0 h 730"/>
                <a:gd name="T44" fmla="*/ 95 w 353"/>
                <a:gd name="T45" fmla="*/ 0 h 730"/>
                <a:gd name="T46" fmla="*/ 0 w 353"/>
                <a:gd name="T47" fmla="*/ 95 h 730"/>
                <a:gd name="T48" fmla="*/ 0 w 353"/>
                <a:gd name="T49" fmla="*/ 323 h 730"/>
                <a:gd name="T50" fmla="*/ 32 w 353"/>
                <a:gd name="T51" fmla="*/ 356 h 730"/>
                <a:gd name="T52" fmla="*/ 64 w 353"/>
                <a:gd name="T53" fmla="*/ 323 h 730"/>
                <a:gd name="T54" fmla="*/ 64 w 353"/>
                <a:gd name="T55" fmla="*/ 117 h 730"/>
                <a:gd name="T56" fmla="*/ 81 w 353"/>
                <a:gd name="T57" fmla="*/ 117 h 730"/>
                <a:gd name="T58" fmla="*/ 81 w 353"/>
                <a:gd name="T59" fmla="*/ 687 h 730"/>
                <a:gd name="T60" fmla="*/ 125 w 353"/>
                <a:gd name="T61" fmla="*/ 730 h 730"/>
                <a:gd name="T62" fmla="*/ 168 w 353"/>
                <a:gd name="T63" fmla="*/ 687 h 730"/>
                <a:gd name="T64" fmla="*/ 168 w 353"/>
                <a:gd name="T65" fmla="*/ 358 h 730"/>
                <a:gd name="T66" fmla="*/ 185 w 353"/>
                <a:gd name="T67" fmla="*/ 358 h 730"/>
                <a:gd name="T68" fmla="*/ 185 w 353"/>
                <a:gd name="T69" fmla="*/ 687 h 730"/>
                <a:gd name="T70" fmla="*/ 228 w 353"/>
                <a:gd name="T71" fmla="*/ 730 h 730"/>
                <a:gd name="T72" fmla="*/ 272 w 353"/>
                <a:gd name="T73" fmla="*/ 687 h 730"/>
                <a:gd name="T74" fmla="*/ 272 w 353"/>
                <a:gd name="T75" fmla="*/ 683 h 730"/>
                <a:gd name="T76" fmla="*/ 272 w 353"/>
                <a:gd name="T77" fmla="*/ 687 h 730"/>
                <a:gd name="T78" fmla="*/ 272 w 353"/>
                <a:gd name="T79" fmla="*/ 117 h 730"/>
                <a:gd name="T80" fmla="*/ 289 w 353"/>
                <a:gd name="T81" fmla="*/ 117 h 730"/>
                <a:gd name="T82" fmla="*/ 289 w 353"/>
                <a:gd name="T83" fmla="*/ 315 h 730"/>
                <a:gd name="T84" fmla="*/ 289 w 353"/>
                <a:gd name="T85" fmla="*/ 314 h 730"/>
                <a:gd name="T86" fmla="*/ 289 w 353"/>
                <a:gd name="T87" fmla="*/ 323 h 730"/>
                <a:gd name="T88" fmla="*/ 294 w 353"/>
                <a:gd name="T89" fmla="*/ 342 h 730"/>
                <a:gd name="T90" fmla="*/ 321 w 353"/>
                <a:gd name="T91" fmla="*/ 356 h 730"/>
                <a:gd name="T92" fmla="*/ 353 w 353"/>
                <a:gd name="T93" fmla="*/ 325 h 730"/>
                <a:gd name="T94" fmla="*/ 353 w 353"/>
                <a:gd name="T95" fmla="*/ 323 h 730"/>
                <a:gd name="T96" fmla="*/ 353 w 353"/>
                <a:gd name="T97" fmla="*/ 323 h 730"/>
                <a:gd name="T98" fmla="*/ 353 w 353"/>
                <a:gd name="T99" fmla="*/ 298 h 730"/>
                <a:gd name="T100" fmla="*/ 353 w 353"/>
                <a:gd name="T101" fmla="*/ 95 h 730"/>
                <a:gd name="T102" fmla="*/ 327 w 353"/>
                <a:gd name="T103" fmla="*/ 30 h 7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53" h="730">
                  <a:moveTo>
                    <a:pt x="327" y="30"/>
                  </a:moveTo>
                  <a:cubicBezTo>
                    <a:pt x="327" y="30"/>
                    <a:pt x="327" y="30"/>
                    <a:pt x="327" y="30"/>
                  </a:cubicBezTo>
                  <a:cubicBezTo>
                    <a:pt x="326" y="29"/>
                    <a:pt x="324" y="27"/>
                    <a:pt x="323" y="26"/>
                  </a:cubicBezTo>
                  <a:cubicBezTo>
                    <a:pt x="322" y="25"/>
                    <a:pt x="321" y="25"/>
                    <a:pt x="321" y="24"/>
                  </a:cubicBezTo>
                  <a:cubicBezTo>
                    <a:pt x="320" y="24"/>
                    <a:pt x="320" y="24"/>
                    <a:pt x="320" y="23"/>
                  </a:cubicBezTo>
                  <a:cubicBezTo>
                    <a:pt x="310" y="15"/>
                    <a:pt x="299" y="9"/>
                    <a:pt x="287" y="5"/>
                  </a:cubicBezTo>
                  <a:cubicBezTo>
                    <a:pt x="287" y="5"/>
                    <a:pt x="287" y="5"/>
                    <a:pt x="287" y="5"/>
                  </a:cubicBezTo>
                  <a:cubicBezTo>
                    <a:pt x="286" y="5"/>
                    <a:pt x="285" y="4"/>
                    <a:pt x="283" y="4"/>
                  </a:cubicBezTo>
                  <a:cubicBezTo>
                    <a:pt x="283" y="4"/>
                    <a:pt x="283" y="4"/>
                    <a:pt x="282" y="4"/>
                  </a:cubicBezTo>
                  <a:cubicBezTo>
                    <a:pt x="281" y="3"/>
                    <a:pt x="280" y="3"/>
                    <a:pt x="280" y="3"/>
                  </a:cubicBezTo>
                  <a:cubicBezTo>
                    <a:pt x="279" y="3"/>
                    <a:pt x="278" y="3"/>
                    <a:pt x="277" y="2"/>
                  </a:cubicBezTo>
                  <a:cubicBezTo>
                    <a:pt x="277" y="2"/>
                    <a:pt x="276" y="2"/>
                    <a:pt x="276" y="2"/>
                  </a:cubicBezTo>
                  <a:cubicBezTo>
                    <a:pt x="274" y="2"/>
                    <a:pt x="273" y="2"/>
                    <a:pt x="272" y="2"/>
                  </a:cubicBezTo>
                  <a:cubicBezTo>
                    <a:pt x="272" y="2"/>
                    <a:pt x="272" y="2"/>
                    <a:pt x="272" y="1"/>
                  </a:cubicBezTo>
                  <a:cubicBezTo>
                    <a:pt x="270" y="1"/>
                    <a:pt x="269" y="1"/>
                    <a:pt x="267" y="1"/>
                  </a:cubicBezTo>
                  <a:cubicBezTo>
                    <a:pt x="267" y="1"/>
                    <a:pt x="267" y="1"/>
                    <a:pt x="267" y="1"/>
                  </a:cubicBezTo>
                  <a:cubicBezTo>
                    <a:pt x="266" y="1"/>
                    <a:pt x="264" y="1"/>
                    <a:pt x="263" y="1"/>
                  </a:cubicBezTo>
                  <a:cubicBezTo>
                    <a:pt x="262" y="1"/>
                    <a:pt x="262" y="1"/>
                    <a:pt x="262" y="1"/>
                  </a:cubicBezTo>
                  <a:cubicBezTo>
                    <a:pt x="261" y="1"/>
                    <a:pt x="259" y="0"/>
                    <a:pt x="258" y="0"/>
                  </a:cubicBezTo>
                  <a:cubicBezTo>
                    <a:pt x="258" y="0"/>
                    <a:pt x="258" y="0"/>
                    <a:pt x="258" y="0"/>
                  </a:cubicBezTo>
                  <a:cubicBezTo>
                    <a:pt x="96" y="0"/>
                    <a:pt x="96" y="0"/>
                    <a:pt x="96" y="0"/>
                  </a:cubicBezTo>
                  <a:cubicBezTo>
                    <a:pt x="95" y="0"/>
                    <a:pt x="95" y="0"/>
                    <a:pt x="95" y="0"/>
                  </a:cubicBezTo>
                  <a:cubicBezTo>
                    <a:pt x="95" y="0"/>
                    <a:pt x="95" y="0"/>
                    <a:pt x="95" y="0"/>
                  </a:cubicBezTo>
                  <a:cubicBezTo>
                    <a:pt x="43" y="1"/>
                    <a:pt x="0" y="43"/>
                    <a:pt x="0" y="95"/>
                  </a:cubicBezTo>
                  <a:cubicBezTo>
                    <a:pt x="0" y="323"/>
                    <a:pt x="0" y="323"/>
                    <a:pt x="0" y="323"/>
                  </a:cubicBezTo>
                  <a:cubicBezTo>
                    <a:pt x="0" y="341"/>
                    <a:pt x="15" y="356"/>
                    <a:pt x="32" y="356"/>
                  </a:cubicBezTo>
                  <a:cubicBezTo>
                    <a:pt x="50" y="356"/>
                    <a:pt x="64" y="341"/>
                    <a:pt x="64" y="323"/>
                  </a:cubicBezTo>
                  <a:cubicBezTo>
                    <a:pt x="64" y="117"/>
                    <a:pt x="64" y="117"/>
                    <a:pt x="64" y="117"/>
                  </a:cubicBezTo>
                  <a:cubicBezTo>
                    <a:pt x="81" y="117"/>
                    <a:pt x="81" y="117"/>
                    <a:pt x="81" y="117"/>
                  </a:cubicBezTo>
                  <a:cubicBezTo>
                    <a:pt x="81" y="687"/>
                    <a:pt x="81" y="687"/>
                    <a:pt x="81" y="687"/>
                  </a:cubicBezTo>
                  <a:cubicBezTo>
                    <a:pt x="81" y="711"/>
                    <a:pt x="101" y="730"/>
                    <a:pt x="125" y="730"/>
                  </a:cubicBezTo>
                  <a:cubicBezTo>
                    <a:pt x="148" y="730"/>
                    <a:pt x="168" y="711"/>
                    <a:pt x="168" y="687"/>
                  </a:cubicBezTo>
                  <a:cubicBezTo>
                    <a:pt x="168" y="358"/>
                    <a:pt x="168" y="358"/>
                    <a:pt x="168" y="358"/>
                  </a:cubicBezTo>
                  <a:cubicBezTo>
                    <a:pt x="185" y="358"/>
                    <a:pt x="185" y="358"/>
                    <a:pt x="185" y="358"/>
                  </a:cubicBezTo>
                  <a:cubicBezTo>
                    <a:pt x="185" y="687"/>
                    <a:pt x="185" y="687"/>
                    <a:pt x="185" y="687"/>
                  </a:cubicBezTo>
                  <a:cubicBezTo>
                    <a:pt x="185" y="711"/>
                    <a:pt x="204" y="730"/>
                    <a:pt x="228" y="730"/>
                  </a:cubicBezTo>
                  <a:cubicBezTo>
                    <a:pt x="252" y="730"/>
                    <a:pt x="272" y="711"/>
                    <a:pt x="272" y="687"/>
                  </a:cubicBezTo>
                  <a:cubicBezTo>
                    <a:pt x="272" y="686"/>
                    <a:pt x="272" y="685"/>
                    <a:pt x="272" y="683"/>
                  </a:cubicBezTo>
                  <a:cubicBezTo>
                    <a:pt x="272" y="687"/>
                    <a:pt x="272" y="687"/>
                    <a:pt x="272" y="687"/>
                  </a:cubicBezTo>
                  <a:cubicBezTo>
                    <a:pt x="272" y="687"/>
                    <a:pt x="272" y="687"/>
                    <a:pt x="272" y="117"/>
                  </a:cubicBezTo>
                  <a:cubicBezTo>
                    <a:pt x="272" y="117"/>
                    <a:pt x="272" y="117"/>
                    <a:pt x="289" y="117"/>
                  </a:cubicBezTo>
                  <a:cubicBezTo>
                    <a:pt x="289" y="117"/>
                    <a:pt x="289" y="117"/>
                    <a:pt x="289" y="315"/>
                  </a:cubicBezTo>
                  <a:cubicBezTo>
                    <a:pt x="289" y="314"/>
                    <a:pt x="289" y="314"/>
                    <a:pt x="289" y="314"/>
                  </a:cubicBezTo>
                  <a:cubicBezTo>
                    <a:pt x="289" y="323"/>
                    <a:pt x="289" y="323"/>
                    <a:pt x="289" y="323"/>
                  </a:cubicBezTo>
                  <a:cubicBezTo>
                    <a:pt x="289" y="330"/>
                    <a:pt x="291" y="337"/>
                    <a:pt x="294" y="342"/>
                  </a:cubicBezTo>
                  <a:cubicBezTo>
                    <a:pt x="300" y="350"/>
                    <a:pt x="310" y="356"/>
                    <a:pt x="321" y="356"/>
                  </a:cubicBezTo>
                  <a:cubicBezTo>
                    <a:pt x="338" y="356"/>
                    <a:pt x="352" y="342"/>
                    <a:pt x="353" y="325"/>
                  </a:cubicBezTo>
                  <a:cubicBezTo>
                    <a:pt x="353" y="324"/>
                    <a:pt x="353" y="324"/>
                    <a:pt x="353" y="323"/>
                  </a:cubicBezTo>
                  <a:cubicBezTo>
                    <a:pt x="353" y="323"/>
                    <a:pt x="353" y="323"/>
                    <a:pt x="353" y="323"/>
                  </a:cubicBezTo>
                  <a:cubicBezTo>
                    <a:pt x="353" y="298"/>
                    <a:pt x="353" y="298"/>
                    <a:pt x="353" y="298"/>
                  </a:cubicBezTo>
                  <a:cubicBezTo>
                    <a:pt x="353" y="270"/>
                    <a:pt x="353" y="213"/>
                    <a:pt x="353" y="95"/>
                  </a:cubicBezTo>
                  <a:cubicBezTo>
                    <a:pt x="353" y="70"/>
                    <a:pt x="343" y="47"/>
                    <a:pt x="327"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87"/>
              <a:endParaRPr lang="en-US" sz="2400">
                <a:solidFill>
                  <a:srgbClr val="292929"/>
                </a:solidFill>
              </a:endParaRPr>
            </a:p>
          </p:txBody>
        </p:sp>
      </p:grpSp>
      <p:graphicFrame>
        <p:nvGraphicFramePr>
          <p:cNvPr id="8" name="Object 7" hidden="1"/>
          <p:cNvGraphicFramePr>
            <a:graphicFrameLocks noChangeAspect="1"/>
          </p:cNvGraphicFramePr>
          <p:nvPr userDrawn="1">
            <p:custDataLst>
              <p:tags r:id="rId2"/>
            </p:custDataLst>
            <p:extLst/>
          </p:nvPr>
        </p:nvGraphicFramePr>
        <p:xfrm>
          <a:off x="0" y="0"/>
          <a:ext cx="158791" cy="158750"/>
        </p:xfrm>
        <a:graphic>
          <a:graphicData uri="http://schemas.openxmlformats.org/presentationml/2006/ole">
            <mc:AlternateContent xmlns:mc="http://schemas.openxmlformats.org/markup-compatibility/2006">
              <mc:Choice xmlns:v="urn:schemas-microsoft-com:vml" Requires="v">
                <p:oleObj spid="_x0000_s12328" name="think-cell Slide" r:id="rId5" imgW="270" imgH="270" progId="TCLayout.ActiveDocument.1">
                  <p:embed/>
                </p:oleObj>
              </mc:Choice>
              <mc:Fallback>
                <p:oleObj name="think-cell Slide" r:id="rId5" imgW="270" imgH="270" progId="TCLayout.ActiveDocument.1">
                  <p:embed/>
                  <p:pic>
                    <p:nvPicPr>
                      <p:cNvPr id="0" name=""/>
                      <p:cNvPicPr/>
                      <p:nvPr/>
                    </p:nvPicPr>
                    <p:blipFill>
                      <a:blip r:embed="rId6"/>
                      <a:stretch>
                        <a:fillRect/>
                      </a:stretch>
                    </p:blipFill>
                    <p:spPr>
                      <a:xfrm>
                        <a:off x="0" y="0"/>
                        <a:ext cx="158791" cy="158750"/>
                      </a:xfrm>
                      <a:prstGeom prst="rect">
                        <a:avLst/>
                      </a:prstGeom>
                    </p:spPr>
                  </p:pic>
                </p:oleObj>
              </mc:Fallback>
            </mc:AlternateContent>
          </a:graphicData>
        </a:graphic>
      </p:graphicFrame>
      <p:grpSp>
        <p:nvGrpSpPr>
          <p:cNvPr id="10" name="Group 9"/>
          <p:cNvGrpSpPr/>
          <p:nvPr userDrawn="1">
            <p:custDataLst>
              <p:tags r:id="rId3"/>
            </p:custDataLst>
          </p:nvPr>
        </p:nvGrpSpPr>
        <p:grpSpPr>
          <a:xfrm>
            <a:off x="8885072" y="1905000"/>
            <a:ext cx="1277929" cy="3245368"/>
            <a:chOff x="7558088" y="1685925"/>
            <a:chExt cx="1322387" cy="3359150"/>
          </a:xfrm>
          <a:solidFill>
            <a:schemeClr val="bg1"/>
          </a:solidFill>
        </p:grpSpPr>
        <p:sp>
          <p:nvSpPr>
            <p:cNvPr id="11" name="Oval 6"/>
            <p:cNvSpPr>
              <a:spLocks noChangeArrowheads="1"/>
            </p:cNvSpPr>
            <p:nvPr userDrawn="1"/>
          </p:nvSpPr>
          <p:spPr bwMode="auto">
            <a:xfrm>
              <a:off x="7943850" y="1685925"/>
              <a:ext cx="547687" cy="5588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87"/>
              <a:endParaRPr lang="en-US" sz="2400">
                <a:solidFill>
                  <a:srgbClr val="292929"/>
                </a:solidFill>
              </a:endParaRPr>
            </a:p>
          </p:txBody>
        </p:sp>
        <p:sp>
          <p:nvSpPr>
            <p:cNvPr id="14" name="Freeform 13"/>
            <p:cNvSpPr>
              <a:spLocks/>
            </p:cNvSpPr>
            <p:nvPr userDrawn="1"/>
          </p:nvSpPr>
          <p:spPr bwMode="auto">
            <a:xfrm>
              <a:off x="7558088" y="2308225"/>
              <a:ext cx="1322387" cy="2736850"/>
            </a:xfrm>
            <a:custGeom>
              <a:avLst/>
              <a:gdLst>
                <a:gd name="T0" fmla="*/ 327 w 353"/>
                <a:gd name="T1" fmla="*/ 30 h 730"/>
                <a:gd name="T2" fmla="*/ 327 w 353"/>
                <a:gd name="T3" fmla="*/ 30 h 730"/>
                <a:gd name="T4" fmla="*/ 323 w 353"/>
                <a:gd name="T5" fmla="*/ 26 h 730"/>
                <a:gd name="T6" fmla="*/ 321 w 353"/>
                <a:gd name="T7" fmla="*/ 24 h 730"/>
                <a:gd name="T8" fmla="*/ 320 w 353"/>
                <a:gd name="T9" fmla="*/ 23 h 730"/>
                <a:gd name="T10" fmla="*/ 287 w 353"/>
                <a:gd name="T11" fmla="*/ 5 h 730"/>
                <a:gd name="T12" fmla="*/ 287 w 353"/>
                <a:gd name="T13" fmla="*/ 5 h 730"/>
                <a:gd name="T14" fmla="*/ 283 w 353"/>
                <a:gd name="T15" fmla="*/ 4 h 730"/>
                <a:gd name="T16" fmla="*/ 282 w 353"/>
                <a:gd name="T17" fmla="*/ 4 h 730"/>
                <a:gd name="T18" fmla="*/ 280 w 353"/>
                <a:gd name="T19" fmla="*/ 3 h 730"/>
                <a:gd name="T20" fmla="*/ 277 w 353"/>
                <a:gd name="T21" fmla="*/ 2 h 730"/>
                <a:gd name="T22" fmla="*/ 276 w 353"/>
                <a:gd name="T23" fmla="*/ 2 h 730"/>
                <a:gd name="T24" fmla="*/ 272 w 353"/>
                <a:gd name="T25" fmla="*/ 2 h 730"/>
                <a:gd name="T26" fmla="*/ 272 w 353"/>
                <a:gd name="T27" fmla="*/ 1 h 730"/>
                <a:gd name="T28" fmla="*/ 267 w 353"/>
                <a:gd name="T29" fmla="*/ 1 h 730"/>
                <a:gd name="T30" fmla="*/ 267 w 353"/>
                <a:gd name="T31" fmla="*/ 1 h 730"/>
                <a:gd name="T32" fmla="*/ 263 w 353"/>
                <a:gd name="T33" fmla="*/ 1 h 730"/>
                <a:gd name="T34" fmla="*/ 262 w 353"/>
                <a:gd name="T35" fmla="*/ 1 h 730"/>
                <a:gd name="T36" fmla="*/ 258 w 353"/>
                <a:gd name="T37" fmla="*/ 0 h 730"/>
                <a:gd name="T38" fmla="*/ 258 w 353"/>
                <a:gd name="T39" fmla="*/ 0 h 730"/>
                <a:gd name="T40" fmla="*/ 96 w 353"/>
                <a:gd name="T41" fmla="*/ 0 h 730"/>
                <a:gd name="T42" fmla="*/ 95 w 353"/>
                <a:gd name="T43" fmla="*/ 0 h 730"/>
                <a:gd name="T44" fmla="*/ 95 w 353"/>
                <a:gd name="T45" fmla="*/ 0 h 730"/>
                <a:gd name="T46" fmla="*/ 0 w 353"/>
                <a:gd name="T47" fmla="*/ 95 h 730"/>
                <a:gd name="T48" fmla="*/ 0 w 353"/>
                <a:gd name="T49" fmla="*/ 323 h 730"/>
                <a:gd name="T50" fmla="*/ 32 w 353"/>
                <a:gd name="T51" fmla="*/ 356 h 730"/>
                <a:gd name="T52" fmla="*/ 64 w 353"/>
                <a:gd name="T53" fmla="*/ 323 h 730"/>
                <a:gd name="T54" fmla="*/ 64 w 353"/>
                <a:gd name="T55" fmla="*/ 117 h 730"/>
                <a:gd name="T56" fmla="*/ 81 w 353"/>
                <a:gd name="T57" fmla="*/ 117 h 730"/>
                <a:gd name="T58" fmla="*/ 81 w 353"/>
                <a:gd name="T59" fmla="*/ 687 h 730"/>
                <a:gd name="T60" fmla="*/ 125 w 353"/>
                <a:gd name="T61" fmla="*/ 730 h 730"/>
                <a:gd name="T62" fmla="*/ 168 w 353"/>
                <a:gd name="T63" fmla="*/ 687 h 730"/>
                <a:gd name="T64" fmla="*/ 168 w 353"/>
                <a:gd name="T65" fmla="*/ 358 h 730"/>
                <a:gd name="T66" fmla="*/ 185 w 353"/>
                <a:gd name="T67" fmla="*/ 358 h 730"/>
                <a:gd name="T68" fmla="*/ 185 w 353"/>
                <a:gd name="T69" fmla="*/ 687 h 730"/>
                <a:gd name="T70" fmla="*/ 228 w 353"/>
                <a:gd name="T71" fmla="*/ 730 h 730"/>
                <a:gd name="T72" fmla="*/ 272 w 353"/>
                <a:gd name="T73" fmla="*/ 687 h 730"/>
                <a:gd name="T74" fmla="*/ 272 w 353"/>
                <a:gd name="T75" fmla="*/ 683 h 730"/>
                <a:gd name="T76" fmla="*/ 272 w 353"/>
                <a:gd name="T77" fmla="*/ 687 h 730"/>
                <a:gd name="T78" fmla="*/ 272 w 353"/>
                <a:gd name="T79" fmla="*/ 117 h 730"/>
                <a:gd name="T80" fmla="*/ 289 w 353"/>
                <a:gd name="T81" fmla="*/ 117 h 730"/>
                <a:gd name="T82" fmla="*/ 289 w 353"/>
                <a:gd name="T83" fmla="*/ 315 h 730"/>
                <a:gd name="T84" fmla="*/ 289 w 353"/>
                <a:gd name="T85" fmla="*/ 314 h 730"/>
                <a:gd name="T86" fmla="*/ 289 w 353"/>
                <a:gd name="T87" fmla="*/ 323 h 730"/>
                <a:gd name="T88" fmla="*/ 294 w 353"/>
                <a:gd name="T89" fmla="*/ 342 h 730"/>
                <a:gd name="T90" fmla="*/ 321 w 353"/>
                <a:gd name="T91" fmla="*/ 356 h 730"/>
                <a:gd name="T92" fmla="*/ 353 w 353"/>
                <a:gd name="T93" fmla="*/ 325 h 730"/>
                <a:gd name="T94" fmla="*/ 353 w 353"/>
                <a:gd name="T95" fmla="*/ 323 h 730"/>
                <a:gd name="T96" fmla="*/ 353 w 353"/>
                <a:gd name="T97" fmla="*/ 323 h 730"/>
                <a:gd name="T98" fmla="*/ 353 w 353"/>
                <a:gd name="T99" fmla="*/ 298 h 730"/>
                <a:gd name="T100" fmla="*/ 353 w 353"/>
                <a:gd name="T101" fmla="*/ 95 h 730"/>
                <a:gd name="T102" fmla="*/ 327 w 353"/>
                <a:gd name="T103" fmla="*/ 30 h 7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53" h="730">
                  <a:moveTo>
                    <a:pt x="327" y="30"/>
                  </a:moveTo>
                  <a:cubicBezTo>
                    <a:pt x="327" y="30"/>
                    <a:pt x="327" y="30"/>
                    <a:pt x="327" y="30"/>
                  </a:cubicBezTo>
                  <a:cubicBezTo>
                    <a:pt x="326" y="29"/>
                    <a:pt x="324" y="27"/>
                    <a:pt x="323" y="26"/>
                  </a:cubicBezTo>
                  <a:cubicBezTo>
                    <a:pt x="322" y="25"/>
                    <a:pt x="321" y="25"/>
                    <a:pt x="321" y="24"/>
                  </a:cubicBezTo>
                  <a:cubicBezTo>
                    <a:pt x="320" y="24"/>
                    <a:pt x="320" y="24"/>
                    <a:pt x="320" y="23"/>
                  </a:cubicBezTo>
                  <a:cubicBezTo>
                    <a:pt x="310" y="15"/>
                    <a:pt x="299" y="9"/>
                    <a:pt x="287" y="5"/>
                  </a:cubicBezTo>
                  <a:cubicBezTo>
                    <a:pt x="287" y="5"/>
                    <a:pt x="287" y="5"/>
                    <a:pt x="287" y="5"/>
                  </a:cubicBezTo>
                  <a:cubicBezTo>
                    <a:pt x="286" y="5"/>
                    <a:pt x="285" y="4"/>
                    <a:pt x="283" y="4"/>
                  </a:cubicBezTo>
                  <a:cubicBezTo>
                    <a:pt x="283" y="4"/>
                    <a:pt x="283" y="4"/>
                    <a:pt x="282" y="4"/>
                  </a:cubicBezTo>
                  <a:cubicBezTo>
                    <a:pt x="281" y="3"/>
                    <a:pt x="280" y="3"/>
                    <a:pt x="280" y="3"/>
                  </a:cubicBezTo>
                  <a:cubicBezTo>
                    <a:pt x="279" y="3"/>
                    <a:pt x="278" y="3"/>
                    <a:pt x="277" y="2"/>
                  </a:cubicBezTo>
                  <a:cubicBezTo>
                    <a:pt x="277" y="2"/>
                    <a:pt x="276" y="2"/>
                    <a:pt x="276" y="2"/>
                  </a:cubicBezTo>
                  <a:cubicBezTo>
                    <a:pt x="274" y="2"/>
                    <a:pt x="273" y="2"/>
                    <a:pt x="272" y="2"/>
                  </a:cubicBezTo>
                  <a:cubicBezTo>
                    <a:pt x="272" y="2"/>
                    <a:pt x="272" y="2"/>
                    <a:pt x="272" y="1"/>
                  </a:cubicBezTo>
                  <a:cubicBezTo>
                    <a:pt x="270" y="1"/>
                    <a:pt x="269" y="1"/>
                    <a:pt x="267" y="1"/>
                  </a:cubicBezTo>
                  <a:cubicBezTo>
                    <a:pt x="267" y="1"/>
                    <a:pt x="267" y="1"/>
                    <a:pt x="267" y="1"/>
                  </a:cubicBezTo>
                  <a:cubicBezTo>
                    <a:pt x="266" y="1"/>
                    <a:pt x="264" y="1"/>
                    <a:pt x="263" y="1"/>
                  </a:cubicBezTo>
                  <a:cubicBezTo>
                    <a:pt x="262" y="1"/>
                    <a:pt x="262" y="1"/>
                    <a:pt x="262" y="1"/>
                  </a:cubicBezTo>
                  <a:cubicBezTo>
                    <a:pt x="261" y="1"/>
                    <a:pt x="259" y="0"/>
                    <a:pt x="258" y="0"/>
                  </a:cubicBezTo>
                  <a:cubicBezTo>
                    <a:pt x="258" y="0"/>
                    <a:pt x="258" y="0"/>
                    <a:pt x="258" y="0"/>
                  </a:cubicBezTo>
                  <a:cubicBezTo>
                    <a:pt x="96" y="0"/>
                    <a:pt x="96" y="0"/>
                    <a:pt x="96" y="0"/>
                  </a:cubicBezTo>
                  <a:cubicBezTo>
                    <a:pt x="95" y="0"/>
                    <a:pt x="95" y="0"/>
                    <a:pt x="95" y="0"/>
                  </a:cubicBezTo>
                  <a:cubicBezTo>
                    <a:pt x="95" y="0"/>
                    <a:pt x="95" y="0"/>
                    <a:pt x="95" y="0"/>
                  </a:cubicBezTo>
                  <a:cubicBezTo>
                    <a:pt x="43" y="1"/>
                    <a:pt x="0" y="43"/>
                    <a:pt x="0" y="95"/>
                  </a:cubicBezTo>
                  <a:cubicBezTo>
                    <a:pt x="0" y="323"/>
                    <a:pt x="0" y="323"/>
                    <a:pt x="0" y="323"/>
                  </a:cubicBezTo>
                  <a:cubicBezTo>
                    <a:pt x="0" y="341"/>
                    <a:pt x="15" y="356"/>
                    <a:pt x="32" y="356"/>
                  </a:cubicBezTo>
                  <a:cubicBezTo>
                    <a:pt x="50" y="356"/>
                    <a:pt x="64" y="341"/>
                    <a:pt x="64" y="323"/>
                  </a:cubicBezTo>
                  <a:cubicBezTo>
                    <a:pt x="64" y="117"/>
                    <a:pt x="64" y="117"/>
                    <a:pt x="64" y="117"/>
                  </a:cubicBezTo>
                  <a:cubicBezTo>
                    <a:pt x="81" y="117"/>
                    <a:pt x="81" y="117"/>
                    <a:pt x="81" y="117"/>
                  </a:cubicBezTo>
                  <a:cubicBezTo>
                    <a:pt x="81" y="687"/>
                    <a:pt x="81" y="687"/>
                    <a:pt x="81" y="687"/>
                  </a:cubicBezTo>
                  <a:cubicBezTo>
                    <a:pt x="81" y="711"/>
                    <a:pt x="101" y="730"/>
                    <a:pt x="125" y="730"/>
                  </a:cubicBezTo>
                  <a:cubicBezTo>
                    <a:pt x="148" y="730"/>
                    <a:pt x="168" y="711"/>
                    <a:pt x="168" y="687"/>
                  </a:cubicBezTo>
                  <a:cubicBezTo>
                    <a:pt x="168" y="358"/>
                    <a:pt x="168" y="358"/>
                    <a:pt x="168" y="358"/>
                  </a:cubicBezTo>
                  <a:cubicBezTo>
                    <a:pt x="185" y="358"/>
                    <a:pt x="185" y="358"/>
                    <a:pt x="185" y="358"/>
                  </a:cubicBezTo>
                  <a:cubicBezTo>
                    <a:pt x="185" y="687"/>
                    <a:pt x="185" y="687"/>
                    <a:pt x="185" y="687"/>
                  </a:cubicBezTo>
                  <a:cubicBezTo>
                    <a:pt x="185" y="711"/>
                    <a:pt x="204" y="730"/>
                    <a:pt x="228" y="730"/>
                  </a:cubicBezTo>
                  <a:cubicBezTo>
                    <a:pt x="252" y="730"/>
                    <a:pt x="272" y="711"/>
                    <a:pt x="272" y="687"/>
                  </a:cubicBezTo>
                  <a:cubicBezTo>
                    <a:pt x="272" y="686"/>
                    <a:pt x="272" y="685"/>
                    <a:pt x="272" y="683"/>
                  </a:cubicBezTo>
                  <a:cubicBezTo>
                    <a:pt x="272" y="687"/>
                    <a:pt x="272" y="687"/>
                    <a:pt x="272" y="687"/>
                  </a:cubicBezTo>
                  <a:cubicBezTo>
                    <a:pt x="272" y="687"/>
                    <a:pt x="272" y="687"/>
                    <a:pt x="272" y="117"/>
                  </a:cubicBezTo>
                  <a:cubicBezTo>
                    <a:pt x="272" y="117"/>
                    <a:pt x="272" y="117"/>
                    <a:pt x="289" y="117"/>
                  </a:cubicBezTo>
                  <a:cubicBezTo>
                    <a:pt x="289" y="117"/>
                    <a:pt x="289" y="117"/>
                    <a:pt x="289" y="315"/>
                  </a:cubicBezTo>
                  <a:cubicBezTo>
                    <a:pt x="289" y="314"/>
                    <a:pt x="289" y="314"/>
                    <a:pt x="289" y="314"/>
                  </a:cubicBezTo>
                  <a:cubicBezTo>
                    <a:pt x="289" y="323"/>
                    <a:pt x="289" y="323"/>
                    <a:pt x="289" y="323"/>
                  </a:cubicBezTo>
                  <a:cubicBezTo>
                    <a:pt x="289" y="330"/>
                    <a:pt x="291" y="337"/>
                    <a:pt x="294" y="342"/>
                  </a:cubicBezTo>
                  <a:cubicBezTo>
                    <a:pt x="300" y="350"/>
                    <a:pt x="310" y="356"/>
                    <a:pt x="321" y="356"/>
                  </a:cubicBezTo>
                  <a:cubicBezTo>
                    <a:pt x="338" y="356"/>
                    <a:pt x="352" y="342"/>
                    <a:pt x="353" y="325"/>
                  </a:cubicBezTo>
                  <a:cubicBezTo>
                    <a:pt x="353" y="324"/>
                    <a:pt x="353" y="324"/>
                    <a:pt x="353" y="323"/>
                  </a:cubicBezTo>
                  <a:cubicBezTo>
                    <a:pt x="353" y="323"/>
                    <a:pt x="353" y="323"/>
                    <a:pt x="353" y="323"/>
                  </a:cubicBezTo>
                  <a:cubicBezTo>
                    <a:pt x="353" y="298"/>
                    <a:pt x="353" y="298"/>
                    <a:pt x="353" y="298"/>
                  </a:cubicBezTo>
                  <a:cubicBezTo>
                    <a:pt x="353" y="270"/>
                    <a:pt x="353" y="213"/>
                    <a:pt x="353" y="95"/>
                  </a:cubicBezTo>
                  <a:cubicBezTo>
                    <a:pt x="353" y="70"/>
                    <a:pt x="343" y="47"/>
                    <a:pt x="327"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87"/>
              <a:endParaRPr lang="en-US" sz="2400">
                <a:solidFill>
                  <a:srgbClr val="292929"/>
                </a:solidFill>
              </a:endParaRPr>
            </a:p>
          </p:txBody>
        </p:sp>
      </p:grpSp>
    </p:spTree>
    <p:extLst>
      <p:ext uri="{BB962C8B-B14F-4D97-AF65-F5344CB8AC3E}">
        <p14:creationId xmlns:p14="http://schemas.microsoft.com/office/powerpoint/2010/main" val="1720146259"/>
      </p:ext>
    </p:extLst>
  </p:cSld>
  <p:clrMapOvr>
    <a:masterClrMapping/>
  </p:clrMapOvr>
  <p:transition>
    <p:fade/>
  </p:transition>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1_Section Divider">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7" name="Text Placeholder 6"/>
          <p:cNvSpPr>
            <a:spLocks noGrp="1"/>
          </p:cNvSpPr>
          <p:nvPr>
            <p:ph type="body" sz="quarter" idx="10"/>
          </p:nvPr>
        </p:nvSpPr>
        <p:spPr>
          <a:xfrm>
            <a:off x="521344" y="1905000"/>
            <a:ext cx="10696186" cy="1378644"/>
          </a:xfrm>
        </p:spPr>
        <p:txBody>
          <a:bodyPr anchor="ctr" anchorCtr="0">
            <a:noAutofit/>
            <a:scene3d>
              <a:camera prst="orthographicFront"/>
              <a:lightRig rig="flat" dir="t"/>
            </a:scene3d>
            <a:sp3d>
              <a:contourClr>
                <a:schemeClr val="bg2"/>
              </a:contourClr>
            </a:sp3d>
          </a:bodyPr>
          <a:lstStyle>
            <a:lvl1pPr marL="0" indent="0" algn="l">
              <a:buFont typeface="Arial" pitchFamily="34" charset="0"/>
              <a:buNone/>
              <a:defRPr kumimoji="0" lang="en-US" sz="8800" b="0" i="0" u="none" strike="noStrike" kern="1200" cap="none" spc="-120" normalizeH="0" baseline="0" dirty="0" smtClean="0">
                <a:ln w="3175">
                  <a:noFill/>
                </a:ln>
                <a:solidFill>
                  <a:schemeClr val="bg1">
                    <a:alpha val="99000"/>
                  </a:schemeClr>
                </a:solidFill>
                <a:effectLst/>
                <a:uLnTx/>
                <a:uFillTx/>
                <a:latin typeface="Segoe UI Light"/>
                <a:ea typeface="+mn-ea"/>
                <a:cs typeface="Arial" charset="0"/>
              </a:defRPr>
            </a:lvl1pPr>
          </a:lstStyle>
          <a:p>
            <a:pPr lvl="0"/>
            <a:r>
              <a:rPr lang="en-US" smtClean="0"/>
              <a:t>Click to edit Master text styles</a:t>
            </a:r>
          </a:p>
        </p:txBody>
      </p:sp>
      <p:pic>
        <p:nvPicPr>
          <p:cNvPr id="8" name="Picture 7"/>
          <p:cNvPicPr>
            <a:picLocks noChangeAspect="1"/>
          </p:cNvPicPr>
          <p:nvPr/>
        </p:nvPicPr>
        <p:blipFill>
          <a:blip r:embed="rId6">
            <a:extLst>
              <a:ext uri="{BEBA8EAE-BF5A-486C-A8C5-ECC9F3942E4B}">
                <a14:imgProps xmlns:a14="http://schemas.microsoft.com/office/drawing/2010/main">
                  <a14:imgLayer r:embed="rId7">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9163951" y="6338048"/>
            <a:ext cx="2507214" cy="291353"/>
          </a:xfrm>
          <a:prstGeom prst="rect">
            <a:avLst/>
          </a:prstGeom>
        </p:spPr>
      </p:pic>
      <p:graphicFrame>
        <p:nvGraphicFramePr>
          <p:cNvPr id="4" name="Object 3" hidden="1"/>
          <p:cNvGraphicFramePr>
            <a:graphicFrameLocks noChangeAspect="1"/>
          </p:cNvGraphicFramePr>
          <p:nvPr userDrawn="1">
            <p:custDataLst>
              <p:tags r:id="rId2"/>
            </p:custDataLst>
            <p:extLst/>
          </p:nvPr>
        </p:nvGraphicFramePr>
        <p:xfrm>
          <a:off x="0" y="0"/>
          <a:ext cx="158791" cy="158750"/>
        </p:xfrm>
        <a:graphic>
          <a:graphicData uri="http://schemas.openxmlformats.org/presentationml/2006/ole">
            <mc:AlternateContent xmlns:mc="http://schemas.openxmlformats.org/markup-compatibility/2006">
              <mc:Choice xmlns:v="urn:schemas-microsoft-com:vml" Requires="v">
                <p:oleObj spid="_x0000_s13352" name="think-cell Slide" r:id="rId8" imgW="270" imgH="270" progId="TCLayout.ActiveDocument.1">
                  <p:embed/>
                </p:oleObj>
              </mc:Choice>
              <mc:Fallback>
                <p:oleObj name="think-cell Slide" r:id="rId8" imgW="270" imgH="270" progId="TCLayout.ActiveDocument.1">
                  <p:embed/>
                  <p:pic>
                    <p:nvPicPr>
                      <p:cNvPr id="0" name=""/>
                      <p:cNvPicPr/>
                      <p:nvPr/>
                    </p:nvPicPr>
                    <p:blipFill>
                      <a:blip r:embed="rId9"/>
                      <a:stretch>
                        <a:fillRect/>
                      </a:stretch>
                    </p:blipFill>
                    <p:spPr>
                      <a:xfrm>
                        <a:off x="0" y="0"/>
                        <a:ext cx="158791" cy="158750"/>
                      </a:xfrm>
                      <a:prstGeom prst="rect">
                        <a:avLst/>
                      </a:prstGeom>
                    </p:spPr>
                  </p:pic>
                </p:oleObj>
              </mc:Fallback>
            </mc:AlternateContent>
          </a:graphicData>
        </a:graphic>
      </p:graphicFrame>
      <p:pic>
        <p:nvPicPr>
          <p:cNvPr id="5" name="Picture 4"/>
          <p:cNvPicPr>
            <a:picLocks noChangeAspect="1"/>
          </p:cNvPicPr>
          <p:nvPr userDrawn="1">
            <p:custDataLst>
              <p:tags r:id="rId3"/>
            </p:custDataLst>
          </p:nvPr>
        </p:nvPicPr>
        <p:blipFill>
          <a:blip r:embed="rId6">
            <a:extLst>
              <a:ext uri="{BEBA8EAE-BF5A-486C-A8C5-ECC9F3942E4B}">
                <a14:imgProps xmlns:a14="http://schemas.microsoft.com/office/drawing/2010/main">
                  <a14:imgLayer r:embed="rId7">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9163951" y="6338048"/>
            <a:ext cx="2507214" cy="291353"/>
          </a:xfrm>
          <a:prstGeom prst="rect">
            <a:avLst/>
          </a:prstGeom>
        </p:spPr>
      </p:pic>
    </p:spTree>
    <p:extLst>
      <p:ext uri="{BB962C8B-B14F-4D97-AF65-F5344CB8AC3E}">
        <p14:creationId xmlns:p14="http://schemas.microsoft.com/office/powerpoint/2010/main" val="2018861059"/>
      </p:ext>
    </p:extLst>
  </p:cSld>
  <p:clrMapOvr>
    <a:masterClrMapping/>
  </p:clrMapOvr>
  <p:transition>
    <p:fade/>
  </p:transition>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Branding">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7">
            <a:extLst>
              <a:ext uri="{28A0092B-C50C-407E-A947-70E740481C1C}">
                <a14:useLocalDpi xmlns:a14="http://schemas.microsoft.com/office/drawing/2010/main" val="0"/>
              </a:ext>
            </a:extLst>
          </a:blip>
          <a:stretch>
            <a:fillRect/>
          </a:stretch>
        </p:blipFill>
        <p:spPr bwMode="black">
          <a:xfrm>
            <a:off x="4322299" y="3140274"/>
            <a:ext cx="3547400" cy="577452"/>
          </a:xfrm>
          <a:prstGeom prst="rect">
            <a:avLst/>
          </a:prstGeom>
          <a:noFill/>
          <a:ln>
            <a:noFill/>
          </a:ln>
        </p:spPr>
      </p:pic>
      <p:sp>
        <p:nvSpPr>
          <p:cNvPr id="3" name="Text Box 3"/>
          <p:cNvSpPr txBox="1">
            <a:spLocks noChangeArrowheads="1"/>
          </p:cNvSpPr>
          <p:nvPr/>
        </p:nvSpPr>
        <p:spPr bwMode="blackWhite">
          <a:xfrm>
            <a:off x="508001" y="6083573"/>
            <a:ext cx="11176000" cy="415484"/>
          </a:xfrm>
          <a:prstGeom prst="rect">
            <a:avLst/>
          </a:prstGeom>
          <a:noFill/>
          <a:ln w="12700">
            <a:noFill/>
            <a:miter lim="800000"/>
            <a:headEnd type="none" w="sm" len="sm"/>
            <a:tailEnd type="none" w="sm" len="sm"/>
          </a:ln>
          <a:effectLst/>
        </p:spPr>
        <p:txBody>
          <a:bodyPr vert="horz" wrap="square" lIns="91425" tIns="45713" rIns="91425" bIns="45713" numCol="1" anchor="t" anchorCtr="0" compatLnSpc="1">
            <a:prstTxWarp prst="textNoShape">
              <a:avLst/>
            </a:prstTxWarp>
            <a:spAutoFit/>
          </a:bodyPr>
          <a:lstStyle/>
          <a:p>
            <a:pPr algn="ctr" defTabSz="914099" eaLnBrk="0" hangingPunct="0"/>
            <a:r>
              <a:rPr lang="en-US" sz="700" dirty="0">
                <a:solidFill>
                  <a:srgbClr val="FFFFFF">
                    <a:alpha val="99000"/>
                  </a:srgbClr>
                </a:solidFill>
                <a:cs typeface="Arial" charset="0"/>
              </a:rPr>
              <a:t>© 2011 Microsoft Corporation. All rights reserved. Microsoft, Windows, Windows Vista and other product names are or may be registered trademarks and/or trademarks in the U.S. and/or other countries.</a:t>
            </a:r>
          </a:p>
          <a:p>
            <a:pPr algn="ctr" defTabSz="914099" eaLnBrk="0" hangingPunct="0"/>
            <a:r>
              <a:rPr lang="en-US" sz="700" dirty="0">
                <a:solidFill>
                  <a:srgbClr val="FFFFFF">
                    <a:alpha val="99000"/>
                  </a:srgbClr>
                </a:solidFill>
                <a:cs typeface="Arial"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p>
        </p:txBody>
      </p:sp>
      <p:graphicFrame>
        <p:nvGraphicFramePr>
          <p:cNvPr id="4" name="Object 3" hidden="1"/>
          <p:cNvGraphicFramePr>
            <a:graphicFrameLocks noChangeAspect="1"/>
          </p:cNvGraphicFramePr>
          <p:nvPr userDrawn="1">
            <p:custDataLst>
              <p:tags r:id="rId2"/>
            </p:custDataLst>
            <p:extLst/>
          </p:nvPr>
        </p:nvGraphicFramePr>
        <p:xfrm>
          <a:off x="0" y="0"/>
          <a:ext cx="158791" cy="158750"/>
        </p:xfrm>
        <a:graphic>
          <a:graphicData uri="http://schemas.openxmlformats.org/presentationml/2006/ole">
            <mc:AlternateContent xmlns:mc="http://schemas.openxmlformats.org/markup-compatibility/2006">
              <mc:Choice xmlns:v="urn:schemas-microsoft-com:vml" Requires="v">
                <p:oleObj spid="_x0000_s14376" name="think-cell Slide" r:id="rId8" imgW="270" imgH="270" progId="TCLayout.ActiveDocument.1">
                  <p:embed/>
                </p:oleObj>
              </mc:Choice>
              <mc:Fallback>
                <p:oleObj name="think-cell Slide" r:id="rId8" imgW="270" imgH="270" progId="TCLayout.ActiveDocument.1">
                  <p:embed/>
                  <p:pic>
                    <p:nvPicPr>
                      <p:cNvPr id="0" name=""/>
                      <p:cNvPicPr/>
                      <p:nvPr/>
                    </p:nvPicPr>
                    <p:blipFill>
                      <a:blip r:embed="rId9"/>
                      <a:stretch>
                        <a:fillRect/>
                      </a:stretch>
                    </p:blipFill>
                    <p:spPr>
                      <a:xfrm>
                        <a:off x="0" y="0"/>
                        <a:ext cx="158791" cy="158750"/>
                      </a:xfrm>
                      <a:prstGeom prst="rect">
                        <a:avLst/>
                      </a:prstGeom>
                    </p:spPr>
                  </p:pic>
                </p:oleObj>
              </mc:Fallback>
            </mc:AlternateContent>
          </a:graphicData>
        </a:graphic>
      </p:graphicFrame>
      <p:pic>
        <p:nvPicPr>
          <p:cNvPr id="5" name="Picture 2"/>
          <p:cNvPicPr>
            <a:picLocks noChangeAspect="1" noChangeArrowheads="1"/>
          </p:cNvPicPr>
          <p:nvPr userDrawn="1">
            <p:custDataLst>
              <p:tags r:id="rId3"/>
            </p:custDataLst>
          </p:nvPr>
        </p:nvPicPr>
        <p:blipFill>
          <a:blip r:embed="rId7">
            <a:extLst>
              <a:ext uri="{28A0092B-C50C-407E-A947-70E740481C1C}">
                <a14:useLocalDpi xmlns:a14="http://schemas.microsoft.com/office/drawing/2010/main" val="0"/>
              </a:ext>
            </a:extLst>
          </a:blip>
          <a:stretch>
            <a:fillRect/>
          </a:stretch>
        </p:blipFill>
        <p:spPr bwMode="black">
          <a:xfrm>
            <a:off x="4322299" y="3140274"/>
            <a:ext cx="3547400" cy="577452"/>
          </a:xfrm>
          <a:prstGeom prst="rect">
            <a:avLst/>
          </a:prstGeom>
          <a:noFill/>
          <a:ln>
            <a:noFill/>
          </a:ln>
        </p:spPr>
      </p:pic>
      <p:sp>
        <p:nvSpPr>
          <p:cNvPr id="6" name="Text Box 3"/>
          <p:cNvSpPr txBox="1">
            <a:spLocks noChangeArrowheads="1"/>
          </p:cNvSpPr>
          <p:nvPr userDrawn="1">
            <p:custDataLst>
              <p:tags r:id="rId4"/>
            </p:custDataLst>
          </p:nvPr>
        </p:nvSpPr>
        <p:spPr bwMode="blackWhite">
          <a:xfrm>
            <a:off x="508001" y="6083573"/>
            <a:ext cx="11176000" cy="415484"/>
          </a:xfrm>
          <a:prstGeom prst="rect">
            <a:avLst/>
          </a:prstGeom>
          <a:noFill/>
          <a:ln w="12700">
            <a:noFill/>
            <a:miter lim="800000"/>
            <a:headEnd type="none" w="sm" len="sm"/>
            <a:tailEnd type="none" w="sm" len="sm"/>
          </a:ln>
          <a:effectLst/>
        </p:spPr>
        <p:txBody>
          <a:bodyPr vert="horz" wrap="square" lIns="91425" tIns="45713" rIns="91425" bIns="45713" numCol="1" anchor="t" anchorCtr="0" compatLnSpc="1">
            <a:prstTxWarp prst="textNoShape">
              <a:avLst/>
            </a:prstTxWarp>
            <a:spAutoFit/>
          </a:bodyPr>
          <a:lstStyle/>
          <a:p>
            <a:pPr algn="ctr" defTabSz="914099" eaLnBrk="0" hangingPunct="0"/>
            <a:r>
              <a:rPr lang="en-US" sz="700" dirty="0">
                <a:solidFill>
                  <a:srgbClr val="FFFFFF">
                    <a:alpha val="99000"/>
                  </a:srgbClr>
                </a:solidFill>
                <a:cs typeface="Segoe UI"/>
              </a:rPr>
              <a:t>© 2011 Microsoft Corporation. All rights reserved. Microsoft, Windows, Windows Vista and other product names are or may be registered trademarks and/or trademarks in the U.S. and/or other countries.</a:t>
            </a:r>
          </a:p>
          <a:p>
            <a:pPr algn="ctr" defTabSz="914099" eaLnBrk="0" hangingPunct="0"/>
            <a:r>
              <a:rPr lang="en-US" sz="700" dirty="0">
                <a:solidFill>
                  <a:srgbClr val="FFFFFF">
                    <a:alpha val="99000"/>
                  </a:srgbClr>
                </a:solidFill>
                <a:cs typeface="Segoe UI"/>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p>
        </p:txBody>
      </p:sp>
    </p:spTree>
    <p:extLst>
      <p:ext uri="{BB962C8B-B14F-4D97-AF65-F5344CB8AC3E}">
        <p14:creationId xmlns:p14="http://schemas.microsoft.com/office/powerpoint/2010/main" val="553170700"/>
      </p:ext>
    </p:extLst>
  </p:cSld>
  <p:clrMapOvr>
    <a:masterClrMapping/>
  </p:clrMapOvr>
  <p:transition>
    <p:fade/>
  </p:transition>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WALKIN - Prints in GRAYSCALE">
    <p:bg bwMode="ltGray">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24" name="Text Placeholder 5"/>
          <p:cNvSpPr>
            <a:spLocks noGrp="1"/>
          </p:cNvSpPr>
          <p:nvPr>
            <p:ph type="body" sz="quarter" idx="10" hasCustomPrompt="1"/>
          </p:nvPr>
        </p:nvSpPr>
        <p:spPr>
          <a:xfrm>
            <a:off x="512897" y="2892711"/>
            <a:ext cx="11231365" cy="1218795"/>
          </a:xfrm>
        </p:spPr>
        <p:txBody>
          <a:bodyPr/>
          <a:lstStyle>
            <a:lvl1pPr marL="0" indent="0">
              <a:buNone/>
              <a:defRPr lang="en-US" sz="8800" i="0" kern="1200" spc="-100" baseline="0" dirty="0" smtClean="0">
                <a:solidFill>
                  <a:schemeClr val="bg1">
                    <a:alpha val="99000"/>
                  </a:schemeClr>
                </a:soli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Click to edit title style</a:t>
            </a:r>
          </a:p>
        </p:txBody>
      </p:sp>
      <p:sp>
        <p:nvSpPr>
          <p:cNvPr id="25" name="Text Placeholder 8"/>
          <p:cNvSpPr>
            <a:spLocks noGrp="1"/>
          </p:cNvSpPr>
          <p:nvPr>
            <p:ph type="body" sz="quarter" idx="11" hasCustomPrompt="1"/>
          </p:nvPr>
        </p:nvSpPr>
        <p:spPr>
          <a:xfrm>
            <a:off x="512897" y="4343400"/>
            <a:ext cx="7515594" cy="443198"/>
          </a:xfrm>
        </p:spPr>
        <p:txBody>
          <a:bodyPr/>
          <a:lstStyle>
            <a:lvl1pPr marL="0" indent="0">
              <a:buNone/>
              <a:defRPr lang="en-US" sz="3200" kern="1200" spc="-100" baseline="0" dirty="0">
                <a:solidFill>
                  <a:schemeClr val="bg1">
                    <a:alpha val="99000"/>
                  </a:schemeClr>
                </a:solidFill>
                <a:latin typeface="+mj-lt"/>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Speaker Name</a:t>
            </a:r>
            <a:endParaRPr lang="en-US" dirty="0"/>
          </a:p>
        </p:txBody>
      </p:sp>
      <p:pic>
        <p:nvPicPr>
          <p:cNvPr id="26" name="Picture 25" descr="Microsoft logo and tagline"/>
          <p:cNvPicPr>
            <a:picLocks noChangeAspect="1" noChangeArrowheads="1"/>
          </p:cNvPicPr>
          <p:nvPr/>
        </p:nvPicPr>
        <p:blipFill rotWithShape="1">
          <a:blip r:embed="rId9">
            <a:extLst>
              <a:ext uri="{BEBA8EAE-BF5A-486C-A8C5-ECC9F3942E4B}">
                <a14:imgProps xmlns:a14="http://schemas.microsoft.com/office/drawing/2010/main">
                  <a14:imgLayer r:embed="rId10">
                    <a14:imgEffect>
                      <a14:brightnessContrast bright="100000"/>
                    </a14:imgEffect>
                  </a14:imgLayer>
                </a14:imgProps>
              </a:ext>
              <a:ext uri="{28A0092B-C50C-407E-A947-70E740481C1C}">
                <a14:useLocalDpi xmlns:a14="http://schemas.microsoft.com/office/drawing/2010/main" val="0"/>
              </a:ext>
            </a:extLst>
          </a:blip>
          <a:srcRect/>
          <a:stretch/>
        </p:blipFill>
        <p:spPr bwMode="black">
          <a:xfrm>
            <a:off x="534847" y="6364651"/>
            <a:ext cx="1596068" cy="268366"/>
          </a:xfrm>
          <a:prstGeom prst="rect">
            <a:avLst/>
          </a:prstGeom>
          <a:noFill/>
          <a:ln>
            <a:noFill/>
          </a:ln>
        </p:spPr>
      </p:pic>
      <p:pic>
        <p:nvPicPr>
          <p:cNvPr id="7" name="Picture 6"/>
          <p:cNvPicPr>
            <a:picLocks noChangeAspect="1"/>
          </p:cNvPicPr>
          <p:nvPr/>
        </p:nvPicPr>
        <p:blipFill>
          <a:blip r:embed="rId11">
            <a:extLst>
              <a:ext uri="{BEBA8EAE-BF5A-486C-A8C5-ECC9F3942E4B}">
                <a14:imgProps xmlns:a14="http://schemas.microsoft.com/office/drawing/2010/main">
                  <a14:imgLayer r:embed="rId12">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519249" y="228600"/>
            <a:ext cx="2498478" cy="290338"/>
          </a:xfrm>
          <a:prstGeom prst="rect">
            <a:avLst/>
          </a:prstGeom>
        </p:spPr>
      </p:pic>
      <p:graphicFrame>
        <p:nvGraphicFramePr>
          <p:cNvPr id="6" name="Object 5" hidden="1"/>
          <p:cNvGraphicFramePr>
            <a:graphicFrameLocks noChangeAspect="1"/>
          </p:cNvGraphicFramePr>
          <p:nvPr userDrawn="1">
            <p:custDataLst>
              <p:tags r:id="rId2"/>
            </p:custDataLst>
            <p:extLst/>
          </p:nvPr>
        </p:nvGraphicFramePr>
        <p:xfrm>
          <a:off x="0" y="0"/>
          <a:ext cx="158791" cy="158750"/>
        </p:xfrm>
        <a:graphic>
          <a:graphicData uri="http://schemas.openxmlformats.org/presentationml/2006/ole">
            <mc:AlternateContent xmlns:mc="http://schemas.openxmlformats.org/markup-compatibility/2006">
              <mc:Choice xmlns:v="urn:schemas-microsoft-com:vml" Requires="v">
                <p:oleObj spid="_x0000_s15400" name="think-cell Slide" r:id="rId13" imgW="270" imgH="270" progId="TCLayout.ActiveDocument.1">
                  <p:embed/>
                </p:oleObj>
              </mc:Choice>
              <mc:Fallback>
                <p:oleObj name="think-cell Slide" r:id="rId13" imgW="270" imgH="270" progId="TCLayout.ActiveDocument.1">
                  <p:embed/>
                  <p:pic>
                    <p:nvPicPr>
                      <p:cNvPr id="0" name=""/>
                      <p:cNvPicPr/>
                      <p:nvPr/>
                    </p:nvPicPr>
                    <p:blipFill>
                      <a:blip r:embed="rId14"/>
                      <a:stretch>
                        <a:fillRect/>
                      </a:stretch>
                    </p:blipFill>
                    <p:spPr>
                      <a:xfrm>
                        <a:off x="0" y="0"/>
                        <a:ext cx="158791" cy="158750"/>
                      </a:xfrm>
                      <a:prstGeom prst="rect">
                        <a:avLst/>
                      </a:prstGeom>
                    </p:spPr>
                  </p:pic>
                </p:oleObj>
              </mc:Fallback>
            </mc:AlternateContent>
          </a:graphicData>
        </a:graphic>
      </p:graphicFrame>
      <p:sp>
        <p:nvSpPr>
          <p:cNvPr id="8" name="Text Placeholder 5"/>
          <p:cNvSpPr>
            <a:spLocks noGrp="1"/>
          </p:cNvSpPr>
          <p:nvPr>
            <p:ph type="body" sz="quarter" idx="10" hasCustomPrompt="1"/>
            <p:custDataLst>
              <p:tags r:id="rId3"/>
            </p:custDataLst>
          </p:nvPr>
        </p:nvSpPr>
        <p:spPr>
          <a:xfrm>
            <a:off x="512898" y="2816510"/>
            <a:ext cx="11158586" cy="997196"/>
          </a:xfrm>
        </p:spPr>
        <p:txBody>
          <a:bodyPr anchor="b"/>
          <a:lstStyle>
            <a:lvl1pPr marL="0" indent="0">
              <a:buNone/>
              <a:defRPr lang="en-US" sz="7200" i="0" kern="1200" spc="-100" baseline="0" dirty="0" smtClean="0">
                <a:solidFill>
                  <a:schemeClr val="bg1">
                    <a:alpha val="99000"/>
                  </a:schemeClr>
                </a:soli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Click to edit title style</a:t>
            </a:r>
          </a:p>
        </p:txBody>
      </p:sp>
      <p:sp>
        <p:nvSpPr>
          <p:cNvPr id="9" name="Text Placeholder 8"/>
          <p:cNvSpPr>
            <a:spLocks noGrp="1"/>
          </p:cNvSpPr>
          <p:nvPr>
            <p:ph type="body" sz="quarter" idx="11" hasCustomPrompt="1"/>
            <p:custDataLst>
              <p:tags r:id="rId4"/>
            </p:custDataLst>
          </p:nvPr>
        </p:nvSpPr>
        <p:spPr>
          <a:xfrm>
            <a:off x="512896" y="4267200"/>
            <a:ext cx="9146382" cy="443198"/>
          </a:xfrm>
        </p:spPr>
        <p:txBody>
          <a:bodyPr/>
          <a:lstStyle>
            <a:lvl1pPr marL="0" indent="0">
              <a:lnSpc>
                <a:spcPct val="100000"/>
              </a:lnSpc>
              <a:spcBef>
                <a:spcPts val="0"/>
              </a:spcBef>
              <a:buNone/>
              <a:defRPr lang="en-US" sz="3200" kern="1200" spc="-100" baseline="0" dirty="0">
                <a:solidFill>
                  <a:schemeClr val="bg1">
                    <a:alpha val="99000"/>
                  </a:schemeClr>
                </a:solidFill>
                <a:latin typeface="+mj-lt"/>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Speaker Name</a:t>
            </a:r>
            <a:endParaRPr lang="en-US" dirty="0"/>
          </a:p>
        </p:txBody>
      </p:sp>
      <p:pic>
        <p:nvPicPr>
          <p:cNvPr id="10" name="Picture 9" descr="Microsoft logo and tagline"/>
          <p:cNvPicPr>
            <a:picLocks noChangeAspect="1" noChangeArrowheads="1"/>
          </p:cNvPicPr>
          <p:nvPr userDrawn="1">
            <p:custDataLst>
              <p:tags r:id="rId5"/>
            </p:custDataLst>
          </p:nvPr>
        </p:nvPicPr>
        <p:blipFill rotWithShape="1">
          <a:blip r:embed="rId9">
            <a:extLst>
              <a:ext uri="{BEBA8EAE-BF5A-486C-A8C5-ECC9F3942E4B}">
                <a14:imgProps xmlns:a14="http://schemas.microsoft.com/office/drawing/2010/main">
                  <a14:imgLayer r:embed="rId10">
                    <a14:imgEffect>
                      <a14:brightnessContrast bright="100000"/>
                    </a14:imgEffect>
                  </a14:imgLayer>
                </a14:imgProps>
              </a:ext>
              <a:ext uri="{28A0092B-C50C-407E-A947-70E740481C1C}">
                <a14:useLocalDpi xmlns:a14="http://schemas.microsoft.com/office/drawing/2010/main" val="0"/>
              </a:ext>
            </a:extLst>
          </a:blip>
          <a:srcRect/>
          <a:stretch/>
        </p:blipFill>
        <p:spPr bwMode="black">
          <a:xfrm>
            <a:off x="534847" y="6364651"/>
            <a:ext cx="1596068" cy="268366"/>
          </a:xfrm>
          <a:prstGeom prst="rect">
            <a:avLst/>
          </a:prstGeom>
          <a:noFill/>
          <a:ln>
            <a:noFill/>
          </a:ln>
        </p:spPr>
      </p:pic>
      <p:pic>
        <p:nvPicPr>
          <p:cNvPr id="11" name="Picture 10"/>
          <p:cNvPicPr>
            <a:picLocks noChangeAspect="1"/>
          </p:cNvPicPr>
          <p:nvPr userDrawn="1">
            <p:custDataLst>
              <p:tags r:id="rId6"/>
            </p:custDataLst>
          </p:nvPr>
        </p:nvPicPr>
        <p:blipFill>
          <a:blip r:embed="rId11">
            <a:extLst>
              <a:ext uri="{BEBA8EAE-BF5A-486C-A8C5-ECC9F3942E4B}">
                <a14:imgProps xmlns:a14="http://schemas.microsoft.com/office/drawing/2010/main">
                  <a14:imgLayer r:embed="rId12">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519249" y="228600"/>
            <a:ext cx="2498478" cy="290338"/>
          </a:xfrm>
          <a:prstGeom prst="rect">
            <a:avLst/>
          </a:prstGeom>
        </p:spPr>
      </p:pic>
    </p:spTree>
    <p:extLst>
      <p:ext uri="{BB962C8B-B14F-4D97-AF65-F5344CB8AC3E}">
        <p14:creationId xmlns:p14="http://schemas.microsoft.com/office/powerpoint/2010/main" val="1249604242"/>
      </p:ext>
    </p:extLst>
  </p:cSld>
  <p:clrMapOvr>
    <a:masterClrMapping/>
  </p:clrMapOvr>
  <p:transition>
    <p:fade/>
  </p:transition>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69239" y="1189176"/>
            <a:ext cx="11653523" cy="2068430"/>
          </a:xfrm>
          <a:prstGeom prst="rect">
            <a:avLst/>
          </a:prstGeom>
        </p:spPr>
        <p:txBody>
          <a:bodyPr lIns="67227" tIns="33613" rIns="67227" bIns="33613">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Title 5"/>
          <p:cNvSpPr>
            <a:spLocks noGrp="1"/>
          </p:cNvSpPr>
          <p:nvPr>
            <p:ph type="title"/>
          </p:nvPr>
        </p:nvSpPr>
        <p:spPr>
          <a:xfrm>
            <a:off x="269241" y="289512"/>
            <a:ext cx="11655840" cy="815780"/>
          </a:xfrm>
          <a:prstGeom prst="rect">
            <a:avLst/>
          </a:prstGeom>
        </p:spPr>
        <p:txBody>
          <a:bodyPr lIns="67227" tIns="33613" rIns="67227" bIns="33613"/>
          <a:lstStyle/>
          <a:p>
            <a:r>
              <a:rPr lang="en-US" smtClean="0"/>
              <a:t>Click to edit Master title style</a:t>
            </a:r>
            <a:endParaRPr lang="en-US"/>
          </a:p>
        </p:txBody>
      </p:sp>
    </p:spTree>
    <p:extLst>
      <p:ext uri="{BB962C8B-B14F-4D97-AF65-F5344CB8AC3E}">
        <p14:creationId xmlns:p14="http://schemas.microsoft.com/office/powerpoint/2010/main" val="979402692"/>
      </p:ext>
    </p:extLst>
  </p:cSld>
  <p:clrMapOvr>
    <a:masterClrMapping/>
  </p:clrMapOvr>
  <p:transition>
    <p:fade/>
  </p:transition>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Title Slide">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519249" y="2234114"/>
            <a:ext cx="8375702" cy="1359196"/>
          </a:xfrm>
        </p:spPr>
        <p:txBody>
          <a:bodyPr anchor="ctr" anchorCtr="0">
            <a:noAutofit/>
          </a:bodyPr>
          <a:lstStyle>
            <a:lvl1pPr>
              <a:lnSpc>
                <a:spcPct val="90000"/>
              </a:lnSpc>
              <a:defRPr sz="6600" baseline="0">
                <a:solidFill>
                  <a:schemeClr val="bg1">
                    <a:alpha val="99000"/>
                  </a:schemeClr>
                </a:solidFill>
                <a:latin typeface="Segoe UI Light" pitchFamily="34" charset="0"/>
              </a:defRPr>
            </a:lvl1pPr>
          </a:lstStyle>
          <a:p>
            <a:r>
              <a:rPr lang="en-US" dirty="0" smtClean="0"/>
              <a:t>Title Here</a:t>
            </a:r>
            <a:endParaRPr lang="en-US" dirty="0"/>
          </a:p>
        </p:txBody>
      </p:sp>
      <p:sp>
        <p:nvSpPr>
          <p:cNvPr id="7" name="Text Placeholder 6"/>
          <p:cNvSpPr>
            <a:spLocks noGrp="1"/>
          </p:cNvSpPr>
          <p:nvPr>
            <p:ph type="body" sz="quarter" idx="11" hasCustomPrompt="1"/>
          </p:nvPr>
        </p:nvSpPr>
        <p:spPr>
          <a:xfrm>
            <a:off x="519249" y="4612342"/>
            <a:ext cx="5455754" cy="1144929"/>
          </a:xfrm>
        </p:spPr>
        <p:txBody>
          <a:bodyPr/>
          <a:lstStyle>
            <a:lvl1pPr marL="0" indent="0">
              <a:buFont typeface="Arial" pitchFamily="34" charset="0"/>
              <a:buNone/>
              <a:defRPr sz="2400">
                <a:solidFill>
                  <a:schemeClr val="bg1">
                    <a:alpha val="98000"/>
                  </a:schemeClr>
                </a:solidFill>
                <a:latin typeface="+mj-lt"/>
              </a:defRPr>
            </a:lvl1pPr>
            <a:lvl2pPr marL="460375" indent="0">
              <a:buFont typeface="Arial" pitchFamily="34" charset="0"/>
              <a:buNone/>
              <a:defRPr/>
            </a:lvl2pPr>
            <a:lvl3pPr marL="855663" indent="0">
              <a:buFont typeface="Arial" pitchFamily="34" charset="0"/>
              <a:buNone/>
              <a:defRPr/>
            </a:lvl3pPr>
            <a:lvl4pPr marL="1258888" indent="0">
              <a:buFont typeface="Arial" pitchFamily="34" charset="0"/>
              <a:buNone/>
              <a:defRPr/>
            </a:lvl4pPr>
            <a:lvl5pPr marL="1604963" indent="0">
              <a:buFont typeface="Arial" pitchFamily="34" charset="0"/>
              <a:buNone/>
              <a:defRPr/>
            </a:lvl5pPr>
          </a:lstStyle>
          <a:p>
            <a:pPr lvl="0"/>
            <a:r>
              <a:rPr lang="en-US" dirty="0" smtClean="0"/>
              <a:t>Name</a:t>
            </a:r>
          </a:p>
          <a:p>
            <a:pPr lvl="0"/>
            <a:r>
              <a:rPr lang="en-US" dirty="0" smtClean="0"/>
              <a:t>Title</a:t>
            </a:r>
          </a:p>
          <a:p>
            <a:pPr lvl="0"/>
            <a:r>
              <a:rPr lang="en-US" dirty="0" smtClean="0"/>
              <a:t>Microsoft Corporation</a:t>
            </a:r>
          </a:p>
        </p:txBody>
      </p:sp>
      <p:pic>
        <p:nvPicPr>
          <p:cNvPr id="13" name="Picture 12"/>
          <p:cNvPicPr>
            <a:picLocks noChangeAspect="1"/>
          </p:cNvPicPr>
          <p:nvPr/>
        </p:nvPicPr>
        <p:blipFill>
          <a:blip r:embed="rId6">
            <a:extLst>
              <a:ext uri="{BEBA8EAE-BF5A-486C-A8C5-ECC9F3942E4B}">
                <a14:imgProps xmlns:a14="http://schemas.microsoft.com/office/drawing/2010/main">
                  <a14:imgLayer r:embed="rId7">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519249" y="228600"/>
            <a:ext cx="2498478" cy="290338"/>
          </a:xfrm>
          <a:prstGeom prst="rect">
            <a:avLst/>
          </a:prstGeom>
        </p:spPr>
      </p:pic>
      <p:graphicFrame>
        <p:nvGraphicFramePr>
          <p:cNvPr id="5" name="Object 4" hidden="1"/>
          <p:cNvGraphicFramePr>
            <a:graphicFrameLocks noChangeAspect="1"/>
          </p:cNvGraphicFramePr>
          <p:nvPr userDrawn="1">
            <p:custDataLst>
              <p:tags r:id="rId2"/>
            </p:custDataLst>
            <p:extLst/>
          </p:nvPr>
        </p:nvGraphicFramePr>
        <p:xfrm>
          <a:off x="0" y="0"/>
          <a:ext cx="158791" cy="158750"/>
        </p:xfrm>
        <a:graphic>
          <a:graphicData uri="http://schemas.openxmlformats.org/presentationml/2006/ole">
            <mc:AlternateContent xmlns:mc="http://schemas.openxmlformats.org/markup-compatibility/2006">
              <mc:Choice xmlns:v="urn:schemas-microsoft-com:vml" Requires="v">
                <p:oleObj spid="_x0000_s17447" name="think-cell Slide" r:id="rId8" imgW="270" imgH="270" progId="TCLayout.ActiveDocument.1">
                  <p:embed/>
                </p:oleObj>
              </mc:Choice>
              <mc:Fallback>
                <p:oleObj name="think-cell Slide" r:id="rId8" imgW="270" imgH="270" progId="TCLayout.ActiveDocument.1">
                  <p:embed/>
                  <p:pic>
                    <p:nvPicPr>
                      <p:cNvPr id="0" name=""/>
                      <p:cNvPicPr/>
                      <p:nvPr/>
                    </p:nvPicPr>
                    <p:blipFill>
                      <a:blip r:embed="rId9"/>
                      <a:stretch>
                        <a:fillRect/>
                      </a:stretch>
                    </p:blipFill>
                    <p:spPr>
                      <a:xfrm>
                        <a:off x="0" y="0"/>
                        <a:ext cx="158791" cy="158750"/>
                      </a:xfrm>
                      <a:prstGeom prst="rect">
                        <a:avLst/>
                      </a:prstGeom>
                    </p:spPr>
                  </p:pic>
                </p:oleObj>
              </mc:Fallback>
            </mc:AlternateContent>
          </a:graphicData>
        </a:graphic>
      </p:graphicFrame>
      <p:pic>
        <p:nvPicPr>
          <p:cNvPr id="6" name="Picture 5"/>
          <p:cNvPicPr>
            <a:picLocks noChangeAspect="1"/>
          </p:cNvPicPr>
          <p:nvPr userDrawn="1">
            <p:custDataLst>
              <p:tags r:id="rId3"/>
            </p:custDataLst>
          </p:nvPr>
        </p:nvPicPr>
        <p:blipFill>
          <a:blip r:embed="rId6">
            <a:extLst>
              <a:ext uri="{BEBA8EAE-BF5A-486C-A8C5-ECC9F3942E4B}">
                <a14:imgProps xmlns:a14="http://schemas.microsoft.com/office/drawing/2010/main">
                  <a14:imgLayer r:embed="rId7">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519249" y="228600"/>
            <a:ext cx="2498478" cy="290338"/>
          </a:xfrm>
          <a:prstGeom prst="rect">
            <a:avLst/>
          </a:prstGeom>
        </p:spPr>
      </p:pic>
    </p:spTree>
    <p:extLst>
      <p:ext uri="{BB962C8B-B14F-4D97-AF65-F5344CB8AC3E}">
        <p14:creationId xmlns:p14="http://schemas.microsoft.com/office/powerpoint/2010/main" val="4151270747"/>
      </p:ext>
    </p:extLst>
  </p:cSld>
  <p:clrMapOvr>
    <a:masterClrMapping/>
  </p:clrMapOvr>
  <p:transition>
    <p:fade/>
  </p:transition>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19248" y="228601"/>
            <a:ext cx="11151917" cy="747897"/>
          </a:xfrm>
        </p:spPr>
        <p:txBody>
          <a:bodyPr/>
          <a:lstStyle>
            <a:lvl1pPr>
              <a:defRPr sz="5400"/>
            </a:lvl1pPr>
          </a:lstStyle>
          <a:p>
            <a:r>
              <a:rPr lang="en-US" smtClean="0"/>
              <a:t>Click to edit Master title style</a:t>
            </a:r>
            <a:endParaRPr lang="en-US" dirty="0"/>
          </a:p>
        </p:txBody>
      </p:sp>
      <p:sp>
        <p:nvSpPr>
          <p:cNvPr id="5" name="Text Placeholder 4"/>
          <p:cNvSpPr>
            <a:spLocks noGrp="1"/>
          </p:cNvSpPr>
          <p:nvPr>
            <p:ph type="body" sz="quarter" idx="10"/>
          </p:nvPr>
        </p:nvSpPr>
        <p:spPr>
          <a:xfrm>
            <a:off x="519248" y="1447800"/>
            <a:ext cx="11151917" cy="946413"/>
          </a:xfrm>
        </p:spPr>
        <p:txBody>
          <a:bodyPr/>
          <a:lstStyle>
            <a:lvl1pPr marL="3175" indent="0">
              <a:spcBef>
                <a:spcPts val="0"/>
              </a:spcBef>
              <a:spcAft>
                <a:spcPts val="900"/>
              </a:spcAft>
              <a:buSzPct val="80000"/>
              <a:buFont typeface="Arial" pitchFamily="34" charset="0"/>
              <a:buNone/>
              <a:defRPr sz="4000" spc="-100" baseline="0">
                <a:gradFill>
                  <a:gsLst>
                    <a:gs pos="0">
                      <a:srgbClr val="595959"/>
                    </a:gs>
                    <a:gs pos="86000">
                      <a:srgbClr val="595959"/>
                    </a:gs>
                  </a:gsLst>
                  <a:lin ang="5400000" scaled="0"/>
                </a:gradFill>
                <a:latin typeface="Segoe UI Light" pitchFamily="34" charset="0"/>
              </a:defRPr>
            </a:lvl1pPr>
            <a:lvl2pPr marL="3175" indent="0">
              <a:spcBef>
                <a:spcPts val="0"/>
              </a:spcBef>
              <a:buSzPct val="80000"/>
              <a:buFont typeface="Arial" pitchFamily="34" charset="0"/>
              <a:buNone/>
              <a:defRPr sz="2000" spc="-50" baseline="0">
                <a:gradFill>
                  <a:gsLst>
                    <a:gs pos="0">
                      <a:srgbClr val="595959"/>
                    </a:gs>
                    <a:gs pos="86000">
                      <a:srgbClr val="595959"/>
                    </a:gs>
                  </a:gsLst>
                  <a:lin ang="5400000" scaled="0"/>
                </a:gradFill>
              </a:defRPr>
            </a:lvl2pPr>
            <a:lvl3pPr marL="1258888" indent="-403225">
              <a:buSzPct val="80000"/>
              <a:buFontTx/>
              <a:buBlip>
                <a:blip r:embed="rId4"/>
              </a:buBlip>
              <a:defRPr>
                <a:gradFill>
                  <a:gsLst>
                    <a:gs pos="0">
                      <a:schemeClr val="tx1">
                        <a:lumMod val="90000"/>
                        <a:lumOff val="10000"/>
                      </a:schemeClr>
                    </a:gs>
                    <a:gs pos="86000">
                      <a:schemeClr val="tx1">
                        <a:lumMod val="90000"/>
                        <a:lumOff val="10000"/>
                      </a:schemeClr>
                    </a:gs>
                  </a:gsLst>
                  <a:lin ang="5400000" scaled="0"/>
                </a:gradFill>
              </a:defRPr>
            </a:lvl3pPr>
            <a:lvl4pPr marL="1604963" indent="-346075">
              <a:buSzPct val="80000"/>
              <a:buFontTx/>
              <a:buBlip>
                <a:blip r:embed="rId4"/>
              </a:buBlip>
              <a:defRPr>
                <a:gradFill>
                  <a:gsLst>
                    <a:gs pos="0">
                      <a:schemeClr val="tx1">
                        <a:lumMod val="90000"/>
                        <a:lumOff val="10000"/>
                      </a:schemeClr>
                    </a:gs>
                    <a:gs pos="86000">
                      <a:schemeClr val="tx1">
                        <a:lumMod val="90000"/>
                        <a:lumOff val="10000"/>
                      </a:schemeClr>
                    </a:gs>
                  </a:gsLst>
                  <a:lin ang="5400000" scaled="0"/>
                </a:gradFill>
              </a:defRPr>
            </a:lvl4pPr>
            <a:lvl5pPr marL="1941513" indent="-336550">
              <a:buSzPct val="80000"/>
              <a:buFontTx/>
              <a:buBlip>
                <a:blip r:embed="rId4"/>
              </a:buBlip>
              <a:defRPr>
                <a:gradFill>
                  <a:gsLst>
                    <a:gs pos="0">
                      <a:schemeClr val="tx1">
                        <a:lumMod val="90000"/>
                        <a:lumOff val="10000"/>
                      </a:schemeClr>
                    </a:gs>
                    <a:gs pos="86000">
                      <a:schemeClr val="tx1">
                        <a:lumMod val="90000"/>
                        <a:lumOff val="10000"/>
                      </a:schemeClr>
                    </a:gs>
                  </a:gsLst>
                  <a:lin ang="5400000" scaled="0"/>
                </a:gradFill>
              </a:defRPr>
            </a:lvl5pPr>
          </a:lstStyle>
          <a:p>
            <a:pPr lvl="0"/>
            <a:r>
              <a:rPr lang="en-US" smtClean="0"/>
              <a:t>Click to edit Master text styles</a:t>
            </a:r>
          </a:p>
          <a:p>
            <a:pPr lvl="1"/>
            <a:r>
              <a:rPr lang="en-US" smtClean="0"/>
              <a:t>Second level</a:t>
            </a:r>
          </a:p>
        </p:txBody>
      </p:sp>
      <p:pic>
        <p:nvPicPr>
          <p:cNvPr id="4" name="Picture 3"/>
          <p:cNvPicPr>
            <a:picLocks noChangeAspect="1"/>
          </p:cNvPicPr>
          <p:nvPr/>
        </p:nvPicPr>
        <p:blipFill>
          <a:blip r:embed="rId5" cstate="print">
            <a:duotone>
              <a:prstClr val="black"/>
              <a:schemeClr val="tx2">
                <a:tint val="45000"/>
                <a:satMod val="400000"/>
              </a:schemeClr>
            </a:duotone>
            <a:extLst>
              <a:ext uri="{BEBA8EAE-BF5A-486C-A8C5-ECC9F3942E4B}">
                <a14:imgProps xmlns:a14="http://schemas.microsoft.com/office/drawing/2010/main">
                  <a14:imgLayer r:embed="rId6">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518804" y="6372547"/>
            <a:ext cx="1682359" cy="195501"/>
          </a:xfrm>
          <a:prstGeom prst="rect">
            <a:avLst/>
          </a:prstGeom>
        </p:spPr>
      </p:pic>
      <p:graphicFrame>
        <p:nvGraphicFramePr>
          <p:cNvPr id="6" name="Object 5" hidden="1"/>
          <p:cNvGraphicFramePr>
            <a:graphicFrameLocks noChangeAspect="1"/>
          </p:cNvGraphicFramePr>
          <p:nvPr userDrawn="1">
            <p:custDataLst>
              <p:tags r:id="rId2"/>
            </p:custDataLst>
            <p:extLst/>
          </p:nvPr>
        </p:nvGraphicFramePr>
        <p:xfrm>
          <a:off x="0" y="0"/>
          <a:ext cx="158791" cy="158750"/>
        </p:xfrm>
        <a:graphic>
          <a:graphicData uri="http://schemas.openxmlformats.org/presentationml/2006/ole">
            <mc:AlternateContent xmlns:mc="http://schemas.openxmlformats.org/markup-compatibility/2006">
              <mc:Choice xmlns:v="urn:schemas-microsoft-com:vml" Requires="v">
                <p:oleObj spid="_x0000_s18471" name="think-cell Slide" r:id="rId7" imgW="270" imgH="270" progId="TCLayout.ActiveDocument.1">
                  <p:embed/>
                </p:oleObj>
              </mc:Choice>
              <mc:Fallback>
                <p:oleObj name="think-cell Slide" r:id="rId7" imgW="270" imgH="270" progId="TCLayout.ActiveDocument.1">
                  <p:embed/>
                  <p:pic>
                    <p:nvPicPr>
                      <p:cNvPr id="0" name=""/>
                      <p:cNvPicPr/>
                      <p:nvPr/>
                    </p:nvPicPr>
                    <p:blipFill>
                      <a:blip r:embed="rId8"/>
                      <a:stretch>
                        <a:fillRect/>
                      </a:stretch>
                    </p:blipFill>
                    <p:spPr>
                      <a:xfrm>
                        <a:off x="0" y="0"/>
                        <a:ext cx="158791" cy="158750"/>
                      </a:xfrm>
                      <a:prstGeom prst="rect">
                        <a:avLst/>
                      </a:prstGeom>
                    </p:spPr>
                  </p:pic>
                </p:oleObj>
              </mc:Fallback>
            </mc:AlternateContent>
          </a:graphicData>
        </a:graphic>
      </p:graphicFrame>
    </p:spTree>
    <p:extLst>
      <p:ext uri="{BB962C8B-B14F-4D97-AF65-F5344CB8AC3E}">
        <p14:creationId xmlns:p14="http://schemas.microsoft.com/office/powerpoint/2010/main" val="3232900315"/>
      </p:ext>
    </p:extLst>
  </p:cSld>
  <p:clrMapOvr>
    <a:masterClrMapping/>
  </p:clrMapOvr>
  <p:transition>
    <p:fade/>
  </p:transition>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Title and  Non-Bulleted Content">
    <p:spTree>
      <p:nvGrpSpPr>
        <p:cNvPr id="1" name=""/>
        <p:cNvGrpSpPr/>
        <p:nvPr/>
      </p:nvGrpSpPr>
      <p:grpSpPr>
        <a:xfrm>
          <a:off x="0" y="0"/>
          <a:ext cx="0" cy="0"/>
          <a:chOff x="0" y="0"/>
          <a:chExt cx="0" cy="0"/>
        </a:xfrm>
      </p:grpSpPr>
      <p:sp>
        <p:nvSpPr>
          <p:cNvPr id="2" name="Title 1"/>
          <p:cNvSpPr>
            <a:spLocks noGrp="1"/>
          </p:cNvSpPr>
          <p:nvPr>
            <p:ph type="title"/>
          </p:nvPr>
        </p:nvSpPr>
        <p:spPr>
          <a:xfrm>
            <a:off x="519248" y="228601"/>
            <a:ext cx="11151917" cy="747897"/>
          </a:xfrm>
        </p:spPr>
        <p:txBody>
          <a:bodyPr/>
          <a:lstStyle>
            <a:lvl1pPr algn="l" defTabSz="914363" rtl="0" eaLnBrk="1" latinLnBrk="0" hangingPunct="1">
              <a:lnSpc>
                <a:spcPct val="90000"/>
              </a:lnSpc>
              <a:spcBef>
                <a:spcPct val="0"/>
              </a:spcBef>
              <a:buNone/>
              <a:defRPr lang="en-US" sz="5400" b="0" kern="1200" cap="none" spc="-100" baseline="0" dirty="0">
                <a:ln w="3175">
                  <a:noFill/>
                </a:ln>
                <a:gradFill flip="none" rotWithShape="1">
                  <a:gsLst>
                    <a:gs pos="0">
                      <a:srgbClr val="595959"/>
                    </a:gs>
                    <a:gs pos="86000">
                      <a:srgbClr val="595959"/>
                    </a:gs>
                  </a:gsLst>
                  <a:lin ang="5400000" scaled="0"/>
                  <a:tileRect/>
                </a:gradFill>
                <a:effectLst/>
                <a:latin typeface="Segoe UI Light" pitchFamily="34" charset="0"/>
                <a:ea typeface="+mn-ea"/>
                <a:cs typeface="Arial" charset="0"/>
              </a:defRPr>
            </a:lvl1pPr>
          </a:lstStyle>
          <a:p>
            <a:r>
              <a:rPr lang="en-US" smtClean="0"/>
              <a:t>Click to edit Master title style</a:t>
            </a:r>
            <a:endParaRPr lang="en-US" dirty="0"/>
          </a:p>
        </p:txBody>
      </p:sp>
      <p:sp>
        <p:nvSpPr>
          <p:cNvPr id="5" name="Text Placeholder 4"/>
          <p:cNvSpPr>
            <a:spLocks noGrp="1"/>
          </p:cNvSpPr>
          <p:nvPr>
            <p:ph type="body" sz="quarter" idx="10"/>
          </p:nvPr>
        </p:nvSpPr>
        <p:spPr>
          <a:xfrm>
            <a:off x="519248" y="1447799"/>
            <a:ext cx="11151917" cy="2099036"/>
          </a:xfrm>
        </p:spPr>
        <p:txBody>
          <a:bodyPr/>
          <a:lstStyle>
            <a:lvl1pPr marL="0" indent="0">
              <a:spcBef>
                <a:spcPts val="0"/>
              </a:spcBef>
              <a:spcAft>
                <a:spcPts val="0"/>
              </a:spcAft>
              <a:buFont typeface="Arial" pitchFamily="34" charset="0"/>
              <a:buNone/>
              <a:defRPr lang="en-US" sz="3200" kern="1200" dirty="0" smtClean="0">
                <a:gradFill>
                  <a:gsLst>
                    <a:gs pos="0">
                      <a:srgbClr val="595959"/>
                    </a:gs>
                    <a:gs pos="86000">
                      <a:srgbClr val="595959"/>
                    </a:gs>
                  </a:gsLst>
                  <a:lin ang="5400000" scaled="0"/>
                </a:gradFill>
                <a:latin typeface="+mn-lt"/>
                <a:ea typeface="+mn-ea"/>
                <a:cs typeface="+mn-cs"/>
              </a:defRPr>
            </a:lvl1pPr>
            <a:lvl2pPr marL="688975" indent="-342900">
              <a:spcBef>
                <a:spcPts val="0"/>
              </a:spcBef>
              <a:spcAft>
                <a:spcPts val="0"/>
              </a:spcAft>
              <a:buFont typeface="Arial" pitchFamily="34" charset="0"/>
              <a:buChar char="•"/>
              <a:defRPr lang="en-US" sz="2800" kern="1200" dirty="0" smtClean="0">
                <a:gradFill>
                  <a:gsLst>
                    <a:gs pos="0">
                      <a:srgbClr val="595959"/>
                    </a:gs>
                    <a:gs pos="86000">
                      <a:srgbClr val="595959"/>
                    </a:gs>
                  </a:gsLst>
                  <a:lin ang="5400000" scaled="0"/>
                </a:gradFill>
                <a:latin typeface="+mn-lt"/>
                <a:ea typeface="+mn-ea"/>
                <a:cs typeface="+mn-cs"/>
              </a:defRPr>
            </a:lvl2pPr>
            <a:lvl3pPr marL="0" indent="0">
              <a:spcBef>
                <a:spcPts val="0"/>
              </a:spcBef>
              <a:spcAft>
                <a:spcPts val="400"/>
              </a:spcAft>
              <a:buNone/>
              <a:defRPr sz="2000"/>
            </a:lvl3pPr>
            <a:lvl4pPr marL="0" indent="0">
              <a:spcBef>
                <a:spcPts val="0"/>
              </a:spcBef>
              <a:spcAft>
                <a:spcPts val="400"/>
              </a:spcAft>
              <a:buNone/>
              <a:defRPr/>
            </a:lvl4pPr>
            <a:lvl5pPr marL="342900" indent="-342900">
              <a:spcBef>
                <a:spcPts val="0"/>
              </a:spcBef>
              <a:spcAft>
                <a:spcPts val="400"/>
              </a:spcAft>
              <a:buFont typeface="Arial" pitchFamily="34" charset="0"/>
              <a:buChar char="•"/>
              <a:defRPr/>
            </a:lvl5pPr>
            <a:lvl6pPr marL="1033462" indent="-342900">
              <a:buFont typeface="Arial" pitchFamily="34" charset="0"/>
              <a:buChar char="•"/>
              <a:defRPr sz="2400">
                <a:gradFill>
                  <a:gsLst>
                    <a:gs pos="0">
                      <a:srgbClr val="595959"/>
                    </a:gs>
                    <a:gs pos="86000">
                      <a:srgbClr val="595959"/>
                    </a:gs>
                  </a:gsLst>
                  <a:lin ang="5400000" scaled="0"/>
                </a:gradFill>
              </a:defRPr>
            </a:lvl6pPr>
            <a:lvl7pPr marL="1255713" indent="-225425">
              <a:defRPr>
                <a:gradFill>
                  <a:gsLst>
                    <a:gs pos="0">
                      <a:srgbClr val="595959"/>
                    </a:gs>
                    <a:gs pos="86000">
                      <a:srgbClr val="595959"/>
                    </a:gs>
                  </a:gsLst>
                  <a:lin ang="5400000" scaled="0"/>
                </a:gradFill>
              </a:defRPr>
            </a:lvl7pPr>
            <a:lvl8pPr marL="1487488" indent="-231775">
              <a:defRPr>
                <a:gradFill>
                  <a:gsLst>
                    <a:gs pos="0">
                      <a:srgbClr val="595959"/>
                    </a:gs>
                    <a:gs pos="86000">
                      <a:srgbClr val="595959"/>
                    </a:gs>
                  </a:gsLst>
                  <a:lin ang="5400000" scaled="0"/>
                </a:gradFill>
              </a:defRPr>
            </a:lvl8pPr>
          </a:lstStyle>
          <a:p>
            <a:pPr marL="346075" lvl="0" indent="-346075" algn="l" defTabSz="914363" rtl="0" eaLnBrk="1" latinLnBrk="0" hangingPunct="1">
              <a:lnSpc>
                <a:spcPct val="90000"/>
              </a:lnSpc>
              <a:spcBef>
                <a:spcPct val="20000"/>
              </a:spcBef>
              <a:buSzPct val="90000"/>
              <a:buFont typeface="Arial" pitchFamily="34" charset="0"/>
              <a:buChar char="•"/>
            </a:pPr>
            <a:r>
              <a:rPr lang="en-US" smtClean="0"/>
              <a:t>Click to edit Master text styles</a:t>
            </a:r>
          </a:p>
          <a:p>
            <a:pPr marL="346075" lvl="1" indent="-346075" algn="l" defTabSz="914363" rtl="0" eaLnBrk="1" latinLnBrk="0" hangingPunct="1">
              <a:lnSpc>
                <a:spcPct val="90000"/>
              </a:lnSpc>
              <a:spcBef>
                <a:spcPct val="20000"/>
              </a:spcBef>
              <a:buSzPct val="90000"/>
              <a:buFont typeface="Arial" pitchFamily="34" charset="0"/>
              <a:buChar char="•"/>
            </a:pPr>
            <a:r>
              <a:rPr lang="en-US" smtClean="0"/>
              <a:t>Second level</a:t>
            </a:r>
          </a:p>
          <a:p>
            <a:pPr marL="346075" lvl="2" indent="-346075" algn="l" defTabSz="914363" rtl="0" eaLnBrk="1" latinLnBrk="0" hangingPunct="1">
              <a:lnSpc>
                <a:spcPct val="90000"/>
              </a:lnSpc>
              <a:spcBef>
                <a:spcPct val="20000"/>
              </a:spcBef>
              <a:buSzPct val="90000"/>
              <a:buFont typeface="Arial" pitchFamily="34" charset="0"/>
              <a:buChar char="•"/>
            </a:pPr>
            <a:r>
              <a:rPr lang="en-US" smtClean="0"/>
              <a:t>Third level</a:t>
            </a:r>
          </a:p>
          <a:p>
            <a:pPr marL="346075" lvl="3" indent="-346075" algn="l" defTabSz="914363" rtl="0" eaLnBrk="1" latinLnBrk="0" hangingPunct="1">
              <a:lnSpc>
                <a:spcPct val="90000"/>
              </a:lnSpc>
              <a:spcBef>
                <a:spcPct val="20000"/>
              </a:spcBef>
              <a:buSzPct val="90000"/>
              <a:buFont typeface="Arial" pitchFamily="34" charset="0"/>
              <a:buChar char="•"/>
            </a:pPr>
            <a:r>
              <a:rPr lang="en-US" smtClean="0"/>
              <a:t>Fourth level</a:t>
            </a:r>
          </a:p>
          <a:p>
            <a:pPr marL="346075" lvl="4" indent="-346075" algn="l" defTabSz="914363" rtl="0" eaLnBrk="1" latinLnBrk="0" hangingPunct="1">
              <a:lnSpc>
                <a:spcPct val="90000"/>
              </a:lnSpc>
              <a:spcBef>
                <a:spcPct val="20000"/>
              </a:spcBef>
              <a:buSzPct val="90000"/>
              <a:buFont typeface="Arial" pitchFamily="34" charset="0"/>
              <a:buChar char="•"/>
            </a:pPr>
            <a:r>
              <a:rPr lang="en-US" smtClean="0"/>
              <a:t>Fifth level</a:t>
            </a:r>
            <a:endParaRPr lang="en-US" dirty="0" smtClean="0"/>
          </a:p>
        </p:txBody>
      </p:sp>
      <p:pic>
        <p:nvPicPr>
          <p:cNvPr id="4" name="Picture 3"/>
          <p:cNvPicPr>
            <a:picLocks noChangeAspect="1"/>
          </p:cNvPicPr>
          <p:nvPr/>
        </p:nvPicPr>
        <p:blipFill>
          <a:blip r:embed="rId4" cstate="print">
            <a:duotone>
              <a:prstClr val="black"/>
              <a:schemeClr val="tx2">
                <a:tint val="45000"/>
                <a:satMod val="400000"/>
              </a:schemeClr>
            </a:duotone>
            <a:extLst>
              <a:ext uri="{BEBA8EAE-BF5A-486C-A8C5-ECC9F3942E4B}">
                <a14:imgProps xmlns:a14="http://schemas.microsoft.com/office/drawing/2010/main">
                  <a14:imgLayer r:embed="rId5">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518804" y="6372547"/>
            <a:ext cx="1682359" cy="195501"/>
          </a:xfrm>
          <a:prstGeom prst="rect">
            <a:avLst/>
          </a:prstGeom>
        </p:spPr>
      </p:pic>
      <p:graphicFrame>
        <p:nvGraphicFramePr>
          <p:cNvPr id="6" name="Object 5" hidden="1"/>
          <p:cNvGraphicFramePr>
            <a:graphicFrameLocks noChangeAspect="1"/>
          </p:cNvGraphicFramePr>
          <p:nvPr userDrawn="1">
            <p:custDataLst>
              <p:tags r:id="rId2"/>
            </p:custDataLst>
            <p:extLst/>
          </p:nvPr>
        </p:nvGraphicFramePr>
        <p:xfrm>
          <a:off x="0" y="0"/>
          <a:ext cx="158791" cy="158750"/>
        </p:xfrm>
        <a:graphic>
          <a:graphicData uri="http://schemas.openxmlformats.org/presentationml/2006/ole">
            <mc:AlternateContent xmlns:mc="http://schemas.openxmlformats.org/markup-compatibility/2006">
              <mc:Choice xmlns:v="urn:schemas-microsoft-com:vml" Requires="v">
                <p:oleObj spid="_x0000_s19495" name="think-cell Slide" r:id="rId6" imgW="270" imgH="270" progId="TCLayout.ActiveDocument.1">
                  <p:embed/>
                </p:oleObj>
              </mc:Choice>
              <mc:Fallback>
                <p:oleObj name="think-cell Slide" r:id="rId6" imgW="270" imgH="270" progId="TCLayout.ActiveDocument.1">
                  <p:embed/>
                  <p:pic>
                    <p:nvPicPr>
                      <p:cNvPr id="0" name=""/>
                      <p:cNvPicPr/>
                      <p:nvPr/>
                    </p:nvPicPr>
                    <p:blipFill>
                      <a:blip r:embed="rId7"/>
                      <a:stretch>
                        <a:fillRect/>
                      </a:stretch>
                    </p:blipFill>
                    <p:spPr>
                      <a:xfrm>
                        <a:off x="0" y="0"/>
                        <a:ext cx="158791" cy="158750"/>
                      </a:xfrm>
                      <a:prstGeom prst="rect">
                        <a:avLst/>
                      </a:prstGeom>
                    </p:spPr>
                  </p:pic>
                </p:oleObj>
              </mc:Fallback>
            </mc:AlternateContent>
          </a:graphicData>
        </a:graphic>
      </p:graphicFrame>
    </p:spTree>
    <p:extLst>
      <p:ext uri="{BB962C8B-B14F-4D97-AF65-F5344CB8AC3E}">
        <p14:creationId xmlns:p14="http://schemas.microsoft.com/office/powerpoint/2010/main" val="2435685527"/>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19248" y="228601"/>
            <a:ext cx="11151917" cy="747897"/>
          </a:xfrm>
        </p:spPr>
        <p:txBody>
          <a:bodyPr/>
          <a:lstStyle>
            <a:lvl1pPr>
              <a:defRPr sz="5400"/>
            </a:lvl1pPr>
          </a:lstStyle>
          <a:p>
            <a:r>
              <a:rPr lang="en-US" smtClean="0"/>
              <a:t>Click to edit Master title style</a:t>
            </a:r>
            <a:endParaRPr lang="en-US" dirty="0"/>
          </a:p>
        </p:txBody>
      </p:sp>
      <p:sp>
        <p:nvSpPr>
          <p:cNvPr id="3" name="Content Placeholder 2"/>
          <p:cNvSpPr>
            <a:spLocks noGrp="1"/>
          </p:cNvSpPr>
          <p:nvPr>
            <p:ph sz="half" idx="1"/>
          </p:nvPr>
        </p:nvSpPr>
        <p:spPr>
          <a:xfrm>
            <a:off x="519248" y="1447800"/>
            <a:ext cx="5487829" cy="2443746"/>
          </a:xfrm>
        </p:spPr>
        <p:txBody>
          <a:bodyPr/>
          <a:lstStyle>
            <a:lvl1pPr marL="341313" indent="-341313">
              <a:lnSpc>
                <a:spcPct val="90000"/>
              </a:lnSpc>
              <a:buSzPct val="80000"/>
              <a:buFont typeface="Arial" pitchFamily="34" charset="0"/>
              <a:buChar char="•"/>
              <a:defRPr sz="3200"/>
            </a:lvl1pPr>
            <a:lvl2pPr marL="627063" indent="-285750">
              <a:lnSpc>
                <a:spcPct val="90000"/>
              </a:lnSpc>
              <a:buSzPct val="80000"/>
              <a:buFont typeface="Arial" pitchFamily="34" charset="0"/>
              <a:buChar char="•"/>
              <a:defRPr sz="2800"/>
            </a:lvl2pPr>
            <a:lvl3pPr marL="914400" indent="-287338">
              <a:lnSpc>
                <a:spcPct val="90000"/>
              </a:lnSpc>
              <a:buSzPct val="80000"/>
              <a:buFont typeface="Arial" pitchFamily="34" charset="0"/>
              <a:buChar char="•"/>
              <a:defRPr sz="2400"/>
            </a:lvl3pPr>
            <a:lvl4pPr marL="1712913" indent="-225425">
              <a:lnSpc>
                <a:spcPct val="90000"/>
              </a:lnSpc>
              <a:buSzPct val="80000"/>
              <a:buFont typeface="Arial" pitchFamily="34" charset="0"/>
              <a:buChar char="•"/>
              <a:defRPr sz="2000"/>
            </a:lvl4pPr>
            <a:lvl5pPr marL="1944688" indent="-231775">
              <a:lnSpc>
                <a:spcPct val="90000"/>
              </a:lnSpc>
              <a:buSzPct val="80000"/>
              <a:buFont typeface="Arial" pitchFamily="34" charset="0"/>
              <a:buChar char="•"/>
              <a:defRPr sz="20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3335" y="1447800"/>
            <a:ext cx="5487829" cy="2443746"/>
          </a:xfrm>
        </p:spPr>
        <p:txBody>
          <a:bodyPr/>
          <a:lstStyle>
            <a:lvl1pPr marL="457200" indent="-457200">
              <a:lnSpc>
                <a:spcPct val="90000"/>
              </a:lnSpc>
              <a:buSzPct val="80000"/>
              <a:buFont typeface="Arial" pitchFamily="34" charset="0"/>
              <a:buChar char="•"/>
              <a:defRPr lang="en-US" sz="3200" kern="1200" dirty="0" smtClean="0">
                <a:gradFill>
                  <a:gsLst>
                    <a:gs pos="0">
                      <a:srgbClr val="595959"/>
                    </a:gs>
                    <a:gs pos="86000">
                      <a:srgbClr val="595959"/>
                    </a:gs>
                  </a:gsLst>
                  <a:lin ang="5400000" scaled="0"/>
                </a:gradFill>
                <a:latin typeface="+mn-lt"/>
                <a:ea typeface="+mn-ea"/>
                <a:cs typeface="+mn-cs"/>
              </a:defRPr>
            </a:lvl1pPr>
            <a:lvl2pPr marL="798513" indent="-457200">
              <a:lnSpc>
                <a:spcPct val="90000"/>
              </a:lnSpc>
              <a:buSzPct val="80000"/>
              <a:buFont typeface="Arial" pitchFamily="34" charset="0"/>
              <a:buChar char="•"/>
              <a:defRPr lang="en-US" sz="2800" kern="1200" dirty="0" smtClean="0">
                <a:gradFill>
                  <a:gsLst>
                    <a:gs pos="0">
                      <a:srgbClr val="595959"/>
                    </a:gs>
                    <a:gs pos="86000">
                      <a:srgbClr val="595959"/>
                    </a:gs>
                  </a:gsLst>
                  <a:lin ang="5400000" scaled="0"/>
                </a:gradFill>
                <a:latin typeface="+mn-lt"/>
                <a:ea typeface="+mn-ea"/>
                <a:cs typeface="+mn-cs"/>
              </a:defRPr>
            </a:lvl2pPr>
            <a:lvl3pPr marL="969962" indent="-342900">
              <a:lnSpc>
                <a:spcPct val="90000"/>
              </a:lnSpc>
              <a:buSzPct val="80000"/>
              <a:buFont typeface="Arial" pitchFamily="34" charset="0"/>
              <a:buChar char="•"/>
              <a:defRPr lang="en-US" sz="2400" kern="1200" dirty="0" smtClean="0">
                <a:gradFill>
                  <a:gsLst>
                    <a:gs pos="0">
                      <a:srgbClr val="595959"/>
                    </a:gs>
                    <a:gs pos="86000">
                      <a:srgbClr val="595959"/>
                    </a:gs>
                  </a:gsLst>
                  <a:lin ang="5400000" scaled="0"/>
                </a:gradFill>
                <a:latin typeface="+mn-lt"/>
                <a:ea typeface="+mn-ea"/>
                <a:cs typeface="+mn-cs"/>
              </a:defRPr>
            </a:lvl3pPr>
            <a:lvl4pPr marL="1830388" indent="-342900">
              <a:lnSpc>
                <a:spcPct val="90000"/>
              </a:lnSpc>
              <a:buSzPct val="80000"/>
              <a:buFont typeface="Arial" pitchFamily="34" charset="0"/>
              <a:buChar char="•"/>
              <a:defRPr lang="en-US" sz="2000" kern="1200" dirty="0" smtClean="0">
                <a:gradFill>
                  <a:gsLst>
                    <a:gs pos="0">
                      <a:srgbClr val="595959"/>
                    </a:gs>
                    <a:gs pos="86000">
                      <a:srgbClr val="595959"/>
                    </a:gs>
                  </a:gsLst>
                  <a:lin ang="5400000" scaled="0"/>
                </a:gradFill>
                <a:latin typeface="+mn-lt"/>
                <a:ea typeface="+mn-ea"/>
                <a:cs typeface="+mn-cs"/>
              </a:defRPr>
            </a:lvl4pPr>
            <a:lvl5pPr marL="2055813" indent="-342900">
              <a:lnSpc>
                <a:spcPct val="90000"/>
              </a:lnSpc>
              <a:buSzPct val="80000"/>
              <a:buFont typeface="Arial" pitchFamily="34" charset="0"/>
              <a:buChar char="•"/>
              <a:defRPr lang="en-US" sz="2000" kern="1200" dirty="0">
                <a:gradFill>
                  <a:gsLst>
                    <a:gs pos="0">
                      <a:srgbClr val="595959"/>
                    </a:gs>
                    <a:gs pos="86000">
                      <a:srgbClr val="595959"/>
                    </a:gs>
                  </a:gsLst>
                  <a:lin ang="5400000" scaled="0"/>
                </a:gradFill>
                <a:latin typeface="+mn-lt"/>
                <a:ea typeface="+mn-ea"/>
                <a:cs typeface="+mn-cs"/>
              </a:defRPr>
            </a:lvl5pPr>
            <a:lvl6pPr>
              <a:defRPr sz="1800"/>
            </a:lvl6pPr>
            <a:lvl7pPr>
              <a:defRPr sz="1800"/>
            </a:lvl7pPr>
            <a:lvl8pPr>
              <a:defRPr sz="1800"/>
            </a:lvl8pPr>
            <a:lvl9pPr>
              <a:defRPr sz="1800"/>
            </a:lvl9pPr>
          </a:lstStyle>
          <a:p>
            <a:pPr marL="341313" lvl="0" indent="-341313" algn="l" defTabSz="914363" rtl="0" eaLnBrk="1" latinLnBrk="0" hangingPunct="1">
              <a:lnSpc>
                <a:spcPct val="90000"/>
              </a:lnSpc>
              <a:spcBef>
                <a:spcPct val="20000"/>
              </a:spcBef>
              <a:buSzPct val="80000"/>
              <a:buFont typeface="Arial" pitchFamily="34" charset="0"/>
              <a:buChar char="•"/>
            </a:pPr>
            <a:r>
              <a:rPr lang="en-US" smtClean="0"/>
              <a:t>Click to edit Master text styles</a:t>
            </a:r>
          </a:p>
          <a:p>
            <a:pPr marL="341313" lvl="1" indent="-341313" algn="l" defTabSz="914363" rtl="0" eaLnBrk="1" latinLnBrk="0" hangingPunct="1">
              <a:lnSpc>
                <a:spcPct val="90000"/>
              </a:lnSpc>
              <a:spcBef>
                <a:spcPct val="20000"/>
              </a:spcBef>
              <a:buSzPct val="80000"/>
              <a:buFont typeface="Arial" pitchFamily="34" charset="0"/>
              <a:buChar char="•"/>
            </a:pPr>
            <a:r>
              <a:rPr lang="en-US" smtClean="0"/>
              <a:t>Second level</a:t>
            </a:r>
          </a:p>
          <a:p>
            <a:pPr marL="341313" lvl="2" indent="-341313" algn="l" defTabSz="914363" rtl="0" eaLnBrk="1" latinLnBrk="0" hangingPunct="1">
              <a:lnSpc>
                <a:spcPct val="90000"/>
              </a:lnSpc>
              <a:spcBef>
                <a:spcPct val="20000"/>
              </a:spcBef>
              <a:buSzPct val="80000"/>
              <a:buFont typeface="Arial" pitchFamily="34" charset="0"/>
              <a:buChar char="•"/>
            </a:pPr>
            <a:r>
              <a:rPr lang="en-US" smtClean="0"/>
              <a:t>Third level</a:t>
            </a:r>
          </a:p>
          <a:p>
            <a:pPr marL="341313" lvl="3" indent="-341313" algn="l" defTabSz="914363" rtl="0" eaLnBrk="1" latinLnBrk="0" hangingPunct="1">
              <a:lnSpc>
                <a:spcPct val="90000"/>
              </a:lnSpc>
              <a:spcBef>
                <a:spcPct val="20000"/>
              </a:spcBef>
              <a:buSzPct val="80000"/>
              <a:buFont typeface="Arial" pitchFamily="34" charset="0"/>
              <a:buChar char="•"/>
            </a:pPr>
            <a:r>
              <a:rPr lang="en-US" smtClean="0"/>
              <a:t>Fourth level</a:t>
            </a:r>
          </a:p>
          <a:p>
            <a:pPr marL="341313" lvl="4" indent="-341313" algn="l" defTabSz="914363" rtl="0" eaLnBrk="1" latinLnBrk="0" hangingPunct="1">
              <a:lnSpc>
                <a:spcPct val="90000"/>
              </a:lnSpc>
              <a:spcBef>
                <a:spcPct val="20000"/>
              </a:spcBef>
              <a:buSzPct val="80000"/>
              <a:buFont typeface="Arial" pitchFamily="34" charset="0"/>
              <a:buChar char="•"/>
            </a:pPr>
            <a:r>
              <a:rPr lang="en-US" smtClean="0"/>
              <a:t>Fifth level</a:t>
            </a:r>
            <a:endParaRPr lang="en-US" dirty="0"/>
          </a:p>
        </p:txBody>
      </p:sp>
      <p:pic>
        <p:nvPicPr>
          <p:cNvPr id="5" name="Picture 4"/>
          <p:cNvPicPr>
            <a:picLocks noChangeAspect="1"/>
          </p:cNvPicPr>
          <p:nvPr/>
        </p:nvPicPr>
        <p:blipFill>
          <a:blip r:embed="rId2" cstate="print">
            <a:duotone>
              <a:prstClr val="black"/>
              <a:schemeClr val="tx2">
                <a:tint val="45000"/>
                <a:satMod val="400000"/>
              </a:schemeClr>
            </a:duotone>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518804" y="6372547"/>
            <a:ext cx="1682359" cy="195501"/>
          </a:xfrm>
          <a:prstGeom prst="rect">
            <a:avLst/>
          </a:prstGeom>
        </p:spPr>
      </p:pic>
    </p:spTree>
    <p:extLst>
      <p:ext uri="{BB962C8B-B14F-4D97-AF65-F5344CB8AC3E}">
        <p14:creationId xmlns:p14="http://schemas.microsoft.com/office/powerpoint/2010/main" val="934287317"/>
      </p:ext>
    </p:extLst>
  </p:cSld>
  <p:clrMapOvr>
    <a:masterClrMapping/>
  </p:clrMapOvr>
  <p:transition>
    <p:fade/>
  </p:transition>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19248" y="228601"/>
            <a:ext cx="11151917" cy="747897"/>
          </a:xfrm>
        </p:spPr>
        <p:txBody>
          <a:bodyPr/>
          <a:lstStyle>
            <a:lvl1pPr>
              <a:defRPr sz="5400"/>
            </a:lvl1pPr>
          </a:lstStyle>
          <a:p>
            <a:r>
              <a:rPr lang="en-US" smtClean="0"/>
              <a:t>Click to edit Master title style</a:t>
            </a:r>
            <a:endParaRPr lang="en-US" dirty="0"/>
          </a:p>
        </p:txBody>
      </p:sp>
      <p:sp>
        <p:nvSpPr>
          <p:cNvPr id="3" name="Text Placeholder 2"/>
          <p:cNvSpPr>
            <a:spLocks noGrp="1"/>
          </p:cNvSpPr>
          <p:nvPr>
            <p:ph type="body" idx="1"/>
          </p:nvPr>
        </p:nvSpPr>
        <p:spPr>
          <a:xfrm>
            <a:off x="519248" y="1447800"/>
            <a:ext cx="5487829" cy="443198"/>
          </a:xfrm>
        </p:spPr>
        <p:txBody>
          <a:bodyPr anchor="b"/>
          <a:lstStyle>
            <a:lvl1pPr marL="0" indent="0">
              <a:lnSpc>
                <a:spcPct val="90000"/>
              </a:lnSpc>
              <a:spcBef>
                <a:spcPts val="0"/>
              </a:spcBef>
              <a:buNone/>
              <a:defRPr sz="3200" b="0">
                <a:latin typeface="Segoe UI Light" pitchFamily="34" charset="0"/>
              </a:defRPr>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08000" y="2266796"/>
            <a:ext cx="5486400" cy="1945148"/>
          </a:xfrm>
        </p:spPr>
        <p:txBody>
          <a:bodyPr/>
          <a:lstStyle>
            <a:lvl1pPr marL="403225" indent="-403225">
              <a:buSzPct val="80000"/>
              <a:buFont typeface="Arial" pitchFamily="34" charset="0"/>
              <a:buChar char="•"/>
              <a:defRPr sz="2800"/>
            </a:lvl1pPr>
            <a:lvl2pPr marL="744538" indent="-322263">
              <a:buSzPct val="80000"/>
              <a:buFont typeface="Arial" pitchFamily="34" charset="0"/>
              <a:buChar char="•"/>
              <a:defRPr sz="2800"/>
            </a:lvl2pPr>
            <a:lvl3pPr marL="1027113" indent="-282575" defTabSz="1030288">
              <a:buSzPct val="80000"/>
              <a:buFont typeface="Arial" pitchFamily="34" charset="0"/>
              <a:buChar char="•"/>
              <a:defRPr sz="2400"/>
            </a:lvl3pPr>
            <a:lvl4pPr marL="1317625" indent="-287338">
              <a:buSzPct val="80000"/>
              <a:buFont typeface="Arial" pitchFamily="34" charset="0"/>
              <a:buChar char="•"/>
              <a:defRPr sz="2000"/>
            </a:lvl4pPr>
            <a:lvl5pPr marL="1541463" indent="-223838">
              <a:buSzPct val="80000"/>
              <a:buFont typeface="Arial" pitchFamily="34" charset="0"/>
              <a:buChar char="•"/>
              <a:defRPr sz="20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3335" y="1447800"/>
            <a:ext cx="5487829" cy="443198"/>
          </a:xfrm>
        </p:spPr>
        <p:txBody>
          <a:bodyPr anchor="b"/>
          <a:lstStyle>
            <a:lvl1pPr marL="0" indent="0">
              <a:lnSpc>
                <a:spcPct val="90000"/>
              </a:lnSpc>
              <a:spcBef>
                <a:spcPts val="0"/>
              </a:spcBef>
              <a:buNone/>
              <a:defRPr sz="3200" b="0">
                <a:latin typeface="Segoe UI Light" pitchFamily="34" charset="0"/>
              </a:defRPr>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83335" y="2266796"/>
            <a:ext cx="5487829" cy="1945148"/>
          </a:xfrm>
        </p:spPr>
        <p:txBody>
          <a:bodyPr/>
          <a:lstStyle>
            <a:lvl1pPr marL="296321" indent="-296321">
              <a:buSzPct val="80000"/>
              <a:buFont typeface="Arial" pitchFamily="34" charset="0"/>
              <a:buChar char="•"/>
              <a:defRPr lang="en-US" sz="2800" kern="1200" dirty="0" smtClean="0">
                <a:gradFill>
                  <a:gsLst>
                    <a:gs pos="0">
                      <a:srgbClr val="595959"/>
                    </a:gs>
                    <a:gs pos="86000">
                      <a:srgbClr val="595959"/>
                    </a:gs>
                  </a:gsLst>
                  <a:lin ang="5400000" scaled="0"/>
                </a:gradFill>
                <a:latin typeface="+mn-lt"/>
                <a:ea typeface="+mn-ea"/>
                <a:cs typeface="+mn-cs"/>
              </a:defRPr>
            </a:lvl1pPr>
            <a:lvl2pPr marL="457200" indent="-457200">
              <a:buSzPct val="80000"/>
              <a:buFont typeface="Arial" pitchFamily="34" charset="0"/>
              <a:buChar char="•"/>
              <a:defRPr lang="en-US" sz="2800" kern="1200" dirty="0" smtClean="0">
                <a:gradFill>
                  <a:gsLst>
                    <a:gs pos="0">
                      <a:srgbClr val="595959"/>
                    </a:gs>
                    <a:gs pos="86000">
                      <a:srgbClr val="595959"/>
                    </a:gs>
                  </a:gsLst>
                  <a:lin ang="5400000" scaled="0"/>
                </a:gradFill>
                <a:latin typeface="+mn-lt"/>
                <a:ea typeface="+mn-ea"/>
                <a:cs typeface="+mn-cs"/>
              </a:defRPr>
            </a:lvl2pPr>
            <a:lvl3pPr marL="765175" indent="-342900">
              <a:buSzPct val="80000"/>
              <a:buFont typeface="Arial" pitchFamily="34" charset="0"/>
              <a:buChar char="•"/>
              <a:defRPr lang="en-US" sz="2400" kern="1200" dirty="0" smtClean="0">
                <a:gradFill>
                  <a:gsLst>
                    <a:gs pos="0">
                      <a:srgbClr val="595959"/>
                    </a:gs>
                    <a:gs pos="86000">
                      <a:srgbClr val="595959"/>
                    </a:gs>
                  </a:gsLst>
                  <a:lin ang="5400000" scaled="0"/>
                </a:gradFill>
                <a:latin typeface="+mn-lt"/>
                <a:ea typeface="+mn-ea"/>
                <a:cs typeface="+mn-cs"/>
              </a:defRPr>
            </a:lvl3pPr>
            <a:lvl4pPr marL="1373187" indent="-342900">
              <a:buSzPct val="80000"/>
              <a:buFont typeface="Arial" pitchFamily="34" charset="0"/>
              <a:buChar char="•"/>
              <a:defRPr lang="en-US" sz="2000" kern="1200" dirty="0" smtClean="0">
                <a:gradFill>
                  <a:gsLst>
                    <a:gs pos="0">
                      <a:srgbClr val="595959"/>
                    </a:gs>
                    <a:gs pos="86000">
                      <a:srgbClr val="595959"/>
                    </a:gs>
                  </a:gsLst>
                  <a:lin ang="5400000" scaled="0"/>
                </a:gradFill>
                <a:latin typeface="+mn-lt"/>
                <a:ea typeface="+mn-ea"/>
                <a:cs typeface="+mn-cs"/>
              </a:defRPr>
            </a:lvl4pPr>
            <a:lvl5pPr marL="1087438" indent="-342900">
              <a:buSzPct val="80000"/>
              <a:buFont typeface="Arial" pitchFamily="34" charset="0"/>
              <a:buChar char="•"/>
              <a:defRPr lang="en-US" sz="2000" kern="1200" dirty="0">
                <a:gradFill>
                  <a:gsLst>
                    <a:gs pos="0">
                      <a:srgbClr val="595959"/>
                    </a:gs>
                    <a:gs pos="86000">
                      <a:srgbClr val="595959"/>
                    </a:gs>
                  </a:gsLst>
                  <a:lin ang="5400000" scaled="0"/>
                </a:gradFill>
                <a:latin typeface="+mn-lt"/>
                <a:ea typeface="+mn-ea"/>
                <a:cs typeface="+mn-cs"/>
              </a:defRPr>
            </a:lvl5pPr>
            <a:lvl6pPr marL="1373187" indent="-342900">
              <a:defRPr sz="1600"/>
            </a:lvl6pPr>
            <a:lvl7pPr marL="1603375" indent="-285750">
              <a:defRPr sz="1600"/>
            </a:lvl7pPr>
            <a:lvl8pPr>
              <a:defRPr sz="1600"/>
            </a:lvl8pPr>
            <a:lvl9pPr>
              <a:defRPr sz="1600"/>
            </a:lvl9pPr>
          </a:lstStyle>
          <a:p>
            <a:pPr marL="403225" lvl="0" indent="-403225" algn="l" defTabSz="914363" rtl="0" eaLnBrk="1" latinLnBrk="0" hangingPunct="1">
              <a:lnSpc>
                <a:spcPct val="90000"/>
              </a:lnSpc>
              <a:spcBef>
                <a:spcPct val="20000"/>
              </a:spcBef>
              <a:buSzPct val="80000"/>
            </a:pPr>
            <a:r>
              <a:rPr lang="en-US" smtClean="0"/>
              <a:t>Click to edit Master text styles</a:t>
            </a:r>
          </a:p>
          <a:p>
            <a:pPr marL="403225" lvl="1" indent="-403225" algn="l" defTabSz="914363" rtl="0" eaLnBrk="1" latinLnBrk="0" hangingPunct="1">
              <a:lnSpc>
                <a:spcPct val="90000"/>
              </a:lnSpc>
              <a:spcBef>
                <a:spcPct val="20000"/>
              </a:spcBef>
              <a:buSzPct val="80000"/>
            </a:pPr>
            <a:r>
              <a:rPr lang="en-US" smtClean="0"/>
              <a:t>Second level</a:t>
            </a:r>
          </a:p>
          <a:p>
            <a:pPr marL="403225" lvl="2" indent="-403225" algn="l" defTabSz="914363" rtl="0" eaLnBrk="1" latinLnBrk="0" hangingPunct="1">
              <a:lnSpc>
                <a:spcPct val="90000"/>
              </a:lnSpc>
              <a:spcBef>
                <a:spcPct val="20000"/>
              </a:spcBef>
              <a:buSzPct val="80000"/>
            </a:pPr>
            <a:r>
              <a:rPr lang="en-US" smtClean="0"/>
              <a:t>Third level</a:t>
            </a:r>
          </a:p>
          <a:p>
            <a:pPr marL="403225" lvl="3" indent="-403225" algn="l" defTabSz="914363" rtl="0" eaLnBrk="1" latinLnBrk="0" hangingPunct="1">
              <a:lnSpc>
                <a:spcPct val="90000"/>
              </a:lnSpc>
              <a:spcBef>
                <a:spcPct val="20000"/>
              </a:spcBef>
              <a:buSzPct val="80000"/>
            </a:pPr>
            <a:r>
              <a:rPr lang="en-US" smtClean="0"/>
              <a:t>Fourth level</a:t>
            </a:r>
          </a:p>
          <a:p>
            <a:pPr marL="403225" lvl="4" indent="-403225" algn="l" defTabSz="914363" rtl="0" eaLnBrk="1" latinLnBrk="0" hangingPunct="1">
              <a:lnSpc>
                <a:spcPct val="90000"/>
              </a:lnSpc>
              <a:spcBef>
                <a:spcPct val="20000"/>
              </a:spcBef>
              <a:buSzPct val="80000"/>
            </a:pPr>
            <a:r>
              <a:rPr lang="en-US" smtClean="0"/>
              <a:t>Fifth level</a:t>
            </a:r>
            <a:endParaRPr lang="en-US" dirty="0"/>
          </a:p>
        </p:txBody>
      </p:sp>
      <p:pic>
        <p:nvPicPr>
          <p:cNvPr id="7" name="Picture 6"/>
          <p:cNvPicPr>
            <a:picLocks noChangeAspect="1"/>
          </p:cNvPicPr>
          <p:nvPr/>
        </p:nvPicPr>
        <p:blipFill>
          <a:blip r:embed="rId2" cstate="print">
            <a:duotone>
              <a:prstClr val="black"/>
              <a:schemeClr val="tx2">
                <a:tint val="45000"/>
                <a:satMod val="400000"/>
              </a:schemeClr>
            </a:duotone>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518804" y="6372547"/>
            <a:ext cx="1682359" cy="195501"/>
          </a:xfrm>
          <a:prstGeom prst="rect">
            <a:avLst/>
          </a:prstGeom>
        </p:spPr>
      </p:pic>
    </p:spTree>
    <p:extLst>
      <p:ext uri="{BB962C8B-B14F-4D97-AF65-F5344CB8AC3E}">
        <p14:creationId xmlns:p14="http://schemas.microsoft.com/office/powerpoint/2010/main" val="3885893367"/>
      </p:ext>
    </p:extLst>
  </p:cSld>
  <p:clrMapOvr>
    <a:masterClrMapping/>
  </p:clrMapOvr>
  <p:transition>
    <p:fade/>
  </p:transition>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19248" y="228601"/>
            <a:ext cx="11151917" cy="747897"/>
          </a:xfrm>
        </p:spPr>
        <p:txBody>
          <a:bodyPr/>
          <a:lstStyle>
            <a:lvl1pPr>
              <a:defRPr sz="5400"/>
            </a:lvl1pPr>
          </a:lstStyle>
          <a:p>
            <a:r>
              <a:rPr lang="en-US" smtClean="0"/>
              <a:t>Click to edit Master title style</a:t>
            </a:r>
            <a:endParaRPr lang="en-US" dirty="0"/>
          </a:p>
        </p:txBody>
      </p:sp>
      <p:pic>
        <p:nvPicPr>
          <p:cNvPr id="3" name="Picture 2"/>
          <p:cNvPicPr>
            <a:picLocks noChangeAspect="1"/>
          </p:cNvPicPr>
          <p:nvPr/>
        </p:nvPicPr>
        <p:blipFill>
          <a:blip r:embed="rId4" cstate="print">
            <a:duotone>
              <a:prstClr val="black"/>
              <a:schemeClr val="tx2">
                <a:tint val="45000"/>
                <a:satMod val="400000"/>
              </a:schemeClr>
            </a:duotone>
            <a:extLst>
              <a:ext uri="{BEBA8EAE-BF5A-486C-A8C5-ECC9F3942E4B}">
                <a14:imgProps xmlns:a14="http://schemas.microsoft.com/office/drawing/2010/main">
                  <a14:imgLayer r:embed="rId5">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518804" y="6372547"/>
            <a:ext cx="1682359" cy="195501"/>
          </a:xfrm>
          <a:prstGeom prst="rect">
            <a:avLst/>
          </a:prstGeom>
        </p:spPr>
      </p:pic>
      <p:graphicFrame>
        <p:nvGraphicFramePr>
          <p:cNvPr id="4" name="Object 3" hidden="1"/>
          <p:cNvGraphicFramePr>
            <a:graphicFrameLocks noChangeAspect="1"/>
          </p:cNvGraphicFramePr>
          <p:nvPr userDrawn="1">
            <p:custDataLst>
              <p:tags r:id="rId2"/>
            </p:custDataLst>
            <p:extLst/>
          </p:nvPr>
        </p:nvGraphicFramePr>
        <p:xfrm>
          <a:off x="0" y="0"/>
          <a:ext cx="158791" cy="158750"/>
        </p:xfrm>
        <a:graphic>
          <a:graphicData uri="http://schemas.openxmlformats.org/presentationml/2006/ole">
            <mc:AlternateContent xmlns:mc="http://schemas.openxmlformats.org/markup-compatibility/2006">
              <mc:Choice xmlns:v="urn:schemas-microsoft-com:vml" Requires="v">
                <p:oleObj spid="_x0000_s20519" name="think-cell Slide" r:id="rId6" imgW="270" imgH="270" progId="TCLayout.ActiveDocument.1">
                  <p:embed/>
                </p:oleObj>
              </mc:Choice>
              <mc:Fallback>
                <p:oleObj name="think-cell Slide" r:id="rId6" imgW="270" imgH="270" progId="TCLayout.ActiveDocument.1">
                  <p:embed/>
                  <p:pic>
                    <p:nvPicPr>
                      <p:cNvPr id="0" name=""/>
                      <p:cNvPicPr/>
                      <p:nvPr/>
                    </p:nvPicPr>
                    <p:blipFill>
                      <a:blip r:embed="rId7"/>
                      <a:stretch>
                        <a:fillRect/>
                      </a:stretch>
                    </p:blipFill>
                    <p:spPr>
                      <a:xfrm>
                        <a:off x="0" y="0"/>
                        <a:ext cx="158791" cy="158750"/>
                      </a:xfrm>
                      <a:prstGeom prst="rect">
                        <a:avLst/>
                      </a:prstGeom>
                    </p:spPr>
                  </p:pic>
                </p:oleObj>
              </mc:Fallback>
            </mc:AlternateContent>
          </a:graphicData>
        </a:graphic>
      </p:graphicFrame>
    </p:spTree>
    <p:extLst>
      <p:ext uri="{BB962C8B-B14F-4D97-AF65-F5344CB8AC3E}">
        <p14:creationId xmlns:p14="http://schemas.microsoft.com/office/powerpoint/2010/main" val="1726517636"/>
      </p:ext>
    </p:extLst>
  </p:cSld>
  <p:clrMapOvr>
    <a:masterClrMapping/>
  </p:clrMapOvr>
  <p:transition>
    <p:fade/>
  </p:transition>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2" name="Picture 1"/>
          <p:cNvPicPr>
            <a:picLocks noChangeAspect="1"/>
          </p:cNvPicPr>
          <p:nvPr/>
        </p:nvPicPr>
        <p:blipFill>
          <a:blip r:embed="rId4" cstate="print">
            <a:duotone>
              <a:prstClr val="black"/>
              <a:schemeClr val="tx2">
                <a:tint val="45000"/>
                <a:satMod val="400000"/>
              </a:schemeClr>
            </a:duotone>
            <a:extLst>
              <a:ext uri="{BEBA8EAE-BF5A-486C-A8C5-ECC9F3942E4B}">
                <a14:imgProps xmlns:a14="http://schemas.microsoft.com/office/drawing/2010/main">
                  <a14:imgLayer r:embed="rId5">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518804" y="6372547"/>
            <a:ext cx="1682359" cy="195501"/>
          </a:xfrm>
          <a:prstGeom prst="rect">
            <a:avLst/>
          </a:prstGeom>
        </p:spPr>
      </p:pic>
      <p:graphicFrame>
        <p:nvGraphicFramePr>
          <p:cNvPr id="3" name="Object 2" hidden="1"/>
          <p:cNvGraphicFramePr>
            <a:graphicFrameLocks noChangeAspect="1"/>
          </p:cNvGraphicFramePr>
          <p:nvPr userDrawn="1">
            <p:custDataLst>
              <p:tags r:id="rId2"/>
            </p:custDataLst>
            <p:extLst/>
          </p:nvPr>
        </p:nvGraphicFramePr>
        <p:xfrm>
          <a:off x="0" y="0"/>
          <a:ext cx="158791" cy="158750"/>
        </p:xfrm>
        <a:graphic>
          <a:graphicData uri="http://schemas.openxmlformats.org/presentationml/2006/ole">
            <mc:AlternateContent xmlns:mc="http://schemas.openxmlformats.org/markup-compatibility/2006">
              <mc:Choice xmlns:v="urn:schemas-microsoft-com:vml" Requires="v">
                <p:oleObj spid="_x0000_s21543" name="think-cell Slide" r:id="rId6" imgW="270" imgH="270" progId="TCLayout.ActiveDocument.1">
                  <p:embed/>
                </p:oleObj>
              </mc:Choice>
              <mc:Fallback>
                <p:oleObj name="think-cell Slide" r:id="rId6" imgW="270" imgH="270" progId="TCLayout.ActiveDocument.1">
                  <p:embed/>
                  <p:pic>
                    <p:nvPicPr>
                      <p:cNvPr id="0" name=""/>
                      <p:cNvPicPr/>
                      <p:nvPr/>
                    </p:nvPicPr>
                    <p:blipFill>
                      <a:blip r:embed="rId7"/>
                      <a:stretch>
                        <a:fillRect/>
                      </a:stretch>
                    </p:blipFill>
                    <p:spPr>
                      <a:xfrm>
                        <a:off x="0" y="0"/>
                        <a:ext cx="158791" cy="158750"/>
                      </a:xfrm>
                      <a:prstGeom prst="rect">
                        <a:avLst/>
                      </a:prstGeom>
                    </p:spPr>
                  </p:pic>
                </p:oleObj>
              </mc:Fallback>
            </mc:AlternateContent>
          </a:graphicData>
        </a:graphic>
      </p:graphicFrame>
    </p:spTree>
    <p:extLst>
      <p:ext uri="{BB962C8B-B14F-4D97-AF65-F5344CB8AC3E}">
        <p14:creationId xmlns:p14="http://schemas.microsoft.com/office/powerpoint/2010/main" val="3790612258"/>
      </p:ext>
    </p:extLst>
  </p:cSld>
  <p:clrMapOvr>
    <a:masterClrMapping/>
  </p:clrMapOvr>
  <p:transition>
    <p:fade/>
  </p:transition>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Agenda">
    <p:bg>
      <p:bgPr>
        <a:solidFill>
          <a:schemeClr val="bg1"/>
        </a:solidFill>
        <a:effectLst/>
      </p:bgPr>
    </p:bg>
    <p:spTree>
      <p:nvGrpSpPr>
        <p:cNvPr id="1" name=""/>
        <p:cNvGrpSpPr/>
        <p:nvPr/>
      </p:nvGrpSpPr>
      <p:grpSpPr>
        <a:xfrm>
          <a:off x="0" y="0"/>
          <a:ext cx="0" cy="0"/>
          <a:chOff x="0" y="0"/>
          <a:chExt cx="0" cy="0"/>
        </a:xfrm>
      </p:grpSpPr>
      <p:sp>
        <p:nvSpPr>
          <p:cNvPr id="19" name="Rectangle 18"/>
          <p:cNvSpPr/>
          <p:nvPr/>
        </p:nvSpPr>
        <p:spPr bwMode="auto">
          <a:xfrm>
            <a:off x="519248" y="1447800"/>
            <a:ext cx="11151916" cy="5181600"/>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04" tIns="45703" rIns="91404" bIns="45703" numCol="1" spcCol="0" rtlCol="0" anchor="ctr" anchorCtr="0" compatLnSpc="1">
            <a:prstTxWarp prst="textNoShape">
              <a:avLst/>
            </a:prstTxWarp>
          </a:bodyPr>
          <a:lstStyle/>
          <a:p>
            <a:pPr algn="ctr" defTabSz="913788" fontAlgn="base">
              <a:spcBef>
                <a:spcPct val="0"/>
              </a:spcBef>
              <a:spcAft>
                <a:spcPct val="0"/>
              </a:spcAft>
            </a:pPr>
            <a:endParaRPr lang="en-US" sz="2200" dirty="0">
              <a:gradFill>
                <a:gsLst>
                  <a:gs pos="0">
                    <a:srgbClr val="FFFFFF"/>
                  </a:gs>
                  <a:gs pos="100000">
                    <a:srgbClr val="FFFFFF"/>
                  </a:gs>
                </a:gsLst>
                <a:lin ang="5400000" scaled="0"/>
              </a:gradFill>
            </a:endParaRPr>
          </a:p>
        </p:txBody>
      </p:sp>
      <p:sp>
        <p:nvSpPr>
          <p:cNvPr id="2" name="Title 1"/>
          <p:cNvSpPr>
            <a:spLocks noGrp="1"/>
          </p:cNvSpPr>
          <p:nvPr>
            <p:ph type="title"/>
          </p:nvPr>
        </p:nvSpPr>
        <p:spPr/>
        <p:txBody>
          <a:bodyPr/>
          <a:lstStyle>
            <a:lvl1pPr algn="l" defTabSz="914363" rtl="0" eaLnBrk="1" latinLnBrk="0" hangingPunct="1">
              <a:lnSpc>
                <a:spcPct val="90000"/>
              </a:lnSpc>
              <a:spcBef>
                <a:spcPct val="0"/>
              </a:spcBef>
              <a:buNone/>
              <a:defRPr lang="en-US" sz="5400" b="0" kern="1200" cap="none" spc="-100" baseline="0" dirty="0">
                <a:ln w="3175">
                  <a:noFill/>
                </a:ln>
                <a:gradFill flip="none" rotWithShape="1">
                  <a:gsLst>
                    <a:gs pos="0">
                      <a:srgbClr val="595959"/>
                    </a:gs>
                    <a:gs pos="86000">
                      <a:srgbClr val="595959"/>
                    </a:gs>
                  </a:gsLst>
                  <a:lin ang="5400000" scaled="0"/>
                  <a:tileRect/>
                </a:gradFill>
                <a:effectLst/>
                <a:latin typeface="Segoe UI Light" pitchFamily="34" charset="0"/>
                <a:ea typeface="+mn-ea"/>
                <a:cs typeface="Arial" charset="0"/>
              </a:defRPr>
            </a:lvl1pPr>
          </a:lstStyle>
          <a:p>
            <a:r>
              <a:rPr lang="en-US" smtClean="0"/>
              <a:t>Click to edit Master title style</a:t>
            </a:r>
            <a:endParaRPr lang="en-US" dirty="0"/>
          </a:p>
        </p:txBody>
      </p:sp>
      <p:sp>
        <p:nvSpPr>
          <p:cNvPr id="5" name="Text Placeholder 4"/>
          <p:cNvSpPr>
            <a:spLocks noGrp="1"/>
          </p:cNvSpPr>
          <p:nvPr>
            <p:ph type="body" sz="quarter" idx="11"/>
          </p:nvPr>
        </p:nvSpPr>
        <p:spPr>
          <a:xfrm>
            <a:off x="3474709" y="3417661"/>
            <a:ext cx="6947121" cy="1241878"/>
          </a:xfrm>
        </p:spPr>
        <p:txBody>
          <a:bodyPr lIns="182880" tIns="182880" anchor="ctr" anchorCtr="0"/>
          <a:lstStyle>
            <a:lvl1pPr marL="574675" indent="-571500">
              <a:spcAft>
                <a:spcPts val="1200"/>
              </a:spcAft>
              <a:buNone/>
              <a:defRPr lang="en-US" sz="4400" kern="1200" spc="-100" baseline="0" dirty="0" smtClean="0">
                <a:gradFill>
                  <a:gsLst>
                    <a:gs pos="0">
                      <a:srgbClr val="595959"/>
                    </a:gs>
                    <a:gs pos="86000">
                      <a:srgbClr val="595959"/>
                    </a:gs>
                  </a:gsLst>
                  <a:lin ang="5400000" scaled="0"/>
                </a:gradFill>
                <a:latin typeface="Segoe UI Light" pitchFamily="34" charset="0"/>
                <a:ea typeface="+mn-ea"/>
                <a:cs typeface="+mn-cs"/>
              </a:defRPr>
            </a:lvl1pPr>
            <a:lvl2pPr marL="346075" indent="-342900">
              <a:buFont typeface="Arial" pitchFamily="34" charset="0"/>
              <a:buNone/>
              <a:defRPr lang="en-US" sz="2400" kern="1200" spc="-50" baseline="0" dirty="0">
                <a:gradFill>
                  <a:gsLst>
                    <a:gs pos="0">
                      <a:srgbClr val="595959"/>
                    </a:gs>
                    <a:gs pos="86000">
                      <a:srgbClr val="595959"/>
                    </a:gs>
                  </a:gsLst>
                  <a:lin ang="5400000" scaled="0"/>
                </a:gradFill>
                <a:latin typeface="+mn-lt"/>
                <a:ea typeface="+mn-ea"/>
                <a:cs typeface="+mn-cs"/>
              </a:defRPr>
            </a:lvl2pPr>
          </a:lstStyle>
          <a:p>
            <a:pPr marL="3175" lvl="0" indent="0" algn="l" defTabSz="914363" rtl="0" eaLnBrk="1" latinLnBrk="0" hangingPunct="1">
              <a:lnSpc>
                <a:spcPct val="90000"/>
              </a:lnSpc>
              <a:spcBef>
                <a:spcPts val="0"/>
              </a:spcBef>
              <a:spcAft>
                <a:spcPts val="900"/>
              </a:spcAft>
              <a:buSzPct val="80000"/>
            </a:pPr>
            <a:r>
              <a:rPr lang="en-US" smtClean="0"/>
              <a:t>Click to edit Master text styles</a:t>
            </a:r>
          </a:p>
          <a:p>
            <a:pPr marL="3175" lvl="1" indent="0" algn="l" defTabSz="914363" rtl="0" eaLnBrk="1" latinLnBrk="0" hangingPunct="1">
              <a:lnSpc>
                <a:spcPct val="90000"/>
              </a:lnSpc>
              <a:spcBef>
                <a:spcPts val="0"/>
              </a:spcBef>
              <a:spcAft>
                <a:spcPts val="900"/>
              </a:spcAft>
              <a:buSzPct val="80000"/>
            </a:pPr>
            <a:r>
              <a:rPr lang="en-US" smtClean="0"/>
              <a:t>Second level</a:t>
            </a:r>
          </a:p>
        </p:txBody>
      </p:sp>
      <p:sp>
        <p:nvSpPr>
          <p:cNvPr id="18" name="Freeform 105"/>
          <p:cNvSpPr>
            <a:spLocks/>
          </p:cNvSpPr>
          <p:nvPr/>
        </p:nvSpPr>
        <p:spPr bwMode="black">
          <a:xfrm>
            <a:off x="1200486" y="2133600"/>
            <a:ext cx="1865546" cy="3810000"/>
          </a:xfrm>
          <a:custGeom>
            <a:avLst/>
            <a:gdLst>
              <a:gd name="T0" fmla="*/ 38 w 42"/>
              <a:gd name="T1" fmla="*/ 23 h 86"/>
              <a:gd name="T2" fmla="*/ 35 w 42"/>
              <a:gd name="T3" fmla="*/ 27 h 86"/>
              <a:gd name="T4" fmla="*/ 35 w 42"/>
              <a:gd name="T5" fmla="*/ 65 h 86"/>
              <a:gd name="T6" fmla="*/ 21 w 42"/>
              <a:gd name="T7" fmla="*/ 79 h 86"/>
              <a:gd name="T8" fmla="*/ 7 w 42"/>
              <a:gd name="T9" fmla="*/ 65 h 86"/>
              <a:gd name="T10" fmla="*/ 7 w 42"/>
              <a:gd name="T11" fmla="*/ 16 h 86"/>
              <a:gd name="T12" fmla="*/ 16 w 42"/>
              <a:gd name="T13" fmla="*/ 7 h 86"/>
              <a:gd name="T14" fmla="*/ 25 w 42"/>
              <a:gd name="T15" fmla="*/ 16 h 86"/>
              <a:gd name="T16" fmla="*/ 25 w 42"/>
              <a:gd name="T17" fmla="*/ 16 h 86"/>
              <a:gd name="T18" fmla="*/ 25 w 42"/>
              <a:gd name="T19" fmla="*/ 54 h 86"/>
              <a:gd name="T20" fmla="*/ 22 w 42"/>
              <a:gd name="T21" fmla="*/ 58 h 86"/>
              <a:gd name="T22" fmla="*/ 18 w 42"/>
              <a:gd name="T23" fmla="*/ 54 h 86"/>
              <a:gd name="T24" fmla="*/ 18 w 42"/>
              <a:gd name="T25" fmla="*/ 25 h 86"/>
              <a:gd name="T26" fmla="*/ 14 w 42"/>
              <a:gd name="T27" fmla="*/ 22 h 86"/>
              <a:gd name="T28" fmla="*/ 11 w 42"/>
              <a:gd name="T29" fmla="*/ 25 h 86"/>
              <a:gd name="T30" fmla="*/ 11 w 42"/>
              <a:gd name="T31" fmla="*/ 54 h 86"/>
              <a:gd name="T32" fmla="*/ 22 w 42"/>
              <a:gd name="T33" fmla="*/ 65 h 86"/>
              <a:gd name="T34" fmla="*/ 32 w 42"/>
              <a:gd name="T35" fmla="*/ 54 h 86"/>
              <a:gd name="T36" fmla="*/ 32 w 42"/>
              <a:gd name="T37" fmla="*/ 16 h 86"/>
              <a:gd name="T38" fmla="*/ 32 w 42"/>
              <a:gd name="T39" fmla="*/ 16 h 86"/>
              <a:gd name="T40" fmla="*/ 16 w 42"/>
              <a:gd name="T41" fmla="*/ 0 h 86"/>
              <a:gd name="T42" fmla="*/ 0 w 42"/>
              <a:gd name="T43" fmla="*/ 16 h 86"/>
              <a:gd name="T44" fmla="*/ 0 w 42"/>
              <a:gd name="T45" fmla="*/ 65 h 86"/>
              <a:gd name="T46" fmla="*/ 21 w 42"/>
              <a:gd name="T47" fmla="*/ 86 h 86"/>
              <a:gd name="T48" fmla="*/ 42 w 42"/>
              <a:gd name="T49" fmla="*/ 65 h 86"/>
              <a:gd name="T50" fmla="*/ 42 w 42"/>
              <a:gd name="T51" fmla="*/ 65 h 86"/>
              <a:gd name="T52" fmla="*/ 42 w 42"/>
              <a:gd name="T53" fmla="*/ 27 h 86"/>
              <a:gd name="T54" fmla="*/ 38 w 42"/>
              <a:gd name="T55" fmla="*/ 2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2" h="86">
                <a:moveTo>
                  <a:pt x="38" y="23"/>
                </a:moveTo>
                <a:cubicBezTo>
                  <a:pt x="36" y="23"/>
                  <a:pt x="35" y="25"/>
                  <a:pt x="35" y="27"/>
                </a:cubicBezTo>
                <a:cubicBezTo>
                  <a:pt x="35" y="65"/>
                  <a:pt x="35" y="65"/>
                  <a:pt x="35" y="65"/>
                </a:cubicBezTo>
                <a:cubicBezTo>
                  <a:pt x="35" y="73"/>
                  <a:pt x="29" y="79"/>
                  <a:pt x="21" y="79"/>
                </a:cubicBezTo>
                <a:cubicBezTo>
                  <a:pt x="13" y="79"/>
                  <a:pt x="7" y="73"/>
                  <a:pt x="7" y="65"/>
                </a:cubicBezTo>
                <a:cubicBezTo>
                  <a:pt x="7" y="16"/>
                  <a:pt x="7" y="16"/>
                  <a:pt x="7" y="16"/>
                </a:cubicBezTo>
                <a:cubicBezTo>
                  <a:pt x="7" y="11"/>
                  <a:pt x="11" y="7"/>
                  <a:pt x="16" y="7"/>
                </a:cubicBezTo>
                <a:cubicBezTo>
                  <a:pt x="21" y="7"/>
                  <a:pt x="25" y="11"/>
                  <a:pt x="25" y="16"/>
                </a:cubicBezTo>
                <a:cubicBezTo>
                  <a:pt x="25" y="16"/>
                  <a:pt x="25" y="16"/>
                  <a:pt x="25" y="16"/>
                </a:cubicBezTo>
                <a:cubicBezTo>
                  <a:pt x="25" y="54"/>
                  <a:pt x="25" y="54"/>
                  <a:pt x="25" y="54"/>
                </a:cubicBezTo>
                <a:cubicBezTo>
                  <a:pt x="25" y="56"/>
                  <a:pt x="23" y="58"/>
                  <a:pt x="22" y="58"/>
                </a:cubicBezTo>
                <a:cubicBezTo>
                  <a:pt x="20" y="58"/>
                  <a:pt x="18" y="56"/>
                  <a:pt x="18" y="54"/>
                </a:cubicBezTo>
                <a:cubicBezTo>
                  <a:pt x="18" y="25"/>
                  <a:pt x="18" y="25"/>
                  <a:pt x="18" y="25"/>
                </a:cubicBezTo>
                <a:cubicBezTo>
                  <a:pt x="18" y="23"/>
                  <a:pt x="16" y="22"/>
                  <a:pt x="14" y="22"/>
                </a:cubicBezTo>
                <a:cubicBezTo>
                  <a:pt x="12" y="22"/>
                  <a:pt x="11" y="23"/>
                  <a:pt x="11" y="25"/>
                </a:cubicBezTo>
                <a:cubicBezTo>
                  <a:pt x="11" y="54"/>
                  <a:pt x="11" y="54"/>
                  <a:pt x="11" y="54"/>
                </a:cubicBezTo>
                <a:cubicBezTo>
                  <a:pt x="11" y="60"/>
                  <a:pt x="16" y="65"/>
                  <a:pt x="22" y="65"/>
                </a:cubicBezTo>
                <a:cubicBezTo>
                  <a:pt x="27" y="65"/>
                  <a:pt x="32" y="60"/>
                  <a:pt x="32" y="54"/>
                </a:cubicBezTo>
                <a:cubicBezTo>
                  <a:pt x="32" y="16"/>
                  <a:pt x="32" y="16"/>
                  <a:pt x="32" y="16"/>
                </a:cubicBezTo>
                <a:cubicBezTo>
                  <a:pt x="32" y="16"/>
                  <a:pt x="32" y="16"/>
                  <a:pt x="32" y="16"/>
                </a:cubicBezTo>
                <a:cubicBezTo>
                  <a:pt x="32" y="7"/>
                  <a:pt x="25" y="0"/>
                  <a:pt x="16" y="0"/>
                </a:cubicBezTo>
                <a:cubicBezTo>
                  <a:pt x="7" y="0"/>
                  <a:pt x="0" y="7"/>
                  <a:pt x="0" y="16"/>
                </a:cubicBezTo>
                <a:cubicBezTo>
                  <a:pt x="0" y="65"/>
                  <a:pt x="0" y="65"/>
                  <a:pt x="0" y="65"/>
                </a:cubicBezTo>
                <a:cubicBezTo>
                  <a:pt x="0" y="77"/>
                  <a:pt x="10" y="86"/>
                  <a:pt x="21" y="86"/>
                </a:cubicBezTo>
                <a:cubicBezTo>
                  <a:pt x="33" y="86"/>
                  <a:pt x="42" y="77"/>
                  <a:pt x="42" y="65"/>
                </a:cubicBezTo>
                <a:cubicBezTo>
                  <a:pt x="42" y="65"/>
                  <a:pt x="42" y="65"/>
                  <a:pt x="42" y="65"/>
                </a:cubicBezTo>
                <a:cubicBezTo>
                  <a:pt x="42" y="27"/>
                  <a:pt x="42" y="27"/>
                  <a:pt x="42" y="27"/>
                </a:cubicBezTo>
                <a:cubicBezTo>
                  <a:pt x="42" y="25"/>
                  <a:pt x="40" y="23"/>
                  <a:pt x="38" y="23"/>
                </a:cubicBezTo>
              </a:path>
            </a:pathLst>
          </a:custGeom>
          <a:solidFill>
            <a:schemeClr val="accent2"/>
          </a:solidFill>
          <a:ln>
            <a:noFill/>
          </a:ln>
          <a:extLst/>
        </p:spPr>
        <p:txBody>
          <a:bodyPr vert="horz" wrap="square" lIns="82305" tIns="41153" rIns="82305" bIns="41153" numCol="1" anchor="t" anchorCtr="0" compatLnSpc="1">
            <a:prstTxWarp prst="textNoShape">
              <a:avLst/>
            </a:prstTxWarp>
          </a:bodyPr>
          <a:lstStyle/>
          <a:p>
            <a:pPr defTabSz="1218987"/>
            <a:endParaRPr lang="en-US" sz="1600">
              <a:solidFill>
                <a:srgbClr val="292929"/>
              </a:solidFill>
            </a:endParaRPr>
          </a:p>
        </p:txBody>
      </p:sp>
      <p:graphicFrame>
        <p:nvGraphicFramePr>
          <p:cNvPr id="6" name="Object 5" hidden="1"/>
          <p:cNvGraphicFramePr>
            <a:graphicFrameLocks noChangeAspect="1"/>
          </p:cNvGraphicFramePr>
          <p:nvPr userDrawn="1">
            <p:custDataLst>
              <p:tags r:id="rId2"/>
            </p:custDataLst>
            <p:extLst/>
          </p:nvPr>
        </p:nvGraphicFramePr>
        <p:xfrm>
          <a:off x="0" y="0"/>
          <a:ext cx="158791" cy="158750"/>
        </p:xfrm>
        <a:graphic>
          <a:graphicData uri="http://schemas.openxmlformats.org/presentationml/2006/ole">
            <mc:AlternateContent xmlns:mc="http://schemas.openxmlformats.org/markup-compatibility/2006">
              <mc:Choice xmlns:v="urn:schemas-microsoft-com:vml" Requires="v">
                <p:oleObj spid="_x0000_s22567" name="think-cell Slide" r:id="rId6" imgW="270" imgH="270" progId="TCLayout.ActiveDocument.1">
                  <p:embed/>
                </p:oleObj>
              </mc:Choice>
              <mc:Fallback>
                <p:oleObj name="think-cell Slide" r:id="rId6" imgW="270" imgH="270" progId="TCLayout.ActiveDocument.1">
                  <p:embed/>
                  <p:pic>
                    <p:nvPicPr>
                      <p:cNvPr id="0" name=""/>
                      <p:cNvPicPr/>
                      <p:nvPr/>
                    </p:nvPicPr>
                    <p:blipFill>
                      <a:blip r:embed="rId7"/>
                      <a:stretch>
                        <a:fillRect/>
                      </a:stretch>
                    </p:blipFill>
                    <p:spPr>
                      <a:xfrm>
                        <a:off x="0" y="0"/>
                        <a:ext cx="158791" cy="158750"/>
                      </a:xfrm>
                      <a:prstGeom prst="rect">
                        <a:avLst/>
                      </a:prstGeom>
                    </p:spPr>
                  </p:pic>
                </p:oleObj>
              </mc:Fallback>
            </mc:AlternateContent>
          </a:graphicData>
        </a:graphic>
      </p:graphicFrame>
      <p:sp>
        <p:nvSpPr>
          <p:cNvPr id="7" name="Rectangle 6"/>
          <p:cNvSpPr/>
          <p:nvPr userDrawn="1">
            <p:custDataLst>
              <p:tags r:id="rId3"/>
            </p:custDataLst>
          </p:nvPr>
        </p:nvSpPr>
        <p:spPr bwMode="auto">
          <a:xfrm>
            <a:off x="519248" y="1447800"/>
            <a:ext cx="11151916" cy="5181600"/>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04" tIns="45703" rIns="91404" bIns="45703" numCol="1" spcCol="0" rtlCol="0" anchor="ctr" anchorCtr="0" compatLnSpc="1">
            <a:prstTxWarp prst="textNoShape">
              <a:avLst/>
            </a:prstTxWarp>
          </a:bodyPr>
          <a:lstStyle/>
          <a:p>
            <a:pPr algn="ctr" defTabSz="913788" fontAlgn="base">
              <a:spcBef>
                <a:spcPct val="0"/>
              </a:spcBef>
              <a:spcAft>
                <a:spcPct val="0"/>
              </a:spcAft>
            </a:pPr>
            <a:endParaRPr lang="en-US" sz="2200" dirty="0">
              <a:gradFill>
                <a:gsLst>
                  <a:gs pos="0">
                    <a:srgbClr val="FFFFFF"/>
                  </a:gs>
                  <a:gs pos="100000">
                    <a:srgbClr val="FFFFFF"/>
                  </a:gs>
                </a:gsLst>
                <a:lin ang="5400000" scaled="0"/>
              </a:gradFill>
            </a:endParaRPr>
          </a:p>
        </p:txBody>
      </p:sp>
      <p:sp>
        <p:nvSpPr>
          <p:cNvPr id="8" name="Freeform 105"/>
          <p:cNvSpPr>
            <a:spLocks/>
          </p:cNvSpPr>
          <p:nvPr userDrawn="1">
            <p:custDataLst>
              <p:tags r:id="rId4"/>
            </p:custDataLst>
          </p:nvPr>
        </p:nvSpPr>
        <p:spPr bwMode="black">
          <a:xfrm>
            <a:off x="1200486" y="2133600"/>
            <a:ext cx="1865546" cy="3810000"/>
          </a:xfrm>
          <a:custGeom>
            <a:avLst/>
            <a:gdLst>
              <a:gd name="T0" fmla="*/ 38 w 42"/>
              <a:gd name="T1" fmla="*/ 23 h 86"/>
              <a:gd name="T2" fmla="*/ 35 w 42"/>
              <a:gd name="T3" fmla="*/ 27 h 86"/>
              <a:gd name="T4" fmla="*/ 35 w 42"/>
              <a:gd name="T5" fmla="*/ 65 h 86"/>
              <a:gd name="T6" fmla="*/ 21 w 42"/>
              <a:gd name="T7" fmla="*/ 79 h 86"/>
              <a:gd name="T8" fmla="*/ 7 w 42"/>
              <a:gd name="T9" fmla="*/ 65 h 86"/>
              <a:gd name="T10" fmla="*/ 7 w 42"/>
              <a:gd name="T11" fmla="*/ 16 h 86"/>
              <a:gd name="T12" fmla="*/ 16 w 42"/>
              <a:gd name="T13" fmla="*/ 7 h 86"/>
              <a:gd name="T14" fmla="*/ 25 w 42"/>
              <a:gd name="T15" fmla="*/ 16 h 86"/>
              <a:gd name="T16" fmla="*/ 25 w 42"/>
              <a:gd name="T17" fmla="*/ 16 h 86"/>
              <a:gd name="T18" fmla="*/ 25 w 42"/>
              <a:gd name="T19" fmla="*/ 54 h 86"/>
              <a:gd name="T20" fmla="*/ 22 w 42"/>
              <a:gd name="T21" fmla="*/ 58 h 86"/>
              <a:gd name="T22" fmla="*/ 18 w 42"/>
              <a:gd name="T23" fmla="*/ 54 h 86"/>
              <a:gd name="T24" fmla="*/ 18 w 42"/>
              <a:gd name="T25" fmla="*/ 25 h 86"/>
              <a:gd name="T26" fmla="*/ 14 w 42"/>
              <a:gd name="T27" fmla="*/ 22 h 86"/>
              <a:gd name="T28" fmla="*/ 11 w 42"/>
              <a:gd name="T29" fmla="*/ 25 h 86"/>
              <a:gd name="T30" fmla="*/ 11 w 42"/>
              <a:gd name="T31" fmla="*/ 54 h 86"/>
              <a:gd name="T32" fmla="*/ 22 w 42"/>
              <a:gd name="T33" fmla="*/ 65 h 86"/>
              <a:gd name="T34" fmla="*/ 32 w 42"/>
              <a:gd name="T35" fmla="*/ 54 h 86"/>
              <a:gd name="T36" fmla="*/ 32 w 42"/>
              <a:gd name="T37" fmla="*/ 16 h 86"/>
              <a:gd name="T38" fmla="*/ 32 w 42"/>
              <a:gd name="T39" fmla="*/ 16 h 86"/>
              <a:gd name="T40" fmla="*/ 16 w 42"/>
              <a:gd name="T41" fmla="*/ 0 h 86"/>
              <a:gd name="T42" fmla="*/ 0 w 42"/>
              <a:gd name="T43" fmla="*/ 16 h 86"/>
              <a:gd name="T44" fmla="*/ 0 w 42"/>
              <a:gd name="T45" fmla="*/ 65 h 86"/>
              <a:gd name="T46" fmla="*/ 21 w 42"/>
              <a:gd name="T47" fmla="*/ 86 h 86"/>
              <a:gd name="T48" fmla="*/ 42 w 42"/>
              <a:gd name="T49" fmla="*/ 65 h 86"/>
              <a:gd name="T50" fmla="*/ 42 w 42"/>
              <a:gd name="T51" fmla="*/ 65 h 86"/>
              <a:gd name="T52" fmla="*/ 42 w 42"/>
              <a:gd name="T53" fmla="*/ 27 h 86"/>
              <a:gd name="T54" fmla="*/ 38 w 42"/>
              <a:gd name="T55" fmla="*/ 2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2" h="86">
                <a:moveTo>
                  <a:pt x="38" y="23"/>
                </a:moveTo>
                <a:cubicBezTo>
                  <a:pt x="36" y="23"/>
                  <a:pt x="35" y="25"/>
                  <a:pt x="35" y="27"/>
                </a:cubicBezTo>
                <a:cubicBezTo>
                  <a:pt x="35" y="65"/>
                  <a:pt x="35" y="65"/>
                  <a:pt x="35" y="65"/>
                </a:cubicBezTo>
                <a:cubicBezTo>
                  <a:pt x="35" y="73"/>
                  <a:pt x="29" y="79"/>
                  <a:pt x="21" y="79"/>
                </a:cubicBezTo>
                <a:cubicBezTo>
                  <a:pt x="13" y="79"/>
                  <a:pt x="7" y="73"/>
                  <a:pt x="7" y="65"/>
                </a:cubicBezTo>
                <a:cubicBezTo>
                  <a:pt x="7" y="16"/>
                  <a:pt x="7" y="16"/>
                  <a:pt x="7" y="16"/>
                </a:cubicBezTo>
                <a:cubicBezTo>
                  <a:pt x="7" y="11"/>
                  <a:pt x="11" y="7"/>
                  <a:pt x="16" y="7"/>
                </a:cubicBezTo>
                <a:cubicBezTo>
                  <a:pt x="21" y="7"/>
                  <a:pt x="25" y="11"/>
                  <a:pt x="25" y="16"/>
                </a:cubicBezTo>
                <a:cubicBezTo>
                  <a:pt x="25" y="16"/>
                  <a:pt x="25" y="16"/>
                  <a:pt x="25" y="16"/>
                </a:cubicBezTo>
                <a:cubicBezTo>
                  <a:pt x="25" y="54"/>
                  <a:pt x="25" y="54"/>
                  <a:pt x="25" y="54"/>
                </a:cubicBezTo>
                <a:cubicBezTo>
                  <a:pt x="25" y="56"/>
                  <a:pt x="23" y="58"/>
                  <a:pt x="22" y="58"/>
                </a:cubicBezTo>
                <a:cubicBezTo>
                  <a:pt x="20" y="58"/>
                  <a:pt x="18" y="56"/>
                  <a:pt x="18" y="54"/>
                </a:cubicBezTo>
                <a:cubicBezTo>
                  <a:pt x="18" y="25"/>
                  <a:pt x="18" y="25"/>
                  <a:pt x="18" y="25"/>
                </a:cubicBezTo>
                <a:cubicBezTo>
                  <a:pt x="18" y="23"/>
                  <a:pt x="16" y="22"/>
                  <a:pt x="14" y="22"/>
                </a:cubicBezTo>
                <a:cubicBezTo>
                  <a:pt x="12" y="22"/>
                  <a:pt x="11" y="23"/>
                  <a:pt x="11" y="25"/>
                </a:cubicBezTo>
                <a:cubicBezTo>
                  <a:pt x="11" y="54"/>
                  <a:pt x="11" y="54"/>
                  <a:pt x="11" y="54"/>
                </a:cubicBezTo>
                <a:cubicBezTo>
                  <a:pt x="11" y="60"/>
                  <a:pt x="16" y="65"/>
                  <a:pt x="22" y="65"/>
                </a:cubicBezTo>
                <a:cubicBezTo>
                  <a:pt x="27" y="65"/>
                  <a:pt x="32" y="60"/>
                  <a:pt x="32" y="54"/>
                </a:cubicBezTo>
                <a:cubicBezTo>
                  <a:pt x="32" y="16"/>
                  <a:pt x="32" y="16"/>
                  <a:pt x="32" y="16"/>
                </a:cubicBezTo>
                <a:cubicBezTo>
                  <a:pt x="32" y="16"/>
                  <a:pt x="32" y="16"/>
                  <a:pt x="32" y="16"/>
                </a:cubicBezTo>
                <a:cubicBezTo>
                  <a:pt x="32" y="7"/>
                  <a:pt x="25" y="0"/>
                  <a:pt x="16" y="0"/>
                </a:cubicBezTo>
                <a:cubicBezTo>
                  <a:pt x="7" y="0"/>
                  <a:pt x="0" y="7"/>
                  <a:pt x="0" y="16"/>
                </a:cubicBezTo>
                <a:cubicBezTo>
                  <a:pt x="0" y="65"/>
                  <a:pt x="0" y="65"/>
                  <a:pt x="0" y="65"/>
                </a:cubicBezTo>
                <a:cubicBezTo>
                  <a:pt x="0" y="77"/>
                  <a:pt x="10" y="86"/>
                  <a:pt x="21" y="86"/>
                </a:cubicBezTo>
                <a:cubicBezTo>
                  <a:pt x="33" y="86"/>
                  <a:pt x="42" y="77"/>
                  <a:pt x="42" y="65"/>
                </a:cubicBezTo>
                <a:cubicBezTo>
                  <a:pt x="42" y="65"/>
                  <a:pt x="42" y="65"/>
                  <a:pt x="42" y="65"/>
                </a:cubicBezTo>
                <a:cubicBezTo>
                  <a:pt x="42" y="27"/>
                  <a:pt x="42" y="27"/>
                  <a:pt x="42" y="27"/>
                </a:cubicBezTo>
                <a:cubicBezTo>
                  <a:pt x="42" y="25"/>
                  <a:pt x="40" y="23"/>
                  <a:pt x="38" y="23"/>
                </a:cubicBezTo>
              </a:path>
            </a:pathLst>
          </a:custGeom>
          <a:solidFill>
            <a:schemeClr val="accent2"/>
          </a:solidFill>
          <a:ln>
            <a:noFill/>
          </a:ln>
          <a:extLst/>
        </p:spPr>
        <p:txBody>
          <a:bodyPr vert="horz" wrap="square" lIns="82305" tIns="41153" rIns="82305" bIns="41153" numCol="1" anchor="t" anchorCtr="0" compatLnSpc="1">
            <a:prstTxWarp prst="textNoShape">
              <a:avLst/>
            </a:prstTxWarp>
          </a:bodyPr>
          <a:lstStyle/>
          <a:p>
            <a:pPr defTabSz="1218987"/>
            <a:endParaRPr lang="en-US" sz="1600">
              <a:solidFill>
                <a:srgbClr val="292929"/>
              </a:solidFill>
            </a:endParaRPr>
          </a:p>
        </p:txBody>
      </p:sp>
    </p:spTree>
    <p:extLst>
      <p:ext uri="{BB962C8B-B14F-4D97-AF65-F5344CB8AC3E}">
        <p14:creationId xmlns:p14="http://schemas.microsoft.com/office/powerpoint/2010/main" val="3929171101"/>
      </p:ext>
    </p:extLst>
  </p:cSld>
  <p:clrMapOvr>
    <a:masterClrMapping/>
  </p:clrMapOvr>
  <p:transition>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1_Demo, Video etc. &quot;special&quot; slides">
    <p:bg>
      <p:bgPr>
        <a:solidFill>
          <a:schemeClr val="accent1">
            <a:alpha val="99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889617" y="1447800"/>
            <a:ext cx="4206383" cy="1523494"/>
          </a:xfrm>
        </p:spPr>
        <p:txBody>
          <a:bodyPr anchor="ctr" anchorCtr="0">
            <a:noAutofit/>
          </a:bodyPr>
          <a:lstStyle>
            <a:lvl1pPr>
              <a:lnSpc>
                <a:spcPct val="90000"/>
              </a:lnSpc>
              <a:defRPr sz="4800" baseline="0">
                <a:solidFill>
                  <a:schemeClr val="bg1">
                    <a:alpha val="98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889617" y="5630473"/>
            <a:ext cx="4206384" cy="461665"/>
          </a:xfrm>
        </p:spPr>
        <p:txBody>
          <a:bodyPr>
            <a:noAutofit/>
          </a:bodyPr>
          <a:lstStyle>
            <a:lvl1pPr marL="0" indent="0" algn="l" defTabSz="914363" rtl="0" eaLnBrk="1" latinLnBrk="0" hangingPunct="1">
              <a:lnSpc>
                <a:spcPct val="90000"/>
              </a:lnSpc>
              <a:spcBef>
                <a:spcPts val="0"/>
              </a:spcBef>
              <a:buSzPct val="80000"/>
              <a:buFont typeface="Arial" pitchFamily="34" charset="0"/>
              <a:buNone/>
              <a:defRPr lang="en-US" sz="2400" kern="1200" dirty="0">
                <a:solidFill>
                  <a:schemeClr val="bg1">
                    <a:alpha val="99000"/>
                  </a:schemeClr>
                </a:solidFill>
                <a:latin typeface="+mn-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1889617" y="4160520"/>
            <a:ext cx="8874849" cy="1274538"/>
          </a:xfrm>
        </p:spPr>
        <p:txBody>
          <a:bodyPr anchor="t" anchorCtr="0">
            <a:noAutofit/>
            <a:scene3d>
              <a:camera prst="orthographicFront"/>
              <a:lightRig rig="flat" dir="t"/>
            </a:scene3d>
            <a:sp3d>
              <a:contourClr>
                <a:schemeClr val="bg2"/>
              </a:contourClr>
            </a:sp3d>
          </a:bodyPr>
          <a:lstStyle>
            <a:lvl1pPr marL="0" indent="0" algn="l">
              <a:buFont typeface="Arial" pitchFamily="34" charset="0"/>
              <a:buNone/>
              <a:defRPr kumimoji="0" lang="en-US" sz="6600" b="0" i="0" u="none" strike="noStrike" kern="1200" cap="none" spc="-642" normalizeH="0" baseline="0" noProof="0" dirty="0" smtClean="0">
                <a:ln w="11430"/>
                <a:solidFill>
                  <a:schemeClr val="accent1">
                    <a:lumMod val="40000"/>
                    <a:lumOff val="60000"/>
                    <a:alpha val="99000"/>
                  </a:schemeClr>
                </a:solidFill>
                <a:effectLst/>
                <a:uLnTx/>
                <a:uFillTx/>
                <a:latin typeface="Segoe UI Light" pitchFamily="34" charset="0"/>
                <a:ea typeface="+mn-ea"/>
                <a:cs typeface="+mn-cs"/>
              </a:defRPr>
            </a:lvl1pPr>
          </a:lstStyle>
          <a:p>
            <a:pPr lvl="0"/>
            <a:r>
              <a:rPr lang="en-US" dirty="0" smtClean="0"/>
              <a:t>click to…</a:t>
            </a:r>
          </a:p>
        </p:txBody>
      </p:sp>
      <p:grpSp>
        <p:nvGrpSpPr>
          <p:cNvPr id="9" name="Group 8"/>
          <p:cNvGrpSpPr/>
          <p:nvPr/>
        </p:nvGrpSpPr>
        <p:grpSpPr>
          <a:xfrm>
            <a:off x="7715394" y="2136047"/>
            <a:ext cx="3500039" cy="2114058"/>
            <a:chOff x="1411369" y="3975421"/>
            <a:chExt cx="1714604" cy="1035908"/>
          </a:xfrm>
        </p:grpSpPr>
        <p:sp>
          <p:nvSpPr>
            <p:cNvPr id="12" name="Freeform 6"/>
            <p:cNvSpPr>
              <a:spLocks/>
            </p:cNvSpPr>
            <p:nvPr userDrawn="1"/>
          </p:nvSpPr>
          <p:spPr bwMode="auto">
            <a:xfrm>
              <a:off x="1900471" y="3975421"/>
              <a:ext cx="1225502" cy="656717"/>
            </a:xfrm>
            <a:custGeom>
              <a:avLst/>
              <a:gdLst>
                <a:gd name="T0" fmla="*/ 138 w 189"/>
                <a:gd name="T1" fmla="*/ 0 h 101"/>
                <a:gd name="T2" fmla="*/ 94 w 189"/>
                <a:gd name="T3" fmla="*/ 26 h 101"/>
                <a:gd name="T4" fmla="*/ 75 w 189"/>
                <a:gd name="T5" fmla="*/ 21 h 101"/>
                <a:gd name="T6" fmla="*/ 40 w 189"/>
                <a:gd name="T7" fmla="*/ 42 h 101"/>
                <a:gd name="T8" fmla="*/ 29 w 189"/>
                <a:gd name="T9" fmla="*/ 40 h 101"/>
                <a:gd name="T10" fmla="*/ 0 w 189"/>
                <a:gd name="T11" fmla="*/ 64 h 101"/>
                <a:gd name="T12" fmla="*/ 11 w 189"/>
                <a:gd name="T13" fmla="*/ 62 h 101"/>
                <a:gd name="T14" fmla="*/ 30 w 189"/>
                <a:gd name="T15" fmla="*/ 66 h 101"/>
                <a:gd name="T16" fmla="*/ 82 w 189"/>
                <a:gd name="T17" fmla="*/ 39 h 101"/>
                <a:gd name="T18" fmla="*/ 145 w 189"/>
                <a:gd name="T19" fmla="*/ 101 h 101"/>
                <a:gd name="T20" fmla="*/ 189 w 189"/>
                <a:gd name="T21" fmla="*/ 51 h 101"/>
                <a:gd name="T22" fmla="*/ 138 w 189"/>
                <a:gd name="T23"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9" h="101">
                  <a:moveTo>
                    <a:pt x="138" y="0"/>
                  </a:moveTo>
                  <a:cubicBezTo>
                    <a:pt x="119" y="0"/>
                    <a:pt x="103" y="10"/>
                    <a:pt x="94" y="26"/>
                  </a:cubicBezTo>
                  <a:cubicBezTo>
                    <a:pt x="89" y="23"/>
                    <a:pt x="82" y="21"/>
                    <a:pt x="75" y="21"/>
                  </a:cubicBezTo>
                  <a:cubicBezTo>
                    <a:pt x="60" y="21"/>
                    <a:pt x="46" y="30"/>
                    <a:pt x="40" y="42"/>
                  </a:cubicBezTo>
                  <a:cubicBezTo>
                    <a:pt x="36" y="41"/>
                    <a:pt x="33" y="40"/>
                    <a:pt x="29" y="40"/>
                  </a:cubicBezTo>
                  <a:cubicBezTo>
                    <a:pt x="15" y="40"/>
                    <a:pt x="3" y="50"/>
                    <a:pt x="0" y="64"/>
                  </a:cubicBezTo>
                  <a:cubicBezTo>
                    <a:pt x="3" y="63"/>
                    <a:pt x="7" y="62"/>
                    <a:pt x="11" y="62"/>
                  </a:cubicBezTo>
                  <a:cubicBezTo>
                    <a:pt x="17" y="62"/>
                    <a:pt x="24" y="64"/>
                    <a:pt x="30" y="66"/>
                  </a:cubicBezTo>
                  <a:cubicBezTo>
                    <a:pt x="42" y="49"/>
                    <a:pt x="61" y="39"/>
                    <a:pt x="82" y="39"/>
                  </a:cubicBezTo>
                  <a:cubicBezTo>
                    <a:pt x="117" y="39"/>
                    <a:pt x="145" y="67"/>
                    <a:pt x="145" y="101"/>
                  </a:cubicBezTo>
                  <a:cubicBezTo>
                    <a:pt x="170" y="98"/>
                    <a:pt x="189" y="77"/>
                    <a:pt x="189" y="51"/>
                  </a:cubicBezTo>
                  <a:cubicBezTo>
                    <a:pt x="189" y="22"/>
                    <a:pt x="167" y="0"/>
                    <a:pt x="138"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defTabSz="1218987"/>
              <a:endParaRPr lang="en-US" sz="2400">
                <a:solidFill>
                  <a:srgbClr val="292929"/>
                </a:solidFill>
              </a:endParaRPr>
            </a:p>
          </p:txBody>
        </p:sp>
        <p:sp>
          <p:nvSpPr>
            <p:cNvPr id="15" name="Freeform 7"/>
            <p:cNvSpPr>
              <a:spLocks/>
            </p:cNvSpPr>
            <p:nvPr userDrawn="1"/>
          </p:nvSpPr>
          <p:spPr bwMode="auto">
            <a:xfrm>
              <a:off x="1411369" y="4269433"/>
              <a:ext cx="1390368" cy="741896"/>
            </a:xfrm>
            <a:custGeom>
              <a:avLst/>
              <a:gdLst>
                <a:gd name="T0" fmla="*/ 157 w 214"/>
                <a:gd name="T1" fmla="*/ 0 h 114"/>
                <a:gd name="T2" fmla="*/ 107 w 214"/>
                <a:gd name="T3" fmla="*/ 29 h 114"/>
                <a:gd name="T4" fmla="*/ 86 w 214"/>
                <a:gd name="T5" fmla="*/ 23 h 114"/>
                <a:gd name="T6" fmla="*/ 46 w 214"/>
                <a:gd name="T7" fmla="*/ 48 h 114"/>
                <a:gd name="T8" fmla="*/ 34 w 214"/>
                <a:gd name="T9" fmla="*/ 45 h 114"/>
                <a:gd name="T10" fmla="*/ 0 w 214"/>
                <a:gd name="T11" fmla="*/ 80 h 114"/>
                <a:gd name="T12" fmla="*/ 34 w 214"/>
                <a:gd name="T13" fmla="*/ 114 h 114"/>
                <a:gd name="T14" fmla="*/ 86 w 214"/>
                <a:gd name="T15" fmla="*/ 114 h 114"/>
                <a:gd name="T16" fmla="*/ 157 w 214"/>
                <a:gd name="T17" fmla="*/ 114 h 114"/>
                <a:gd name="T18" fmla="*/ 214 w 214"/>
                <a:gd name="T19" fmla="*/ 57 h 114"/>
                <a:gd name="T20" fmla="*/ 157 w 214"/>
                <a:gd name="T21"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4" h="114">
                  <a:moveTo>
                    <a:pt x="157" y="0"/>
                  </a:moveTo>
                  <a:cubicBezTo>
                    <a:pt x="136" y="0"/>
                    <a:pt x="117" y="11"/>
                    <a:pt x="107" y="29"/>
                  </a:cubicBezTo>
                  <a:cubicBezTo>
                    <a:pt x="101" y="25"/>
                    <a:pt x="94" y="23"/>
                    <a:pt x="86" y="23"/>
                  </a:cubicBezTo>
                  <a:cubicBezTo>
                    <a:pt x="69" y="23"/>
                    <a:pt x="54" y="33"/>
                    <a:pt x="46" y="48"/>
                  </a:cubicBezTo>
                  <a:cubicBezTo>
                    <a:pt x="42" y="46"/>
                    <a:pt x="38" y="45"/>
                    <a:pt x="34" y="45"/>
                  </a:cubicBezTo>
                  <a:cubicBezTo>
                    <a:pt x="15" y="45"/>
                    <a:pt x="0" y="61"/>
                    <a:pt x="0" y="80"/>
                  </a:cubicBezTo>
                  <a:cubicBezTo>
                    <a:pt x="0" y="99"/>
                    <a:pt x="15" y="114"/>
                    <a:pt x="34" y="114"/>
                  </a:cubicBezTo>
                  <a:cubicBezTo>
                    <a:pt x="86" y="114"/>
                    <a:pt x="86" y="114"/>
                    <a:pt x="86" y="114"/>
                  </a:cubicBezTo>
                  <a:cubicBezTo>
                    <a:pt x="157" y="114"/>
                    <a:pt x="157" y="114"/>
                    <a:pt x="157" y="114"/>
                  </a:cubicBezTo>
                  <a:cubicBezTo>
                    <a:pt x="189" y="114"/>
                    <a:pt x="214" y="89"/>
                    <a:pt x="214" y="57"/>
                  </a:cubicBezTo>
                  <a:cubicBezTo>
                    <a:pt x="214" y="25"/>
                    <a:pt x="189" y="0"/>
                    <a:pt x="157"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defTabSz="1218987"/>
              <a:endParaRPr lang="en-US" sz="2400">
                <a:solidFill>
                  <a:srgbClr val="292929"/>
                </a:solidFill>
              </a:endParaRPr>
            </a:p>
          </p:txBody>
        </p:sp>
      </p:grpSp>
      <p:graphicFrame>
        <p:nvGraphicFramePr>
          <p:cNvPr id="8" name="Object 7" hidden="1"/>
          <p:cNvGraphicFramePr>
            <a:graphicFrameLocks noChangeAspect="1"/>
          </p:cNvGraphicFramePr>
          <p:nvPr userDrawn="1">
            <p:custDataLst>
              <p:tags r:id="rId2"/>
            </p:custDataLst>
            <p:extLst/>
          </p:nvPr>
        </p:nvGraphicFramePr>
        <p:xfrm>
          <a:off x="0" y="0"/>
          <a:ext cx="158791" cy="158750"/>
        </p:xfrm>
        <a:graphic>
          <a:graphicData uri="http://schemas.openxmlformats.org/presentationml/2006/ole">
            <mc:AlternateContent xmlns:mc="http://schemas.openxmlformats.org/markup-compatibility/2006">
              <mc:Choice xmlns:v="urn:schemas-microsoft-com:vml" Requires="v">
                <p:oleObj spid="_x0000_s23591" name="think-cell Slide" r:id="rId5" imgW="270" imgH="270" progId="TCLayout.ActiveDocument.1">
                  <p:embed/>
                </p:oleObj>
              </mc:Choice>
              <mc:Fallback>
                <p:oleObj name="think-cell Slide" r:id="rId5" imgW="270" imgH="270" progId="TCLayout.ActiveDocument.1">
                  <p:embed/>
                  <p:pic>
                    <p:nvPicPr>
                      <p:cNvPr id="0" name=""/>
                      <p:cNvPicPr/>
                      <p:nvPr/>
                    </p:nvPicPr>
                    <p:blipFill>
                      <a:blip r:embed="rId6"/>
                      <a:stretch>
                        <a:fillRect/>
                      </a:stretch>
                    </p:blipFill>
                    <p:spPr>
                      <a:xfrm>
                        <a:off x="0" y="0"/>
                        <a:ext cx="158791" cy="158750"/>
                      </a:xfrm>
                      <a:prstGeom prst="rect">
                        <a:avLst/>
                      </a:prstGeom>
                    </p:spPr>
                  </p:pic>
                </p:oleObj>
              </mc:Fallback>
            </mc:AlternateContent>
          </a:graphicData>
        </a:graphic>
      </p:graphicFrame>
      <p:grpSp>
        <p:nvGrpSpPr>
          <p:cNvPr id="10" name="Group 9"/>
          <p:cNvGrpSpPr/>
          <p:nvPr userDrawn="1">
            <p:custDataLst>
              <p:tags r:id="rId3"/>
            </p:custDataLst>
          </p:nvPr>
        </p:nvGrpSpPr>
        <p:grpSpPr>
          <a:xfrm>
            <a:off x="7715394" y="2136047"/>
            <a:ext cx="3500039" cy="2114058"/>
            <a:chOff x="1411369" y="3975421"/>
            <a:chExt cx="1714604" cy="1035908"/>
          </a:xfrm>
        </p:grpSpPr>
        <p:sp>
          <p:nvSpPr>
            <p:cNvPr id="11" name="Freeform 6"/>
            <p:cNvSpPr>
              <a:spLocks/>
            </p:cNvSpPr>
            <p:nvPr userDrawn="1"/>
          </p:nvSpPr>
          <p:spPr bwMode="auto">
            <a:xfrm>
              <a:off x="1900471" y="3975421"/>
              <a:ext cx="1225502" cy="656717"/>
            </a:xfrm>
            <a:custGeom>
              <a:avLst/>
              <a:gdLst>
                <a:gd name="T0" fmla="*/ 138 w 189"/>
                <a:gd name="T1" fmla="*/ 0 h 101"/>
                <a:gd name="T2" fmla="*/ 94 w 189"/>
                <a:gd name="T3" fmla="*/ 26 h 101"/>
                <a:gd name="T4" fmla="*/ 75 w 189"/>
                <a:gd name="T5" fmla="*/ 21 h 101"/>
                <a:gd name="T6" fmla="*/ 40 w 189"/>
                <a:gd name="T7" fmla="*/ 42 h 101"/>
                <a:gd name="T8" fmla="*/ 29 w 189"/>
                <a:gd name="T9" fmla="*/ 40 h 101"/>
                <a:gd name="T10" fmla="*/ 0 w 189"/>
                <a:gd name="T11" fmla="*/ 64 h 101"/>
                <a:gd name="T12" fmla="*/ 11 w 189"/>
                <a:gd name="T13" fmla="*/ 62 h 101"/>
                <a:gd name="T14" fmla="*/ 30 w 189"/>
                <a:gd name="T15" fmla="*/ 66 h 101"/>
                <a:gd name="T16" fmla="*/ 82 w 189"/>
                <a:gd name="T17" fmla="*/ 39 h 101"/>
                <a:gd name="T18" fmla="*/ 145 w 189"/>
                <a:gd name="T19" fmla="*/ 101 h 101"/>
                <a:gd name="T20" fmla="*/ 189 w 189"/>
                <a:gd name="T21" fmla="*/ 51 h 101"/>
                <a:gd name="T22" fmla="*/ 138 w 189"/>
                <a:gd name="T23"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9" h="101">
                  <a:moveTo>
                    <a:pt x="138" y="0"/>
                  </a:moveTo>
                  <a:cubicBezTo>
                    <a:pt x="119" y="0"/>
                    <a:pt x="103" y="10"/>
                    <a:pt x="94" y="26"/>
                  </a:cubicBezTo>
                  <a:cubicBezTo>
                    <a:pt x="89" y="23"/>
                    <a:pt x="82" y="21"/>
                    <a:pt x="75" y="21"/>
                  </a:cubicBezTo>
                  <a:cubicBezTo>
                    <a:pt x="60" y="21"/>
                    <a:pt x="46" y="30"/>
                    <a:pt x="40" y="42"/>
                  </a:cubicBezTo>
                  <a:cubicBezTo>
                    <a:pt x="36" y="41"/>
                    <a:pt x="33" y="40"/>
                    <a:pt x="29" y="40"/>
                  </a:cubicBezTo>
                  <a:cubicBezTo>
                    <a:pt x="15" y="40"/>
                    <a:pt x="3" y="50"/>
                    <a:pt x="0" y="64"/>
                  </a:cubicBezTo>
                  <a:cubicBezTo>
                    <a:pt x="3" y="63"/>
                    <a:pt x="7" y="62"/>
                    <a:pt x="11" y="62"/>
                  </a:cubicBezTo>
                  <a:cubicBezTo>
                    <a:pt x="17" y="62"/>
                    <a:pt x="24" y="64"/>
                    <a:pt x="30" y="66"/>
                  </a:cubicBezTo>
                  <a:cubicBezTo>
                    <a:pt x="42" y="49"/>
                    <a:pt x="61" y="39"/>
                    <a:pt x="82" y="39"/>
                  </a:cubicBezTo>
                  <a:cubicBezTo>
                    <a:pt x="117" y="39"/>
                    <a:pt x="145" y="67"/>
                    <a:pt x="145" y="101"/>
                  </a:cubicBezTo>
                  <a:cubicBezTo>
                    <a:pt x="170" y="98"/>
                    <a:pt x="189" y="77"/>
                    <a:pt x="189" y="51"/>
                  </a:cubicBezTo>
                  <a:cubicBezTo>
                    <a:pt x="189" y="22"/>
                    <a:pt x="167" y="0"/>
                    <a:pt x="138"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defTabSz="1218987"/>
              <a:endParaRPr lang="en-US" sz="2400">
                <a:solidFill>
                  <a:srgbClr val="292929"/>
                </a:solidFill>
              </a:endParaRPr>
            </a:p>
          </p:txBody>
        </p:sp>
        <p:sp>
          <p:nvSpPr>
            <p:cNvPr id="13" name="Freeform 7"/>
            <p:cNvSpPr>
              <a:spLocks/>
            </p:cNvSpPr>
            <p:nvPr userDrawn="1"/>
          </p:nvSpPr>
          <p:spPr bwMode="auto">
            <a:xfrm>
              <a:off x="1411369" y="4269433"/>
              <a:ext cx="1390368" cy="741896"/>
            </a:xfrm>
            <a:custGeom>
              <a:avLst/>
              <a:gdLst>
                <a:gd name="T0" fmla="*/ 157 w 214"/>
                <a:gd name="T1" fmla="*/ 0 h 114"/>
                <a:gd name="T2" fmla="*/ 107 w 214"/>
                <a:gd name="T3" fmla="*/ 29 h 114"/>
                <a:gd name="T4" fmla="*/ 86 w 214"/>
                <a:gd name="T5" fmla="*/ 23 h 114"/>
                <a:gd name="T6" fmla="*/ 46 w 214"/>
                <a:gd name="T7" fmla="*/ 48 h 114"/>
                <a:gd name="T8" fmla="*/ 34 w 214"/>
                <a:gd name="T9" fmla="*/ 45 h 114"/>
                <a:gd name="T10" fmla="*/ 0 w 214"/>
                <a:gd name="T11" fmla="*/ 80 h 114"/>
                <a:gd name="T12" fmla="*/ 34 w 214"/>
                <a:gd name="T13" fmla="*/ 114 h 114"/>
                <a:gd name="T14" fmla="*/ 86 w 214"/>
                <a:gd name="T15" fmla="*/ 114 h 114"/>
                <a:gd name="T16" fmla="*/ 157 w 214"/>
                <a:gd name="T17" fmla="*/ 114 h 114"/>
                <a:gd name="T18" fmla="*/ 214 w 214"/>
                <a:gd name="T19" fmla="*/ 57 h 114"/>
                <a:gd name="T20" fmla="*/ 157 w 214"/>
                <a:gd name="T21"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4" h="114">
                  <a:moveTo>
                    <a:pt x="157" y="0"/>
                  </a:moveTo>
                  <a:cubicBezTo>
                    <a:pt x="136" y="0"/>
                    <a:pt x="117" y="11"/>
                    <a:pt x="107" y="29"/>
                  </a:cubicBezTo>
                  <a:cubicBezTo>
                    <a:pt x="101" y="25"/>
                    <a:pt x="94" y="23"/>
                    <a:pt x="86" y="23"/>
                  </a:cubicBezTo>
                  <a:cubicBezTo>
                    <a:pt x="69" y="23"/>
                    <a:pt x="54" y="33"/>
                    <a:pt x="46" y="48"/>
                  </a:cubicBezTo>
                  <a:cubicBezTo>
                    <a:pt x="42" y="46"/>
                    <a:pt x="38" y="45"/>
                    <a:pt x="34" y="45"/>
                  </a:cubicBezTo>
                  <a:cubicBezTo>
                    <a:pt x="15" y="45"/>
                    <a:pt x="0" y="61"/>
                    <a:pt x="0" y="80"/>
                  </a:cubicBezTo>
                  <a:cubicBezTo>
                    <a:pt x="0" y="99"/>
                    <a:pt x="15" y="114"/>
                    <a:pt x="34" y="114"/>
                  </a:cubicBezTo>
                  <a:cubicBezTo>
                    <a:pt x="86" y="114"/>
                    <a:pt x="86" y="114"/>
                    <a:pt x="86" y="114"/>
                  </a:cubicBezTo>
                  <a:cubicBezTo>
                    <a:pt x="157" y="114"/>
                    <a:pt x="157" y="114"/>
                    <a:pt x="157" y="114"/>
                  </a:cubicBezTo>
                  <a:cubicBezTo>
                    <a:pt x="189" y="114"/>
                    <a:pt x="214" y="89"/>
                    <a:pt x="214" y="57"/>
                  </a:cubicBezTo>
                  <a:cubicBezTo>
                    <a:pt x="214" y="25"/>
                    <a:pt x="189" y="0"/>
                    <a:pt x="157"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defTabSz="1218987"/>
              <a:endParaRPr lang="en-US" sz="2400">
                <a:solidFill>
                  <a:srgbClr val="292929"/>
                </a:solidFill>
              </a:endParaRPr>
            </a:p>
          </p:txBody>
        </p:sp>
      </p:grpSp>
    </p:spTree>
    <p:extLst>
      <p:ext uri="{BB962C8B-B14F-4D97-AF65-F5344CB8AC3E}">
        <p14:creationId xmlns:p14="http://schemas.microsoft.com/office/powerpoint/2010/main" val="1184181161"/>
      </p:ext>
    </p:extLst>
  </p:cSld>
  <p:clrMapOvr>
    <a:masterClrMapping/>
  </p:clrMapOvr>
  <p:transition>
    <p:fade/>
  </p:transition>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2_Demo, Video etc. &quot;special&quot; slides">
    <p:bg>
      <p:bgPr>
        <a:solidFill>
          <a:srgbClr val="8CC600">
            <a:alpha val="99000"/>
          </a:srgb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889617" y="1447800"/>
            <a:ext cx="4206383" cy="1523494"/>
          </a:xfrm>
        </p:spPr>
        <p:txBody>
          <a:bodyPr anchor="ctr" anchorCtr="0">
            <a:noAutofit/>
          </a:bodyPr>
          <a:lstStyle>
            <a:lvl1pPr>
              <a:lnSpc>
                <a:spcPct val="90000"/>
              </a:lnSpc>
              <a:defRPr sz="4800" baseline="0">
                <a:solidFill>
                  <a:schemeClr val="bg1">
                    <a:alpha val="98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889617" y="5630473"/>
            <a:ext cx="4206384" cy="461665"/>
          </a:xfrm>
        </p:spPr>
        <p:txBody>
          <a:bodyPr>
            <a:noAutofit/>
          </a:bodyPr>
          <a:lstStyle>
            <a:lvl1pPr marL="0" indent="0" algn="l" defTabSz="914363" rtl="0" eaLnBrk="1" latinLnBrk="0" hangingPunct="1">
              <a:lnSpc>
                <a:spcPct val="90000"/>
              </a:lnSpc>
              <a:spcBef>
                <a:spcPts val="0"/>
              </a:spcBef>
              <a:buSzPct val="80000"/>
              <a:buFont typeface="Arial" pitchFamily="34" charset="0"/>
              <a:buNone/>
              <a:defRPr lang="en-US" sz="2400" kern="1200" dirty="0">
                <a:solidFill>
                  <a:schemeClr val="bg1">
                    <a:alpha val="99000"/>
                  </a:schemeClr>
                </a:solidFill>
                <a:latin typeface="+mn-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1889617" y="4160520"/>
            <a:ext cx="8874849" cy="1274538"/>
          </a:xfrm>
        </p:spPr>
        <p:txBody>
          <a:bodyPr anchor="t" anchorCtr="0">
            <a:noAutofit/>
            <a:scene3d>
              <a:camera prst="orthographicFront"/>
              <a:lightRig rig="flat" dir="t"/>
            </a:scene3d>
            <a:sp3d>
              <a:contourClr>
                <a:schemeClr val="bg2"/>
              </a:contourClr>
            </a:sp3d>
          </a:bodyPr>
          <a:lstStyle>
            <a:lvl1pPr marL="0" indent="0" algn="l">
              <a:buFont typeface="Arial" pitchFamily="34" charset="0"/>
              <a:buNone/>
              <a:defRPr kumimoji="0" lang="en-US" sz="6600" b="0" i="0" u="none" strike="noStrike" kern="1200" cap="none" spc="-642" normalizeH="0" baseline="0" noProof="0" dirty="0" smtClean="0">
                <a:ln w="11430"/>
                <a:solidFill>
                  <a:schemeClr val="accent4">
                    <a:lumMod val="40000"/>
                    <a:lumOff val="60000"/>
                    <a:alpha val="99000"/>
                  </a:schemeClr>
                </a:solidFill>
                <a:effectLst/>
                <a:uLnTx/>
                <a:uFillTx/>
                <a:latin typeface="Segoe UI Light" pitchFamily="34" charset="0"/>
                <a:ea typeface="+mn-ea"/>
                <a:cs typeface="+mn-cs"/>
              </a:defRPr>
            </a:lvl1pPr>
          </a:lstStyle>
          <a:p>
            <a:pPr lvl="0"/>
            <a:r>
              <a:rPr lang="en-US" dirty="0" smtClean="0"/>
              <a:t>click to…</a:t>
            </a:r>
          </a:p>
        </p:txBody>
      </p:sp>
      <p:sp>
        <p:nvSpPr>
          <p:cNvPr id="8" name="Freeform 6"/>
          <p:cNvSpPr>
            <a:spLocks noEditPoints="1"/>
          </p:cNvSpPr>
          <p:nvPr/>
        </p:nvSpPr>
        <p:spPr bwMode="auto">
          <a:xfrm>
            <a:off x="8294113" y="2008094"/>
            <a:ext cx="2269668" cy="2169610"/>
          </a:xfrm>
          <a:custGeom>
            <a:avLst/>
            <a:gdLst>
              <a:gd name="T0" fmla="*/ 150 w 154"/>
              <a:gd name="T1" fmla="*/ 40 h 148"/>
              <a:gd name="T2" fmla="*/ 91 w 154"/>
              <a:gd name="T3" fmla="*/ 40 h 148"/>
              <a:gd name="T4" fmla="*/ 124 w 154"/>
              <a:gd name="T5" fmla="*/ 3 h 148"/>
              <a:gd name="T6" fmla="*/ 120 w 154"/>
              <a:gd name="T7" fmla="*/ 0 h 148"/>
              <a:gd name="T8" fmla="*/ 77 w 154"/>
              <a:gd name="T9" fmla="*/ 39 h 148"/>
              <a:gd name="T10" fmla="*/ 36 w 154"/>
              <a:gd name="T11" fmla="*/ 0 h 148"/>
              <a:gd name="T12" fmla="*/ 32 w 154"/>
              <a:gd name="T13" fmla="*/ 3 h 148"/>
              <a:gd name="T14" fmla="*/ 66 w 154"/>
              <a:gd name="T15" fmla="*/ 40 h 148"/>
              <a:gd name="T16" fmla="*/ 4 w 154"/>
              <a:gd name="T17" fmla="*/ 40 h 148"/>
              <a:gd name="T18" fmla="*/ 0 w 154"/>
              <a:gd name="T19" fmla="*/ 44 h 148"/>
              <a:gd name="T20" fmla="*/ 0 w 154"/>
              <a:gd name="T21" fmla="*/ 144 h 148"/>
              <a:gd name="T22" fmla="*/ 4 w 154"/>
              <a:gd name="T23" fmla="*/ 148 h 148"/>
              <a:gd name="T24" fmla="*/ 150 w 154"/>
              <a:gd name="T25" fmla="*/ 148 h 148"/>
              <a:gd name="T26" fmla="*/ 154 w 154"/>
              <a:gd name="T27" fmla="*/ 144 h 148"/>
              <a:gd name="T28" fmla="*/ 154 w 154"/>
              <a:gd name="T29" fmla="*/ 44 h 148"/>
              <a:gd name="T30" fmla="*/ 150 w 154"/>
              <a:gd name="T31" fmla="*/ 40 h 148"/>
              <a:gd name="T32" fmla="*/ 145 w 154"/>
              <a:gd name="T33" fmla="*/ 135 h 148"/>
              <a:gd name="T34" fmla="*/ 141 w 154"/>
              <a:gd name="T35" fmla="*/ 139 h 148"/>
              <a:gd name="T36" fmla="*/ 13 w 154"/>
              <a:gd name="T37" fmla="*/ 139 h 148"/>
              <a:gd name="T38" fmla="*/ 9 w 154"/>
              <a:gd name="T39" fmla="*/ 135 h 148"/>
              <a:gd name="T40" fmla="*/ 9 w 154"/>
              <a:gd name="T41" fmla="*/ 52 h 148"/>
              <a:gd name="T42" fmla="*/ 13 w 154"/>
              <a:gd name="T43" fmla="*/ 48 h 148"/>
              <a:gd name="T44" fmla="*/ 141 w 154"/>
              <a:gd name="T45" fmla="*/ 48 h 148"/>
              <a:gd name="T46" fmla="*/ 145 w 154"/>
              <a:gd name="T47" fmla="*/ 52 h 148"/>
              <a:gd name="T48" fmla="*/ 145 w 154"/>
              <a:gd name="T49" fmla="*/ 135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4" h="148">
                <a:moveTo>
                  <a:pt x="150" y="40"/>
                </a:moveTo>
                <a:cubicBezTo>
                  <a:pt x="91" y="40"/>
                  <a:pt x="91" y="40"/>
                  <a:pt x="91" y="40"/>
                </a:cubicBezTo>
                <a:cubicBezTo>
                  <a:pt x="124" y="3"/>
                  <a:pt x="124" y="3"/>
                  <a:pt x="124" y="3"/>
                </a:cubicBezTo>
                <a:cubicBezTo>
                  <a:pt x="120" y="0"/>
                  <a:pt x="120" y="0"/>
                  <a:pt x="120" y="0"/>
                </a:cubicBezTo>
                <a:cubicBezTo>
                  <a:pt x="77" y="39"/>
                  <a:pt x="77" y="39"/>
                  <a:pt x="77" y="39"/>
                </a:cubicBezTo>
                <a:cubicBezTo>
                  <a:pt x="36" y="0"/>
                  <a:pt x="36" y="0"/>
                  <a:pt x="36" y="0"/>
                </a:cubicBezTo>
                <a:cubicBezTo>
                  <a:pt x="32" y="3"/>
                  <a:pt x="32" y="3"/>
                  <a:pt x="32" y="3"/>
                </a:cubicBezTo>
                <a:cubicBezTo>
                  <a:pt x="66" y="40"/>
                  <a:pt x="66" y="40"/>
                  <a:pt x="66" y="40"/>
                </a:cubicBezTo>
                <a:cubicBezTo>
                  <a:pt x="4" y="40"/>
                  <a:pt x="4" y="40"/>
                  <a:pt x="4" y="40"/>
                </a:cubicBezTo>
                <a:cubicBezTo>
                  <a:pt x="2" y="40"/>
                  <a:pt x="0" y="42"/>
                  <a:pt x="0" y="44"/>
                </a:cubicBezTo>
                <a:cubicBezTo>
                  <a:pt x="0" y="144"/>
                  <a:pt x="0" y="144"/>
                  <a:pt x="0" y="144"/>
                </a:cubicBezTo>
                <a:cubicBezTo>
                  <a:pt x="0" y="146"/>
                  <a:pt x="2" y="148"/>
                  <a:pt x="4" y="148"/>
                </a:cubicBezTo>
                <a:cubicBezTo>
                  <a:pt x="150" y="148"/>
                  <a:pt x="150" y="148"/>
                  <a:pt x="150" y="148"/>
                </a:cubicBezTo>
                <a:cubicBezTo>
                  <a:pt x="152" y="148"/>
                  <a:pt x="154" y="146"/>
                  <a:pt x="154" y="144"/>
                </a:cubicBezTo>
                <a:cubicBezTo>
                  <a:pt x="154" y="44"/>
                  <a:pt x="154" y="44"/>
                  <a:pt x="154" y="44"/>
                </a:cubicBezTo>
                <a:cubicBezTo>
                  <a:pt x="154" y="42"/>
                  <a:pt x="152" y="40"/>
                  <a:pt x="150" y="40"/>
                </a:cubicBezTo>
                <a:close/>
                <a:moveTo>
                  <a:pt x="145" y="135"/>
                </a:moveTo>
                <a:cubicBezTo>
                  <a:pt x="145" y="137"/>
                  <a:pt x="143" y="139"/>
                  <a:pt x="141" y="139"/>
                </a:cubicBezTo>
                <a:cubicBezTo>
                  <a:pt x="13" y="139"/>
                  <a:pt x="13" y="139"/>
                  <a:pt x="13" y="139"/>
                </a:cubicBezTo>
                <a:cubicBezTo>
                  <a:pt x="11" y="139"/>
                  <a:pt x="9" y="137"/>
                  <a:pt x="9" y="135"/>
                </a:cubicBezTo>
                <a:cubicBezTo>
                  <a:pt x="9" y="52"/>
                  <a:pt x="9" y="52"/>
                  <a:pt x="9" y="52"/>
                </a:cubicBezTo>
                <a:cubicBezTo>
                  <a:pt x="9" y="50"/>
                  <a:pt x="11" y="48"/>
                  <a:pt x="13" y="48"/>
                </a:cubicBezTo>
                <a:cubicBezTo>
                  <a:pt x="141" y="48"/>
                  <a:pt x="141" y="48"/>
                  <a:pt x="141" y="48"/>
                </a:cubicBezTo>
                <a:cubicBezTo>
                  <a:pt x="143" y="48"/>
                  <a:pt x="145" y="50"/>
                  <a:pt x="145" y="52"/>
                </a:cubicBezTo>
                <a:lnTo>
                  <a:pt x="145" y="13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87"/>
            <a:endParaRPr lang="en-US" sz="2400">
              <a:solidFill>
                <a:srgbClr val="292929"/>
              </a:solidFill>
            </a:endParaRPr>
          </a:p>
        </p:txBody>
      </p:sp>
      <p:graphicFrame>
        <p:nvGraphicFramePr>
          <p:cNvPr id="6" name="Object 5" hidden="1"/>
          <p:cNvGraphicFramePr>
            <a:graphicFrameLocks noChangeAspect="1"/>
          </p:cNvGraphicFramePr>
          <p:nvPr userDrawn="1">
            <p:custDataLst>
              <p:tags r:id="rId2"/>
            </p:custDataLst>
            <p:extLst/>
          </p:nvPr>
        </p:nvGraphicFramePr>
        <p:xfrm>
          <a:off x="0" y="0"/>
          <a:ext cx="158791" cy="158750"/>
        </p:xfrm>
        <a:graphic>
          <a:graphicData uri="http://schemas.openxmlformats.org/presentationml/2006/ole">
            <mc:AlternateContent xmlns:mc="http://schemas.openxmlformats.org/markup-compatibility/2006">
              <mc:Choice xmlns:v="urn:schemas-microsoft-com:vml" Requires="v">
                <p:oleObj spid="_x0000_s24615" name="think-cell Slide" r:id="rId5" imgW="270" imgH="270" progId="TCLayout.ActiveDocument.1">
                  <p:embed/>
                </p:oleObj>
              </mc:Choice>
              <mc:Fallback>
                <p:oleObj name="think-cell Slide" r:id="rId5" imgW="270" imgH="270" progId="TCLayout.ActiveDocument.1">
                  <p:embed/>
                  <p:pic>
                    <p:nvPicPr>
                      <p:cNvPr id="0" name=""/>
                      <p:cNvPicPr/>
                      <p:nvPr/>
                    </p:nvPicPr>
                    <p:blipFill>
                      <a:blip r:embed="rId6"/>
                      <a:stretch>
                        <a:fillRect/>
                      </a:stretch>
                    </p:blipFill>
                    <p:spPr>
                      <a:xfrm>
                        <a:off x="0" y="0"/>
                        <a:ext cx="158791" cy="158750"/>
                      </a:xfrm>
                      <a:prstGeom prst="rect">
                        <a:avLst/>
                      </a:prstGeom>
                    </p:spPr>
                  </p:pic>
                </p:oleObj>
              </mc:Fallback>
            </mc:AlternateContent>
          </a:graphicData>
        </a:graphic>
      </p:graphicFrame>
      <p:sp>
        <p:nvSpPr>
          <p:cNvPr id="9" name="Freeform 6"/>
          <p:cNvSpPr>
            <a:spLocks noEditPoints="1"/>
          </p:cNvSpPr>
          <p:nvPr userDrawn="1">
            <p:custDataLst>
              <p:tags r:id="rId3"/>
            </p:custDataLst>
          </p:nvPr>
        </p:nvSpPr>
        <p:spPr bwMode="auto">
          <a:xfrm>
            <a:off x="8294113" y="2008094"/>
            <a:ext cx="2269668" cy="2169610"/>
          </a:xfrm>
          <a:custGeom>
            <a:avLst/>
            <a:gdLst>
              <a:gd name="T0" fmla="*/ 150 w 154"/>
              <a:gd name="T1" fmla="*/ 40 h 148"/>
              <a:gd name="T2" fmla="*/ 91 w 154"/>
              <a:gd name="T3" fmla="*/ 40 h 148"/>
              <a:gd name="T4" fmla="*/ 124 w 154"/>
              <a:gd name="T5" fmla="*/ 3 h 148"/>
              <a:gd name="T6" fmla="*/ 120 w 154"/>
              <a:gd name="T7" fmla="*/ 0 h 148"/>
              <a:gd name="T8" fmla="*/ 77 w 154"/>
              <a:gd name="T9" fmla="*/ 39 h 148"/>
              <a:gd name="T10" fmla="*/ 36 w 154"/>
              <a:gd name="T11" fmla="*/ 0 h 148"/>
              <a:gd name="T12" fmla="*/ 32 w 154"/>
              <a:gd name="T13" fmla="*/ 3 h 148"/>
              <a:gd name="T14" fmla="*/ 66 w 154"/>
              <a:gd name="T15" fmla="*/ 40 h 148"/>
              <a:gd name="T16" fmla="*/ 4 w 154"/>
              <a:gd name="T17" fmla="*/ 40 h 148"/>
              <a:gd name="T18" fmla="*/ 0 w 154"/>
              <a:gd name="T19" fmla="*/ 44 h 148"/>
              <a:gd name="T20" fmla="*/ 0 w 154"/>
              <a:gd name="T21" fmla="*/ 144 h 148"/>
              <a:gd name="T22" fmla="*/ 4 w 154"/>
              <a:gd name="T23" fmla="*/ 148 h 148"/>
              <a:gd name="T24" fmla="*/ 150 w 154"/>
              <a:gd name="T25" fmla="*/ 148 h 148"/>
              <a:gd name="T26" fmla="*/ 154 w 154"/>
              <a:gd name="T27" fmla="*/ 144 h 148"/>
              <a:gd name="T28" fmla="*/ 154 w 154"/>
              <a:gd name="T29" fmla="*/ 44 h 148"/>
              <a:gd name="T30" fmla="*/ 150 w 154"/>
              <a:gd name="T31" fmla="*/ 40 h 148"/>
              <a:gd name="T32" fmla="*/ 145 w 154"/>
              <a:gd name="T33" fmla="*/ 135 h 148"/>
              <a:gd name="T34" fmla="*/ 141 w 154"/>
              <a:gd name="T35" fmla="*/ 139 h 148"/>
              <a:gd name="T36" fmla="*/ 13 w 154"/>
              <a:gd name="T37" fmla="*/ 139 h 148"/>
              <a:gd name="T38" fmla="*/ 9 w 154"/>
              <a:gd name="T39" fmla="*/ 135 h 148"/>
              <a:gd name="T40" fmla="*/ 9 w 154"/>
              <a:gd name="T41" fmla="*/ 52 h 148"/>
              <a:gd name="T42" fmla="*/ 13 w 154"/>
              <a:gd name="T43" fmla="*/ 48 h 148"/>
              <a:gd name="T44" fmla="*/ 141 w 154"/>
              <a:gd name="T45" fmla="*/ 48 h 148"/>
              <a:gd name="T46" fmla="*/ 145 w 154"/>
              <a:gd name="T47" fmla="*/ 52 h 148"/>
              <a:gd name="T48" fmla="*/ 145 w 154"/>
              <a:gd name="T49" fmla="*/ 135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4" h="148">
                <a:moveTo>
                  <a:pt x="150" y="40"/>
                </a:moveTo>
                <a:cubicBezTo>
                  <a:pt x="91" y="40"/>
                  <a:pt x="91" y="40"/>
                  <a:pt x="91" y="40"/>
                </a:cubicBezTo>
                <a:cubicBezTo>
                  <a:pt x="124" y="3"/>
                  <a:pt x="124" y="3"/>
                  <a:pt x="124" y="3"/>
                </a:cubicBezTo>
                <a:cubicBezTo>
                  <a:pt x="120" y="0"/>
                  <a:pt x="120" y="0"/>
                  <a:pt x="120" y="0"/>
                </a:cubicBezTo>
                <a:cubicBezTo>
                  <a:pt x="77" y="39"/>
                  <a:pt x="77" y="39"/>
                  <a:pt x="77" y="39"/>
                </a:cubicBezTo>
                <a:cubicBezTo>
                  <a:pt x="36" y="0"/>
                  <a:pt x="36" y="0"/>
                  <a:pt x="36" y="0"/>
                </a:cubicBezTo>
                <a:cubicBezTo>
                  <a:pt x="32" y="3"/>
                  <a:pt x="32" y="3"/>
                  <a:pt x="32" y="3"/>
                </a:cubicBezTo>
                <a:cubicBezTo>
                  <a:pt x="66" y="40"/>
                  <a:pt x="66" y="40"/>
                  <a:pt x="66" y="40"/>
                </a:cubicBezTo>
                <a:cubicBezTo>
                  <a:pt x="4" y="40"/>
                  <a:pt x="4" y="40"/>
                  <a:pt x="4" y="40"/>
                </a:cubicBezTo>
                <a:cubicBezTo>
                  <a:pt x="2" y="40"/>
                  <a:pt x="0" y="42"/>
                  <a:pt x="0" y="44"/>
                </a:cubicBezTo>
                <a:cubicBezTo>
                  <a:pt x="0" y="144"/>
                  <a:pt x="0" y="144"/>
                  <a:pt x="0" y="144"/>
                </a:cubicBezTo>
                <a:cubicBezTo>
                  <a:pt x="0" y="146"/>
                  <a:pt x="2" y="148"/>
                  <a:pt x="4" y="148"/>
                </a:cubicBezTo>
                <a:cubicBezTo>
                  <a:pt x="150" y="148"/>
                  <a:pt x="150" y="148"/>
                  <a:pt x="150" y="148"/>
                </a:cubicBezTo>
                <a:cubicBezTo>
                  <a:pt x="152" y="148"/>
                  <a:pt x="154" y="146"/>
                  <a:pt x="154" y="144"/>
                </a:cubicBezTo>
                <a:cubicBezTo>
                  <a:pt x="154" y="44"/>
                  <a:pt x="154" y="44"/>
                  <a:pt x="154" y="44"/>
                </a:cubicBezTo>
                <a:cubicBezTo>
                  <a:pt x="154" y="42"/>
                  <a:pt x="152" y="40"/>
                  <a:pt x="150" y="40"/>
                </a:cubicBezTo>
                <a:close/>
                <a:moveTo>
                  <a:pt x="145" y="135"/>
                </a:moveTo>
                <a:cubicBezTo>
                  <a:pt x="145" y="137"/>
                  <a:pt x="143" y="139"/>
                  <a:pt x="141" y="139"/>
                </a:cubicBezTo>
                <a:cubicBezTo>
                  <a:pt x="13" y="139"/>
                  <a:pt x="13" y="139"/>
                  <a:pt x="13" y="139"/>
                </a:cubicBezTo>
                <a:cubicBezTo>
                  <a:pt x="11" y="139"/>
                  <a:pt x="9" y="137"/>
                  <a:pt x="9" y="135"/>
                </a:cubicBezTo>
                <a:cubicBezTo>
                  <a:pt x="9" y="52"/>
                  <a:pt x="9" y="52"/>
                  <a:pt x="9" y="52"/>
                </a:cubicBezTo>
                <a:cubicBezTo>
                  <a:pt x="9" y="50"/>
                  <a:pt x="11" y="48"/>
                  <a:pt x="13" y="48"/>
                </a:cubicBezTo>
                <a:cubicBezTo>
                  <a:pt x="141" y="48"/>
                  <a:pt x="141" y="48"/>
                  <a:pt x="141" y="48"/>
                </a:cubicBezTo>
                <a:cubicBezTo>
                  <a:pt x="143" y="48"/>
                  <a:pt x="145" y="50"/>
                  <a:pt x="145" y="52"/>
                </a:cubicBezTo>
                <a:lnTo>
                  <a:pt x="145" y="13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87"/>
            <a:endParaRPr lang="en-US" sz="2400">
              <a:solidFill>
                <a:srgbClr val="292929"/>
              </a:solidFill>
            </a:endParaRPr>
          </a:p>
        </p:txBody>
      </p:sp>
    </p:spTree>
    <p:extLst>
      <p:ext uri="{BB962C8B-B14F-4D97-AF65-F5344CB8AC3E}">
        <p14:creationId xmlns:p14="http://schemas.microsoft.com/office/powerpoint/2010/main" val="906276925"/>
      </p:ext>
    </p:extLst>
  </p:cSld>
  <p:clrMapOvr>
    <a:masterClrMapping/>
  </p:clrMapOvr>
  <p:transition>
    <p:fade/>
  </p:transition>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3_Demo, Video etc. &quot;special&quot; slides">
    <p:bg>
      <p:bgPr>
        <a:solidFill>
          <a:schemeClr val="accent2">
            <a:alpha val="99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889617" y="1447800"/>
            <a:ext cx="4206383" cy="1523494"/>
          </a:xfrm>
        </p:spPr>
        <p:txBody>
          <a:bodyPr anchor="ctr" anchorCtr="0">
            <a:noAutofit/>
          </a:bodyPr>
          <a:lstStyle>
            <a:lvl1pPr>
              <a:lnSpc>
                <a:spcPct val="90000"/>
              </a:lnSpc>
              <a:defRPr sz="4800" baseline="0">
                <a:solidFill>
                  <a:schemeClr val="bg1">
                    <a:alpha val="98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889617" y="5630473"/>
            <a:ext cx="4206384" cy="461665"/>
          </a:xfrm>
        </p:spPr>
        <p:txBody>
          <a:bodyPr>
            <a:noAutofit/>
          </a:bodyPr>
          <a:lstStyle>
            <a:lvl1pPr marL="0" indent="0" algn="l" defTabSz="914363" rtl="0" eaLnBrk="1" latinLnBrk="0" hangingPunct="1">
              <a:lnSpc>
                <a:spcPct val="90000"/>
              </a:lnSpc>
              <a:spcBef>
                <a:spcPts val="0"/>
              </a:spcBef>
              <a:buSzPct val="80000"/>
              <a:buFont typeface="Arial" pitchFamily="34" charset="0"/>
              <a:buNone/>
              <a:defRPr lang="en-US" sz="2400" kern="1200" dirty="0">
                <a:solidFill>
                  <a:schemeClr val="bg1">
                    <a:alpha val="99000"/>
                  </a:schemeClr>
                </a:solidFill>
                <a:latin typeface="+mn-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1889617" y="4160520"/>
            <a:ext cx="8874849" cy="1274538"/>
          </a:xfrm>
        </p:spPr>
        <p:txBody>
          <a:bodyPr anchor="t" anchorCtr="0">
            <a:noAutofit/>
            <a:scene3d>
              <a:camera prst="orthographicFront"/>
              <a:lightRig rig="flat" dir="t"/>
            </a:scene3d>
            <a:sp3d>
              <a:contourClr>
                <a:schemeClr val="bg2"/>
              </a:contourClr>
            </a:sp3d>
          </a:bodyPr>
          <a:lstStyle>
            <a:lvl1pPr marL="0" indent="0" algn="l">
              <a:buFont typeface="Arial" pitchFamily="34" charset="0"/>
              <a:buNone/>
              <a:defRPr kumimoji="0" lang="en-US" sz="6600" b="0" i="0" u="none" strike="noStrike" kern="1200" cap="none" spc="-642" normalizeH="0" baseline="0" noProof="0" dirty="0" smtClean="0">
                <a:ln w="11430"/>
                <a:solidFill>
                  <a:schemeClr val="accent2">
                    <a:lumMod val="40000"/>
                    <a:lumOff val="60000"/>
                    <a:alpha val="99000"/>
                  </a:schemeClr>
                </a:solidFill>
                <a:effectLst/>
                <a:uLnTx/>
                <a:uFillTx/>
                <a:latin typeface="Segoe UI Light" pitchFamily="34" charset="0"/>
                <a:ea typeface="+mn-ea"/>
                <a:cs typeface="+mn-cs"/>
              </a:defRPr>
            </a:lvl1pPr>
          </a:lstStyle>
          <a:p>
            <a:pPr lvl="0"/>
            <a:r>
              <a:rPr lang="en-US" dirty="0" smtClean="0"/>
              <a:t>click to…</a:t>
            </a:r>
          </a:p>
        </p:txBody>
      </p:sp>
      <p:grpSp>
        <p:nvGrpSpPr>
          <p:cNvPr id="8" name="Group 7"/>
          <p:cNvGrpSpPr/>
          <p:nvPr/>
        </p:nvGrpSpPr>
        <p:grpSpPr bwMode="black">
          <a:xfrm>
            <a:off x="7906631" y="2242931"/>
            <a:ext cx="3177742" cy="1934622"/>
            <a:chOff x="10387012" y="4179358"/>
            <a:chExt cx="974726" cy="593725"/>
          </a:xfrm>
          <a:solidFill>
            <a:srgbClr val="FFFFFF"/>
          </a:solidFill>
        </p:grpSpPr>
        <p:sp>
          <p:nvSpPr>
            <p:cNvPr id="9" name="Freeform 26"/>
            <p:cNvSpPr>
              <a:spLocks/>
            </p:cNvSpPr>
            <p:nvPr/>
          </p:nvSpPr>
          <p:spPr bwMode="black">
            <a:xfrm>
              <a:off x="10506075" y="4258733"/>
              <a:ext cx="706438" cy="514350"/>
            </a:xfrm>
            <a:custGeom>
              <a:avLst/>
              <a:gdLst>
                <a:gd name="T0" fmla="*/ 183 w 188"/>
                <a:gd name="T1" fmla="*/ 84 h 137"/>
                <a:gd name="T2" fmla="*/ 104 w 188"/>
                <a:gd name="T3" fmla="*/ 27 h 137"/>
                <a:gd name="T4" fmla="*/ 86 w 188"/>
                <a:gd name="T5" fmla="*/ 19 h 137"/>
                <a:gd name="T6" fmla="*/ 59 w 188"/>
                <a:gd name="T7" fmla="*/ 34 h 137"/>
                <a:gd name="T8" fmla="*/ 56 w 188"/>
                <a:gd name="T9" fmla="*/ 36 h 137"/>
                <a:gd name="T10" fmla="*/ 43 w 188"/>
                <a:gd name="T11" fmla="*/ 38 h 137"/>
                <a:gd name="T12" fmla="*/ 43 w 188"/>
                <a:gd name="T13" fmla="*/ 38 h 137"/>
                <a:gd name="T14" fmla="*/ 26 w 188"/>
                <a:gd name="T15" fmla="*/ 27 h 137"/>
                <a:gd name="T16" fmla="*/ 24 w 188"/>
                <a:gd name="T17" fmla="*/ 14 h 137"/>
                <a:gd name="T18" fmla="*/ 31 w 188"/>
                <a:gd name="T19" fmla="*/ 0 h 137"/>
                <a:gd name="T20" fmla="*/ 21 w 188"/>
                <a:gd name="T21" fmla="*/ 0 h 137"/>
                <a:gd name="T22" fmla="*/ 1 w 188"/>
                <a:gd name="T23" fmla="*/ 79 h 137"/>
                <a:gd name="T24" fmla="*/ 4 w 188"/>
                <a:gd name="T25" fmla="*/ 80 h 137"/>
                <a:gd name="T26" fmla="*/ 16 w 188"/>
                <a:gd name="T27" fmla="*/ 70 h 137"/>
                <a:gd name="T28" fmla="*/ 22 w 188"/>
                <a:gd name="T29" fmla="*/ 70 h 137"/>
                <a:gd name="T30" fmla="*/ 32 w 188"/>
                <a:gd name="T31" fmla="*/ 74 h 137"/>
                <a:gd name="T32" fmla="*/ 43 w 188"/>
                <a:gd name="T33" fmla="*/ 72 h 137"/>
                <a:gd name="T34" fmla="*/ 44 w 188"/>
                <a:gd name="T35" fmla="*/ 72 h 137"/>
                <a:gd name="T36" fmla="*/ 53 w 188"/>
                <a:gd name="T37" fmla="*/ 76 h 137"/>
                <a:gd name="T38" fmla="*/ 65 w 188"/>
                <a:gd name="T39" fmla="*/ 74 h 137"/>
                <a:gd name="T40" fmla="*/ 67 w 188"/>
                <a:gd name="T41" fmla="*/ 74 h 137"/>
                <a:gd name="T42" fmla="*/ 80 w 188"/>
                <a:gd name="T43" fmla="*/ 88 h 137"/>
                <a:gd name="T44" fmla="*/ 83 w 188"/>
                <a:gd name="T45" fmla="*/ 88 h 137"/>
                <a:gd name="T46" fmla="*/ 85 w 188"/>
                <a:gd name="T47" fmla="*/ 89 h 137"/>
                <a:gd name="T48" fmla="*/ 99 w 188"/>
                <a:gd name="T49" fmla="*/ 108 h 137"/>
                <a:gd name="T50" fmla="*/ 99 w 188"/>
                <a:gd name="T51" fmla="*/ 110 h 137"/>
                <a:gd name="T52" fmla="*/ 96 w 188"/>
                <a:gd name="T53" fmla="*/ 124 h 137"/>
                <a:gd name="T54" fmla="*/ 114 w 188"/>
                <a:gd name="T55" fmla="*/ 137 h 137"/>
                <a:gd name="T56" fmla="*/ 123 w 188"/>
                <a:gd name="T57" fmla="*/ 132 h 137"/>
                <a:gd name="T58" fmla="*/ 124 w 188"/>
                <a:gd name="T59" fmla="*/ 124 h 137"/>
                <a:gd name="T60" fmla="*/ 108 w 188"/>
                <a:gd name="T61" fmla="*/ 112 h 137"/>
                <a:gd name="T62" fmla="*/ 107 w 188"/>
                <a:gd name="T63" fmla="*/ 109 h 137"/>
                <a:gd name="T64" fmla="*/ 110 w 188"/>
                <a:gd name="T65" fmla="*/ 109 h 137"/>
                <a:gd name="T66" fmla="*/ 136 w 188"/>
                <a:gd name="T67" fmla="*/ 127 h 137"/>
                <a:gd name="T68" fmla="*/ 145 w 188"/>
                <a:gd name="T69" fmla="*/ 123 h 137"/>
                <a:gd name="T70" fmla="*/ 147 w 188"/>
                <a:gd name="T71" fmla="*/ 114 h 137"/>
                <a:gd name="T72" fmla="*/ 117 w 188"/>
                <a:gd name="T73" fmla="*/ 93 h 137"/>
                <a:gd name="T74" fmla="*/ 117 w 188"/>
                <a:gd name="T75" fmla="*/ 90 h 137"/>
                <a:gd name="T76" fmla="*/ 120 w 188"/>
                <a:gd name="T77" fmla="*/ 89 h 137"/>
                <a:gd name="T78" fmla="*/ 156 w 188"/>
                <a:gd name="T79" fmla="*/ 116 h 137"/>
                <a:gd name="T80" fmla="*/ 165 w 188"/>
                <a:gd name="T81" fmla="*/ 111 h 137"/>
                <a:gd name="T82" fmla="*/ 167 w 188"/>
                <a:gd name="T83" fmla="*/ 102 h 137"/>
                <a:gd name="T84" fmla="*/ 137 w 188"/>
                <a:gd name="T85" fmla="*/ 81 h 137"/>
                <a:gd name="T86" fmla="*/ 136 w 188"/>
                <a:gd name="T87" fmla="*/ 78 h 137"/>
                <a:gd name="T88" fmla="*/ 139 w 188"/>
                <a:gd name="T89" fmla="*/ 77 h 137"/>
                <a:gd name="T90" fmla="*/ 176 w 188"/>
                <a:gd name="T91" fmla="*/ 104 h 137"/>
                <a:gd name="T92" fmla="*/ 185 w 188"/>
                <a:gd name="T93" fmla="*/ 99 h 137"/>
                <a:gd name="T94" fmla="*/ 183 w 188"/>
                <a:gd name="T95" fmla="*/ 84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88" h="137">
                  <a:moveTo>
                    <a:pt x="183" y="84"/>
                  </a:moveTo>
                  <a:cubicBezTo>
                    <a:pt x="104" y="27"/>
                    <a:pt x="104" y="27"/>
                    <a:pt x="104" y="27"/>
                  </a:cubicBezTo>
                  <a:cubicBezTo>
                    <a:pt x="86" y="19"/>
                    <a:pt x="86" y="19"/>
                    <a:pt x="86" y="19"/>
                  </a:cubicBezTo>
                  <a:cubicBezTo>
                    <a:pt x="59" y="34"/>
                    <a:pt x="59" y="34"/>
                    <a:pt x="59" y="34"/>
                  </a:cubicBezTo>
                  <a:cubicBezTo>
                    <a:pt x="56" y="36"/>
                    <a:pt x="56" y="36"/>
                    <a:pt x="56" y="36"/>
                  </a:cubicBezTo>
                  <a:cubicBezTo>
                    <a:pt x="52" y="38"/>
                    <a:pt x="47" y="39"/>
                    <a:pt x="43" y="38"/>
                  </a:cubicBezTo>
                  <a:cubicBezTo>
                    <a:pt x="43" y="38"/>
                    <a:pt x="43" y="38"/>
                    <a:pt x="43" y="38"/>
                  </a:cubicBezTo>
                  <a:cubicBezTo>
                    <a:pt x="36" y="38"/>
                    <a:pt x="30" y="34"/>
                    <a:pt x="26" y="27"/>
                  </a:cubicBezTo>
                  <a:cubicBezTo>
                    <a:pt x="24" y="23"/>
                    <a:pt x="23" y="19"/>
                    <a:pt x="24" y="14"/>
                  </a:cubicBezTo>
                  <a:cubicBezTo>
                    <a:pt x="24" y="9"/>
                    <a:pt x="27" y="4"/>
                    <a:pt x="31" y="0"/>
                  </a:cubicBezTo>
                  <a:cubicBezTo>
                    <a:pt x="25" y="0"/>
                    <a:pt x="21" y="0"/>
                    <a:pt x="21" y="0"/>
                  </a:cubicBezTo>
                  <a:cubicBezTo>
                    <a:pt x="21" y="0"/>
                    <a:pt x="0" y="40"/>
                    <a:pt x="1" y="79"/>
                  </a:cubicBezTo>
                  <a:cubicBezTo>
                    <a:pt x="4" y="80"/>
                    <a:pt x="4" y="80"/>
                    <a:pt x="4" y="80"/>
                  </a:cubicBezTo>
                  <a:cubicBezTo>
                    <a:pt x="6" y="75"/>
                    <a:pt x="10" y="72"/>
                    <a:pt x="16" y="70"/>
                  </a:cubicBezTo>
                  <a:cubicBezTo>
                    <a:pt x="18" y="70"/>
                    <a:pt x="20" y="70"/>
                    <a:pt x="22" y="70"/>
                  </a:cubicBezTo>
                  <a:cubicBezTo>
                    <a:pt x="25" y="70"/>
                    <a:pt x="29" y="72"/>
                    <a:pt x="32" y="74"/>
                  </a:cubicBezTo>
                  <a:cubicBezTo>
                    <a:pt x="35" y="72"/>
                    <a:pt x="39" y="71"/>
                    <a:pt x="43" y="72"/>
                  </a:cubicBezTo>
                  <a:cubicBezTo>
                    <a:pt x="43" y="72"/>
                    <a:pt x="44" y="72"/>
                    <a:pt x="44" y="72"/>
                  </a:cubicBezTo>
                  <a:cubicBezTo>
                    <a:pt x="48" y="72"/>
                    <a:pt x="51" y="74"/>
                    <a:pt x="53" y="76"/>
                  </a:cubicBezTo>
                  <a:cubicBezTo>
                    <a:pt x="56" y="74"/>
                    <a:pt x="60" y="73"/>
                    <a:pt x="65" y="74"/>
                  </a:cubicBezTo>
                  <a:cubicBezTo>
                    <a:pt x="65" y="74"/>
                    <a:pt x="66" y="74"/>
                    <a:pt x="67" y="74"/>
                  </a:cubicBezTo>
                  <a:cubicBezTo>
                    <a:pt x="74" y="76"/>
                    <a:pt x="79" y="81"/>
                    <a:pt x="80" y="88"/>
                  </a:cubicBezTo>
                  <a:cubicBezTo>
                    <a:pt x="81" y="88"/>
                    <a:pt x="82" y="88"/>
                    <a:pt x="83" y="88"/>
                  </a:cubicBezTo>
                  <a:cubicBezTo>
                    <a:pt x="84" y="88"/>
                    <a:pt x="84" y="88"/>
                    <a:pt x="85" y="89"/>
                  </a:cubicBezTo>
                  <a:cubicBezTo>
                    <a:pt x="94" y="91"/>
                    <a:pt x="100" y="99"/>
                    <a:pt x="99" y="108"/>
                  </a:cubicBezTo>
                  <a:cubicBezTo>
                    <a:pt x="99" y="109"/>
                    <a:pt x="99" y="110"/>
                    <a:pt x="99" y="110"/>
                  </a:cubicBezTo>
                  <a:cubicBezTo>
                    <a:pt x="96" y="124"/>
                    <a:pt x="96" y="124"/>
                    <a:pt x="96" y="124"/>
                  </a:cubicBezTo>
                  <a:cubicBezTo>
                    <a:pt x="114" y="137"/>
                    <a:pt x="114" y="137"/>
                    <a:pt x="114" y="137"/>
                  </a:cubicBezTo>
                  <a:cubicBezTo>
                    <a:pt x="117" y="137"/>
                    <a:pt x="120" y="135"/>
                    <a:pt x="123" y="132"/>
                  </a:cubicBezTo>
                  <a:cubicBezTo>
                    <a:pt x="124" y="130"/>
                    <a:pt x="125" y="127"/>
                    <a:pt x="124" y="124"/>
                  </a:cubicBezTo>
                  <a:cubicBezTo>
                    <a:pt x="108" y="112"/>
                    <a:pt x="108" y="112"/>
                    <a:pt x="108" y="112"/>
                  </a:cubicBezTo>
                  <a:cubicBezTo>
                    <a:pt x="107" y="111"/>
                    <a:pt x="107" y="110"/>
                    <a:pt x="107" y="109"/>
                  </a:cubicBezTo>
                  <a:cubicBezTo>
                    <a:pt x="108" y="108"/>
                    <a:pt x="109" y="108"/>
                    <a:pt x="110" y="109"/>
                  </a:cubicBezTo>
                  <a:cubicBezTo>
                    <a:pt x="136" y="127"/>
                    <a:pt x="136" y="127"/>
                    <a:pt x="136" y="127"/>
                  </a:cubicBezTo>
                  <a:cubicBezTo>
                    <a:pt x="140" y="127"/>
                    <a:pt x="143" y="126"/>
                    <a:pt x="145" y="123"/>
                  </a:cubicBezTo>
                  <a:cubicBezTo>
                    <a:pt x="147" y="120"/>
                    <a:pt x="147" y="117"/>
                    <a:pt x="147" y="114"/>
                  </a:cubicBezTo>
                  <a:cubicBezTo>
                    <a:pt x="117" y="93"/>
                    <a:pt x="117" y="93"/>
                    <a:pt x="117" y="93"/>
                  </a:cubicBezTo>
                  <a:cubicBezTo>
                    <a:pt x="116" y="92"/>
                    <a:pt x="116" y="91"/>
                    <a:pt x="117" y="90"/>
                  </a:cubicBezTo>
                  <a:cubicBezTo>
                    <a:pt x="117" y="89"/>
                    <a:pt x="119" y="89"/>
                    <a:pt x="120" y="89"/>
                  </a:cubicBezTo>
                  <a:cubicBezTo>
                    <a:pt x="156" y="116"/>
                    <a:pt x="156" y="116"/>
                    <a:pt x="156" y="116"/>
                  </a:cubicBezTo>
                  <a:cubicBezTo>
                    <a:pt x="159" y="116"/>
                    <a:pt x="163" y="114"/>
                    <a:pt x="165" y="111"/>
                  </a:cubicBezTo>
                  <a:cubicBezTo>
                    <a:pt x="167" y="108"/>
                    <a:pt x="167" y="105"/>
                    <a:pt x="167" y="102"/>
                  </a:cubicBezTo>
                  <a:cubicBezTo>
                    <a:pt x="137" y="81"/>
                    <a:pt x="137" y="81"/>
                    <a:pt x="137" y="81"/>
                  </a:cubicBezTo>
                  <a:cubicBezTo>
                    <a:pt x="136" y="80"/>
                    <a:pt x="136" y="79"/>
                    <a:pt x="136" y="78"/>
                  </a:cubicBezTo>
                  <a:cubicBezTo>
                    <a:pt x="137" y="77"/>
                    <a:pt x="138" y="76"/>
                    <a:pt x="139" y="77"/>
                  </a:cubicBezTo>
                  <a:cubicBezTo>
                    <a:pt x="176" y="104"/>
                    <a:pt x="176" y="104"/>
                    <a:pt x="176" y="104"/>
                  </a:cubicBezTo>
                  <a:cubicBezTo>
                    <a:pt x="180" y="104"/>
                    <a:pt x="183" y="102"/>
                    <a:pt x="185" y="99"/>
                  </a:cubicBezTo>
                  <a:cubicBezTo>
                    <a:pt x="188" y="94"/>
                    <a:pt x="187" y="87"/>
                    <a:pt x="183" y="84"/>
                  </a:cubicBezTo>
                  <a:close/>
                </a:path>
              </a:pathLst>
            </a:custGeom>
            <a:grpFill/>
            <a:ln>
              <a:noFill/>
            </a:ln>
          </p:spPr>
          <p:txBody>
            <a:bodyPr vert="horz" wrap="square" lIns="91440" tIns="45720" rIns="91440" bIns="45720" numCol="1" anchor="t" anchorCtr="0" compatLnSpc="1">
              <a:prstTxWarp prst="textNoShape">
                <a:avLst/>
              </a:prstTxWarp>
            </a:bodyPr>
            <a:lstStyle/>
            <a:p>
              <a:pPr defTabSz="1218987"/>
              <a:endParaRPr lang="en-US" sz="1600">
                <a:solidFill>
                  <a:srgbClr val="292929"/>
                </a:solidFill>
              </a:endParaRPr>
            </a:p>
          </p:txBody>
        </p:sp>
        <p:sp>
          <p:nvSpPr>
            <p:cNvPr id="12" name="Freeform 27"/>
            <p:cNvSpPr>
              <a:spLocks/>
            </p:cNvSpPr>
            <p:nvPr/>
          </p:nvSpPr>
          <p:spPr bwMode="black">
            <a:xfrm>
              <a:off x="10615612" y="4179358"/>
              <a:ext cx="657225" cy="376238"/>
            </a:xfrm>
            <a:custGeom>
              <a:avLst/>
              <a:gdLst>
                <a:gd name="T0" fmla="*/ 127 w 175"/>
                <a:gd name="T1" fmla="*/ 31 h 100"/>
                <a:gd name="T2" fmla="*/ 119 w 175"/>
                <a:gd name="T3" fmla="*/ 28 h 100"/>
                <a:gd name="T4" fmla="*/ 62 w 175"/>
                <a:gd name="T5" fmla="*/ 2 h 100"/>
                <a:gd name="T6" fmla="*/ 49 w 175"/>
                <a:gd name="T7" fmla="*/ 3 h 100"/>
                <a:gd name="T8" fmla="*/ 26 w 175"/>
                <a:gd name="T9" fmla="*/ 16 h 100"/>
                <a:gd name="T10" fmla="*/ 9 w 175"/>
                <a:gd name="T11" fmla="*/ 25 h 100"/>
                <a:gd name="T12" fmla="*/ 4 w 175"/>
                <a:gd name="T13" fmla="*/ 45 h 100"/>
                <a:gd name="T14" fmla="*/ 15 w 175"/>
                <a:gd name="T15" fmla="*/ 52 h 100"/>
                <a:gd name="T16" fmla="*/ 23 w 175"/>
                <a:gd name="T17" fmla="*/ 50 h 100"/>
                <a:gd name="T18" fmla="*/ 23 w 175"/>
                <a:gd name="T19" fmla="*/ 50 h 100"/>
                <a:gd name="T20" fmla="*/ 57 w 175"/>
                <a:gd name="T21" fmla="*/ 32 h 100"/>
                <a:gd name="T22" fmla="*/ 79 w 175"/>
                <a:gd name="T23" fmla="*/ 42 h 100"/>
                <a:gd name="T24" fmla="*/ 109 w 175"/>
                <a:gd name="T25" fmla="*/ 64 h 100"/>
                <a:gd name="T26" fmla="*/ 158 w 175"/>
                <a:gd name="T27" fmla="*/ 99 h 100"/>
                <a:gd name="T28" fmla="*/ 159 w 175"/>
                <a:gd name="T29" fmla="*/ 100 h 100"/>
                <a:gd name="T30" fmla="*/ 173 w 175"/>
                <a:gd name="T31" fmla="*/ 97 h 100"/>
                <a:gd name="T32" fmla="*/ 154 w 175"/>
                <a:gd name="T33" fmla="*/ 29 h 100"/>
                <a:gd name="T34" fmla="*/ 127 w 175"/>
                <a:gd name="T35" fmla="*/ 31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5" h="100">
                  <a:moveTo>
                    <a:pt x="127" y="31"/>
                  </a:moveTo>
                  <a:cubicBezTo>
                    <a:pt x="125" y="31"/>
                    <a:pt x="122" y="30"/>
                    <a:pt x="119" y="28"/>
                  </a:cubicBezTo>
                  <a:cubicBezTo>
                    <a:pt x="62" y="2"/>
                    <a:pt x="62" y="2"/>
                    <a:pt x="62" y="2"/>
                  </a:cubicBezTo>
                  <a:cubicBezTo>
                    <a:pt x="58" y="0"/>
                    <a:pt x="53" y="1"/>
                    <a:pt x="49" y="3"/>
                  </a:cubicBezTo>
                  <a:cubicBezTo>
                    <a:pt x="26" y="16"/>
                    <a:pt x="26" y="16"/>
                    <a:pt x="26" y="16"/>
                  </a:cubicBezTo>
                  <a:cubicBezTo>
                    <a:pt x="9" y="25"/>
                    <a:pt x="9" y="25"/>
                    <a:pt x="9" y="25"/>
                  </a:cubicBezTo>
                  <a:cubicBezTo>
                    <a:pt x="2" y="29"/>
                    <a:pt x="0" y="38"/>
                    <a:pt x="4" y="45"/>
                  </a:cubicBezTo>
                  <a:cubicBezTo>
                    <a:pt x="6" y="49"/>
                    <a:pt x="10" y="52"/>
                    <a:pt x="15" y="52"/>
                  </a:cubicBezTo>
                  <a:cubicBezTo>
                    <a:pt x="18" y="52"/>
                    <a:pt x="21" y="52"/>
                    <a:pt x="23" y="50"/>
                  </a:cubicBezTo>
                  <a:cubicBezTo>
                    <a:pt x="23" y="50"/>
                    <a:pt x="23" y="50"/>
                    <a:pt x="23" y="50"/>
                  </a:cubicBezTo>
                  <a:cubicBezTo>
                    <a:pt x="57" y="32"/>
                    <a:pt x="57" y="32"/>
                    <a:pt x="57" y="32"/>
                  </a:cubicBezTo>
                  <a:cubicBezTo>
                    <a:pt x="79" y="42"/>
                    <a:pt x="79" y="42"/>
                    <a:pt x="79" y="42"/>
                  </a:cubicBezTo>
                  <a:cubicBezTo>
                    <a:pt x="109" y="64"/>
                    <a:pt x="109" y="64"/>
                    <a:pt x="109" y="64"/>
                  </a:cubicBezTo>
                  <a:cubicBezTo>
                    <a:pt x="158" y="99"/>
                    <a:pt x="158" y="99"/>
                    <a:pt x="158" y="99"/>
                  </a:cubicBezTo>
                  <a:cubicBezTo>
                    <a:pt x="158" y="99"/>
                    <a:pt x="159" y="100"/>
                    <a:pt x="159" y="100"/>
                  </a:cubicBezTo>
                  <a:cubicBezTo>
                    <a:pt x="173" y="97"/>
                    <a:pt x="173" y="97"/>
                    <a:pt x="173" y="97"/>
                  </a:cubicBezTo>
                  <a:cubicBezTo>
                    <a:pt x="175" y="51"/>
                    <a:pt x="154" y="29"/>
                    <a:pt x="154" y="29"/>
                  </a:cubicBezTo>
                  <a:cubicBezTo>
                    <a:pt x="154" y="29"/>
                    <a:pt x="133" y="33"/>
                    <a:pt x="127" y="31"/>
                  </a:cubicBezTo>
                  <a:close/>
                </a:path>
              </a:pathLst>
            </a:custGeom>
            <a:grpFill/>
            <a:ln>
              <a:noFill/>
            </a:ln>
          </p:spPr>
          <p:txBody>
            <a:bodyPr vert="horz" wrap="square" lIns="91440" tIns="45720" rIns="91440" bIns="45720" numCol="1" anchor="t" anchorCtr="0" compatLnSpc="1">
              <a:prstTxWarp prst="textNoShape">
                <a:avLst/>
              </a:prstTxWarp>
            </a:bodyPr>
            <a:lstStyle/>
            <a:p>
              <a:pPr defTabSz="1218987"/>
              <a:endParaRPr lang="en-US" sz="1600">
                <a:solidFill>
                  <a:srgbClr val="292929"/>
                </a:solidFill>
              </a:endParaRPr>
            </a:p>
          </p:txBody>
        </p:sp>
        <p:sp>
          <p:nvSpPr>
            <p:cNvPr id="14" name="Freeform 28"/>
            <p:cNvSpPr>
              <a:spLocks/>
            </p:cNvSpPr>
            <p:nvPr/>
          </p:nvSpPr>
          <p:spPr bwMode="black">
            <a:xfrm>
              <a:off x="10536237" y="4544483"/>
              <a:ext cx="319088" cy="220663"/>
            </a:xfrm>
            <a:custGeom>
              <a:avLst/>
              <a:gdLst>
                <a:gd name="T0" fmla="*/ 76 w 85"/>
                <a:gd name="T1" fmla="*/ 20 h 59"/>
                <a:gd name="T2" fmla="*/ 64 w 85"/>
                <a:gd name="T3" fmla="*/ 25 h 59"/>
                <a:gd name="T4" fmla="*/ 65 w 85"/>
                <a:gd name="T5" fmla="*/ 18 h 59"/>
                <a:gd name="T6" fmla="*/ 57 w 85"/>
                <a:gd name="T7" fmla="*/ 5 h 59"/>
                <a:gd name="T8" fmla="*/ 44 w 85"/>
                <a:gd name="T9" fmla="*/ 13 h 59"/>
                <a:gd name="T10" fmla="*/ 44 w 85"/>
                <a:gd name="T11" fmla="*/ 14 h 59"/>
                <a:gd name="T12" fmla="*/ 35 w 85"/>
                <a:gd name="T13" fmla="*/ 3 h 59"/>
                <a:gd name="T14" fmla="*/ 23 w 85"/>
                <a:gd name="T15" fmla="*/ 10 h 59"/>
                <a:gd name="T16" fmla="*/ 23 w 85"/>
                <a:gd name="T17" fmla="*/ 10 h 59"/>
                <a:gd name="T18" fmla="*/ 10 w 85"/>
                <a:gd name="T19" fmla="*/ 1 h 59"/>
                <a:gd name="T20" fmla="*/ 1 w 85"/>
                <a:gd name="T21" fmla="*/ 14 h 59"/>
                <a:gd name="T22" fmla="*/ 4 w 85"/>
                <a:gd name="T23" fmla="*/ 28 h 59"/>
                <a:gd name="T24" fmla="*/ 14 w 85"/>
                <a:gd name="T25" fmla="*/ 36 h 59"/>
                <a:gd name="T26" fmla="*/ 17 w 85"/>
                <a:gd name="T27" fmla="*/ 36 h 59"/>
                <a:gd name="T28" fmla="*/ 19 w 85"/>
                <a:gd name="T29" fmla="*/ 35 h 59"/>
                <a:gd name="T30" fmla="*/ 27 w 85"/>
                <a:gd name="T31" fmla="*/ 43 h 59"/>
                <a:gd name="T32" fmla="*/ 28 w 85"/>
                <a:gd name="T33" fmla="*/ 43 h 59"/>
                <a:gd name="T34" fmla="*/ 39 w 85"/>
                <a:gd name="T35" fmla="*/ 38 h 59"/>
                <a:gd name="T36" fmla="*/ 38 w 85"/>
                <a:gd name="T37" fmla="*/ 39 h 59"/>
                <a:gd name="T38" fmla="*/ 47 w 85"/>
                <a:gd name="T39" fmla="*/ 52 h 59"/>
                <a:gd name="T40" fmla="*/ 48 w 85"/>
                <a:gd name="T41" fmla="*/ 52 h 59"/>
                <a:gd name="T42" fmla="*/ 58 w 85"/>
                <a:gd name="T43" fmla="*/ 47 h 59"/>
                <a:gd name="T44" fmla="*/ 67 w 85"/>
                <a:gd name="T45" fmla="*/ 59 h 59"/>
                <a:gd name="T46" fmla="*/ 68 w 85"/>
                <a:gd name="T47" fmla="*/ 59 h 59"/>
                <a:gd name="T48" fmla="*/ 80 w 85"/>
                <a:gd name="T49" fmla="*/ 50 h 59"/>
                <a:gd name="T50" fmla="*/ 84 w 85"/>
                <a:gd name="T51" fmla="*/ 33 h 59"/>
                <a:gd name="T52" fmla="*/ 76 w 85"/>
                <a:gd name="T53" fmla="*/ 2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5" h="59">
                  <a:moveTo>
                    <a:pt x="76" y="20"/>
                  </a:moveTo>
                  <a:cubicBezTo>
                    <a:pt x="71" y="19"/>
                    <a:pt x="66" y="21"/>
                    <a:pt x="64" y="25"/>
                  </a:cubicBezTo>
                  <a:cubicBezTo>
                    <a:pt x="65" y="18"/>
                    <a:pt x="65" y="18"/>
                    <a:pt x="65" y="18"/>
                  </a:cubicBezTo>
                  <a:cubicBezTo>
                    <a:pt x="67" y="12"/>
                    <a:pt x="63" y="6"/>
                    <a:pt x="57" y="5"/>
                  </a:cubicBezTo>
                  <a:cubicBezTo>
                    <a:pt x="51" y="4"/>
                    <a:pt x="45" y="7"/>
                    <a:pt x="44" y="13"/>
                  </a:cubicBezTo>
                  <a:cubicBezTo>
                    <a:pt x="44" y="14"/>
                    <a:pt x="44" y="14"/>
                    <a:pt x="44" y="14"/>
                  </a:cubicBezTo>
                  <a:cubicBezTo>
                    <a:pt x="44" y="9"/>
                    <a:pt x="40" y="4"/>
                    <a:pt x="35" y="3"/>
                  </a:cubicBezTo>
                  <a:cubicBezTo>
                    <a:pt x="30" y="2"/>
                    <a:pt x="24" y="5"/>
                    <a:pt x="23" y="10"/>
                  </a:cubicBezTo>
                  <a:cubicBezTo>
                    <a:pt x="23" y="10"/>
                    <a:pt x="23" y="10"/>
                    <a:pt x="23" y="10"/>
                  </a:cubicBezTo>
                  <a:cubicBezTo>
                    <a:pt x="21" y="4"/>
                    <a:pt x="15" y="0"/>
                    <a:pt x="10" y="1"/>
                  </a:cubicBezTo>
                  <a:cubicBezTo>
                    <a:pt x="4" y="3"/>
                    <a:pt x="0" y="8"/>
                    <a:pt x="1" y="14"/>
                  </a:cubicBezTo>
                  <a:cubicBezTo>
                    <a:pt x="4" y="28"/>
                    <a:pt x="4" y="28"/>
                    <a:pt x="4" y="28"/>
                  </a:cubicBezTo>
                  <a:cubicBezTo>
                    <a:pt x="5" y="32"/>
                    <a:pt x="9" y="36"/>
                    <a:pt x="14" y="36"/>
                  </a:cubicBezTo>
                  <a:cubicBezTo>
                    <a:pt x="15" y="36"/>
                    <a:pt x="16" y="36"/>
                    <a:pt x="17" y="36"/>
                  </a:cubicBezTo>
                  <a:cubicBezTo>
                    <a:pt x="18" y="36"/>
                    <a:pt x="18" y="36"/>
                    <a:pt x="19" y="35"/>
                  </a:cubicBezTo>
                  <a:cubicBezTo>
                    <a:pt x="20" y="39"/>
                    <a:pt x="23" y="42"/>
                    <a:pt x="27" y="43"/>
                  </a:cubicBezTo>
                  <a:cubicBezTo>
                    <a:pt x="28" y="43"/>
                    <a:pt x="28" y="43"/>
                    <a:pt x="28" y="43"/>
                  </a:cubicBezTo>
                  <a:cubicBezTo>
                    <a:pt x="32" y="43"/>
                    <a:pt x="36" y="41"/>
                    <a:pt x="39" y="38"/>
                  </a:cubicBezTo>
                  <a:cubicBezTo>
                    <a:pt x="38" y="39"/>
                    <a:pt x="38" y="39"/>
                    <a:pt x="38" y="39"/>
                  </a:cubicBezTo>
                  <a:cubicBezTo>
                    <a:pt x="37" y="44"/>
                    <a:pt x="41" y="50"/>
                    <a:pt x="47" y="52"/>
                  </a:cubicBezTo>
                  <a:cubicBezTo>
                    <a:pt x="47" y="52"/>
                    <a:pt x="47" y="52"/>
                    <a:pt x="48" y="52"/>
                  </a:cubicBezTo>
                  <a:cubicBezTo>
                    <a:pt x="52" y="52"/>
                    <a:pt x="56" y="50"/>
                    <a:pt x="58" y="47"/>
                  </a:cubicBezTo>
                  <a:cubicBezTo>
                    <a:pt x="58" y="52"/>
                    <a:pt x="61" y="57"/>
                    <a:pt x="67" y="59"/>
                  </a:cubicBezTo>
                  <a:cubicBezTo>
                    <a:pt x="67" y="59"/>
                    <a:pt x="67" y="59"/>
                    <a:pt x="68" y="59"/>
                  </a:cubicBezTo>
                  <a:cubicBezTo>
                    <a:pt x="73" y="59"/>
                    <a:pt x="78" y="56"/>
                    <a:pt x="80" y="50"/>
                  </a:cubicBezTo>
                  <a:cubicBezTo>
                    <a:pt x="84" y="33"/>
                    <a:pt x="84" y="33"/>
                    <a:pt x="84" y="33"/>
                  </a:cubicBezTo>
                  <a:cubicBezTo>
                    <a:pt x="85" y="27"/>
                    <a:pt x="81" y="21"/>
                    <a:pt x="76" y="20"/>
                  </a:cubicBezTo>
                  <a:close/>
                </a:path>
              </a:pathLst>
            </a:custGeom>
            <a:grpFill/>
            <a:ln>
              <a:noFill/>
            </a:ln>
          </p:spPr>
          <p:txBody>
            <a:bodyPr vert="horz" wrap="square" lIns="91440" tIns="45720" rIns="91440" bIns="45720" numCol="1" anchor="t" anchorCtr="0" compatLnSpc="1">
              <a:prstTxWarp prst="textNoShape">
                <a:avLst/>
              </a:prstTxWarp>
            </a:bodyPr>
            <a:lstStyle/>
            <a:p>
              <a:pPr defTabSz="1218987"/>
              <a:endParaRPr lang="en-US" sz="1600">
                <a:solidFill>
                  <a:srgbClr val="292929"/>
                </a:solidFill>
              </a:endParaRPr>
            </a:p>
          </p:txBody>
        </p:sp>
        <p:sp>
          <p:nvSpPr>
            <p:cNvPr id="15" name="Freeform 29"/>
            <p:cNvSpPr>
              <a:spLocks/>
            </p:cNvSpPr>
            <p:nvPr/>
          </p:nvSpPr>
          <p:spPr bwMode="black">
            <a:xfrm>
              <a:off x="11207750" y="4239683"/>
              <a:ext cx="153988" cy="319088"/>
            </a:xfrm>
            <a:custGeom>
              <a:avLst/>
              <a:gdLst>
                <a:gd name="T0" fmla="*/ 41 w 41"/>
                <a:gd name="T1" fmla="*/ 77 h 85"/>
                <a:gd name="T2" fmla="*/ 33 w 41"/>
                <a:gd name="T3" fmla="*/ 7 h 85"/>
                <a:gd name="T4" fmla="*/ 24 w 41"/>
                <a:gd name="T5" fmla="*/ 1 h 85"/>
                <a:gd name="T6" fmla="*/ 0 w 41"/>
                <a:gd name="T7" fmla="*/ 7 h 85"/>
                <a:gd name="T8" fmla="*/ 22 w 41"/>
                <a:gd name="T9" fmla="*/ 85 h 85"/>
                <a:gd name="T10" fmla="*/ 33 w 41"/>
                <a:gd name="T11" fmla="*/ 85 h 85"/>
                <a:gd name="T12" fmla="*/ 41 w 41"/>
                <a:gd name="T13" fmla="*/ 77 h 85"/>
              </a:gdLst>
              <a:ahLst/>
              <a:cxnLst>
                <a:cxn ang="0">
                  <a:pos x="T0" y="T1"/>
                </a:cxn>
                <a:cxn ang="0">
                  <a:pos x="T2" y="T3"/>
                </a:cxn>
                <a:cxn ang="0">
                  <a:pos x="T4" y="T5"/>
                </a:cxn>
                <a:cxn ang="0">
                  <a:pos x="T6" y="T7"/>
                </a:cxn>
                <a:cxn ang="0">
                  <a:pos x="T8" y="T9"/>
                </a:cxn>
                <a:cxn ang="0">
                  <a:pos x="T10" y="T11"/>
                </a:cxn>
                <a:cxn ang="0">
                  <a:pos x="T12" y="T13"/>
                </a:cxn>
              </a:cxnLst>
              <a:rect l="0" t="0" r="r" b="b"/>
              <a:pathLst>
                <a:path w="41" h="85">
                  <a:moveTo>
                    <a:pt x="41" y="77"/>
                  </a:moveTo>
                  <a:cubicBezTo>
                    <a:pt x="33" y="7"/>
                    <a:pt x="33" y="7"/>
                    <a:pt x="33" y="7"/>
                  </a:cubicBezTo>
                  <a:cubicBezTo>
                    <a:pt x="32" y="2"/>
                    <a:pt x="28" y="0"/>
                    <a:pt x="24" y="1"/>
                  </a:cubicBezTo>
                  <a:cubicBezTo>
                    <a:pt x="0" y="7"/>
                    <a:pt x="0" y="7"/>
                    <a:pt x="0" y="7"/>
                  </a:cubicBezTo>
                  <a:cubicBezTo>
                    <a:pt x="0" y="7"/>
                    <a:pt x="25" y="32"/>
                    <a:pt x="22" y="85"/>
                  </a:cubicBezTo>
                  <a:cubicBezTo>
                    <a:pt x="33" y="85"/>
                    <a:pt x="33" y="85"/>
                    <a:pt x="33" y="85"/>
                  </a:cubicBezTo>
                  <a:cubicBezTo>
                    <a:pt x="38" y="85"/>
                    <a:pt x="41" y="81"/>
                    <a:pt x="41" y="77"/>
                  </a:cubicBezTo>
                  <a:close/>
                </a:path>
              </a:pathLst>
            </a:custGeom>
            <a:grpFill/>
            <a:ln>
              <a:noFill/>
            </a:ln>
          </p:spPr>
          <p:txBody>
            <a:bodyPr vert="horz" wrap="square" lIns="91440" tIns="45720" rIns="91440" bIns="45720" numCol="1" anchor="t" anchorCtr="0" compatLnSpc="1">
              <a:prstTxWarp prst="textNoShape">
                <a:avLst/>
              </a:prstTxWarp>
            </a:bodyPr>
            <a:lstStyle/>
            <a:p>
              <a:pPr defTabSz="1218987"/>
              <a:endParaRPr lang="en-US" sz="1600">
                <a:solidFill>
                  <a:srgbClr val="292929"/>
                </a:solidFill>
              </a:endParaRPr>
            </a:p>
          </p:txBody>
        </p:sp>
        <p:sp>
          <p:nvSpPr>
            <p:cNvPr id="16" name="Freeform 30"/>
            <p:cNvSpPr>
              <a:spLocks/>
            </p:cNvSpPr>
            <p:nvPr/>
          </p:nvSpPr>
          <p:spPr bwMode="black">
            <a:xfrm>
              <a:off x="10387012" y="4206346"/>
              <a:ext cx="176213" cy="352425"/>
            </a:xfrm>
            <a:custGeom>
              <a:avLst/>
              <a:gdLst>
                <a:gd name="T0" fmla="*/ 47 w 47"/>
                <a:gd name="T1" fmla="*/ 9 h 94"/>
                <a:gd name="T2" fmla="*/ 35 w 47"/>
                <a:gd name="T3" fmla="*/ 2 h 94"/>
                <a:gd name="T4" fmla="*/ 25 w 47"/>
                <a:gd name="T5" fmla="*/ 6 h 94"/>
                <a:gd name="T6" fmla="*/ 2 w 47"/>
                <a:gd name="T7" fmla="*/ 81 h 94"/>
                <a:gd name="T8" fmla="*/ 7 w 47"/>
                <a:gd name="T9" fmla="*/ 90 h 94"/>
                <a:gd name="T10" fmla="*/ 26 w 47"/>
                <a:gd name="T11" fmla="*/ 94 h 94"/>
                <a:gd name="T12" fmla="*/ 47 w 47"/>
                <a:gd name="T13" fmla="*/ 9 h 94"/>
              </a:gdLst>
              <a:ahLst/>
              <a:cxnLst>
                <a:cxn ang="0">
                  <a:pos x="T0" y="T1"/>
                </a:cxn>
                <a:cxn ang="0">
                  <a:pos x="T2" y="T3"/>
                </a:cxn>
                <a:cxn ang="0">
                  <a:pos x="T4" y="T5"/>
                </a:cxn>
                <a:cxn ang="0">
                  <a:pos x="T6" y="T7"/>
                </a:cxn>
                <a:cxn ang="0">
                  <a:pos x="T8" y="T9"/>
                </a:cxn>
                <a:cxn ang="0">
                  <a:pos x="T10" y="T11"/>
                </a:cxn>
                <a:cxn ang="0">
                  <a:pos x="T12" y="T13"/>
                </a:cxn>
              </a:cxnLst>
              <a:rect l="0" t="0" r="r" b="b"/>
              <a:pathLst>
                <a:path w="47" h="94">
                  <a:moveTo>
                    <a:pt x="47" y="9"/>
                  </a:moveTo>
                  <a:cubicBezTo>
                    <a:pt x="35" y="2"/>
                    <a:pt x="35" y="2"/>
                    <a:pt x="35" y="2"/>
                  </a:cubicBezTo>
                  <a:cubicBezTo>
                    <a:pt x="31" y="0"/>
                    <a:pt x="27" y="2"/>
                    <a:pt x="25" y="6"/>
                  </a:cubicBezTo>
                  <a:cubicBezTo>
                    <a:pt x="2" y="81"/>
                    <a:pt x="2" y="81"/>
                    <a:pt x="2" y="81"/>
                  </a:cubicBezTo>
                  <a:cubicBezTo>
                    <a:pt x="0" y="86"/>
                    <a:pt x="3" y="90"/>
                    <a:pt x="7" y="90"/>
                  </a:cubicBezTo>
                  <a:cubicBezTo>
                    <a:pt x="26" y="94"/>
                    <a:pt x="26" y="94"/>
                    <a:pt x="26" y="94"/>
                  </a:cubicBezTo>
                  <a:cubicBezTo>
                    <a:pt x="24" y="52"/>
                    <a:pt x="47" y="9"/>
                    <a:pt x="47" y="9"/>
                  </a:cubicBezTo>
                  <a:close/>
                </a:path>
              </a:pathLst>
            </a:custGeom>
            <a:grpFill/>
            <a:ln>
              <a:noFill/>
            </a:ln>
          </p:spPr>
          <p:txBody>
            <a:bodyPr vert="horz" wrap="square" lIns="91440" tIns="45720" rIns="91440" bIns="45720" numCol="1" anchor="t" anchorCtr="0" compatLnSpc="1">
              <a:prstTxWarp prst="textNoShape">
                <a:avLst/>
              </a:prstTxWarp>
            </a:bodyPr>
            <a:lstStyle/>
            <a:p>
              <a:pPr defTabSz="1218987"/>
              <a:endParaRPr lang="en-US" sz="1600">
                <a:solidFill>
                  <a:srgbClr val="292929"/>
                </a:solidFill>
              </a:endParaRPr>
            </a:p>
          </p:txBody>
        </p:sp>
      </p:grpSp>
      <p:graphicFrame>
        <p:nvGraphicFramePr>
          <p:cNvPr id="11" name="Object 10" hidden="1"/>
          <p:cNvGraphicFramePr>
            <a:graphicFrameLocks noChangeAspect="1"/>
          </p:cNvGraphicFramePr>
          <p:nvPr userDrawn="1">
            <p:custDataLst>
              <p:tags r:id="rId2"/>
            </p:custDataLst>
            <p:extLst/>
          </p:nvPr>
        </p:nvGraphicFramePr>
        <p:xfrm>
          <a:off x="0" y="0"/>
          <a:ext cx="158791" cy="158750"/>
        </p:xfrm>
        <a:graphic>
          <a:graphicData uri="http://schemas.openxmlformats.org/presentationml/2006/ole">
            <mc:AlternateContent xmlns:mc="http://schemas.openxmlformats.org/markup-compatibility/2006">
              <mc:Choice xmlns:v="urn:schemas-microsoft-com:vml" Requires="v">
                <p:oleObj spid="_x0000_s25639" name="think-cell Slide" r:id="rId5" imgW="270" imgH="270" progId="TCLayout.ActiveDocument.1">
                  <p:embed/>
                </p:oleObj>
              </mc:Choice>
              <mc:Fallback>
                <p:oleObj name="think-cell Slide" r:id="rId5" imgW="270" imgH="270" progId="TCLayout.ActiveDocument.1">
                  <p:embed/>
                  <p:pic>
                    <p:nvPicPr>
                      <p:cNvPr id="0" name=""/>
                      <p:cNvPicPr/>
                      <p:nvPr/>
                    </p:nvPicPr>
                    <p:blipFill>
                      <a:blip r:embed="rId6"/>
                      <a:stretch>
                        <a:fillRect/>
                      </a:stretch>
                    </p:blipFill>
                    <p:spPr>
                      <a:xfrm>
                        <a:off x="0" y="0"/>
                        <a:ext cx="158791" cy="158750"/>
                      </a:xfrm>
                      <a:prstGeom prst="rect">
                        <a:avLst/>
                      </a:prstGeom>
                    </p:spPr>
                  </p:pic>
                </p:oleObj>
              </mc:Fallback>
            </mc:AlternateContent>
          </a:graphicData>
        </a:graphic>
      </p:graphicFrame>
      <p:grpSp>
        <p:nvGrpSpPr>
          <p:cNvPr id="13" name="Group 12"/>
          <p:cNvGrpSpPr/>
          <p:nvPr userDrawn="1">
            <p:custDataLst>
              <p:tags r:id="rId3"/>
            </p:custDataLst>
          </p:nvPr>
        </p:nvGrpSpPr>
        <p:grpSpPr bwMode="black">
          <a:xfrm>
            <a:off x="7906631" y="2242931"/>
            <a:ext cx="3177742" cy="1934622"/>
            <a:chOff x="10387012" y="4179358"/>
            <a:chExt cx="974726" cy="593725"/>
          </a:xfrm>
          <a:solidFill>
            <a:srgbClr val="FFFFFF"/>
          </a:solidFill>
        </p:grpSpPr>
        <p:sp>
          <p:nvSpPr>
            <p:cNvPr id="17" name="Freeform 26"/>
            <p:cNvSpPr>
              <a:spLocks/>
            </p:cNvSpPr>
            <p:nvPr/>
          </p:nvSpPr>
          <p:spPr bwMode="black">
            <a:xfrm>
              <a:off x="10506075" y="4258733"/>
              <a:ext cx="706438" cy="514350"/>
            </a:xfrm>
            <a:custGeom>
              <a:avLst/>
              <a:gdLst>
                <a:gd name="T0" fmla="*/ 183 w 188"/>
                <a:gd name="T1" fmla="*/ 84 h 137"/>
                <a:gd name="T2" fmla="*/ 104 w 188"/>
                <a:gd name="T3" fmla="*/ 27 h 137"/>
                <a:gd name="T4" fmla="*/ 86 w 188"/>
                <a:gd name="T5" fmla="*/ 19 h 137"/>
                <a:gd name="T6" fmla="*/ 59 w 188"/>
                <a:gd name="T7" fmla="*/ 34 h 137"/>
                <a:gd name="T8" fmla="*/ 56 w 188"/>
                <a:gd name="T9" fmla="*/ 36 h 137"/>
                <a:gd name="T10" fmla="*/ 43 w 188"/>
                <a:gd name="T11" fmla="*/ 38 h 137"/>
                <a:gd name="T12" fmla="*/ 43 w 188"/>
                <a:gd name="T13" fmla="*/ 38 h 137"/>
                <a:gd name="T14" fmla="*/ 26 w 188"/>
                <a:gd name="T15" fmla="*/ 27 h 137"/>
                <a:gd name="T16" fmla="*/ 24 w 188"/>
                <a:gd name="T17" fmla="*/ 14 h 137"/>
                <a:gd name="T18" fmla="*/ 31 w 188"/>
                <a:gd name="T19" fmla="*/ 0 h 137"/>
                <a:gd name="T20" fmla="*/ 21 w 188"/>
                <a:gd name="T21" fmla="*/ 0 h 137"/>
                <a:gd name="T22" fmla="*/ 1 w 188"/>
                <a:gd name="T23" fmla="*/ 79 h 137"/>
                <a:gd name="T24" fmla="*/ 4 w 188"/>
                <a:gd name="T25" fmla="*/ 80 h 137"/>
                <a:gd name="T26" fmla="*/ 16 w 188"/>
                <a:gd name="T27" fmla="*/ 70 h 137"/>
                <a:gd name="T28" fmla="*/ 22 w 188"/>
                <a:gd name="T29" fmla="*/ 70 h 137"/>
                <a:gd name="T30" fmla="*/ 32 w 188"/>
                <a:gd name="T31" fmla="*/ 74 h 137"/>
                <a:gd name="T32" fmla="*/ 43 w 188"/>
                <a:gd name="T33" fmla="*/ 72 h 137"/>
                <a:gd name="T34" fmla="*/ 44 w 188"/>
                <a:gd name="T35" fmla="*/ 72 h 137"/>
                <a:gd name="T36" fmla="*/ 53 w 188"/>
                <a:gd name="T37" fmla="*/ 76 h 137"/>
                <a:gd name="T38" fmla="*/ 65 w 188"/>
                <a:gd name="T39" fmla="*/ 74 h 137"/>
                <a:gd name="T40" fmla="*/ 67 w 188"/>
                <a:gd name="T41" fmla="*/ 74 h 137"/>
                <a:gd name="T42" fmla="*/ 80 w 188"/>
                <a:gd name="T43" fmla="*/ 88 h 137"/>
                <a:gd name="T44" fmla="*/ 83 w 188"/>
                <a:gd name="T45" fmla="*/ 88 h 137"/>
                <a:gd name="T46" fmla="*/ 85 w 188"/>
                <a:gd name="T47" fmla="*/ 89 h 137"/>
                <a:gd name="T48" fmla="*/ 99 w 188"/>
                <a:gd name="T49" fmla="*/ 108 h 137"/>
                <a:gd name="T50" fmla="*/ 99 w 188"/>
                <a:gd name="T51" fmla="*/ 110 h 137"/>
                <a:gd name="T52" fmla="*/ 96 w 188"/>
                <a:gd name="T53" fmla="*/ 124 h 137"/>
                <a:gd name="T54" fmla="*/ 114 w 188"/>
                <a:gd name="T55" fmla="*/ 137 h 137"/>
                <a:gd name="T56" fmla="*/ 123 w 188"/>
                <a:gd name="T57" fmla="*/ 132 h 137"/>
                <a:gd name="T58" fmla="*/ 124 w 188"/>
                <a:gd name="T59" fmla="*/ 124 h 137"/>
                <a:gd name="T60" fmla="*/ 108 w 188"/>
                <a:gd name="T61" fmla="*/ 112 h 137"/>
                <a:gd name="T62" fmla="*/ 107 w 188"/>
                <a:gd name="T63" fmla="*/ 109 h 137"/>
                <a:gd name="T64" fmla="*/ 110 w 188"/>
                <a:gd name="T65" fmla="*/ 109 h 137"/>
                <a:gd name="T66" fmla="*/ 136 w 188"/>
                <a:gd name="T67" fmla="*/ 127 h 137"/>
                <a:gd name="T68" fmla="*/ 145 w 188"/>
                <a:gd name="T69" fmla="*/ 123 h 137"/>
                <a:gd name="T70" fmla="*/ 147 w 188"/>
                <a:gd name="T71" fmla="*/ 114 h 137"/>
                <a:gd name="T72" fmla="*/ 117 w 188"/>
                <a:gd name="T73" fmla="*/ 93 h 137"/>
                <a:gd name="T74" fmla="*/ 117 w 188"/>
                <a:gd name="T75" fmla="*/ 90 h 137"/>
                <a:gd name="T76" fmla="*/ 120 w 188"/>
                <a:gd name="T77" fmla="*/ 89 h 137"/>
                <a:gd name="T78" fmla="*/ 156 w 188"/>
                <a:gd name="T79" fmla="*/ 116 h 137"/>
                <a:gd name="T80" fmla="*/ 165 w 188"/>
                <a:gd name="T81" fmla="*/ 111 h 137"/>
                <a:gd name="T82" fmla="*/ 167 w 188"/>
                <a:gd name="T83" fmla="*/ 102 h 137"/>
                <a:gd name="T84" fmla="*/ 137 w 188"/>
                <a:gd name="T85" fmla="*/ 81 h 137"/>
                <a:gd name="T86" fmla="*/ 136 w 188"/>
                <a:gd name="T87" fmla="*/ 78 h 137"/>
                <a:gd name="T88" fmla="*/ 139 w 188"/>
                <a:gd name="T89" fmla="*/ 77 h 137"/>
                <a:gd name="T90" fmla="*/ 176 w 188"/>
                <a:gd name="T91" fmla="*/ 104 h 137"/>
                <a:gd name="T92" fmla="*/ 185 w 188"/>
                <a:gd name="T93" fmla="*/ 99 h 137"/>
                <a:gd name="T94" fmla="*/ 183 w 188"/>
                <a:gd name="T95" fmla="*/ 84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88" h="137">
                  <a:moveTo>
                    <a:pt x="183" y="84"/>
                  </a:moveTo>
                  <a:cubicBezTo>
                    <a:pt x="104" y="27"/>
                    <a:pt x="104" y="27"/>
                    <a:pt x="104" y="27"/>
                  </a:cubicBezTo>
                  <a:cubicBezTo>
                    <a:pt x="86" y="19"/>
                    <a:pt x="86" y="19"/>
                    <a:pt x="86" y="19"/>
                  </a:cubicBezTo>
                  <a:cubicBezTo>
                    <a:pt x="59" y="34"/>
                    <a:pt x="59" y="34"/>
                    <a:pt x="59" y="34"/>
                  </a:cubicBezTo>
                  <a:cubicBezTo>
                    <a:pt x="56" y="36"/>
                    <a:pt x="56" y="36"/>
                    <a:pt x="56" y="36"/>
                  </a:cubicBezTo>
                  <a:cubicBezTo>
                    <a:pt x="52" y="38"/>
                    <a:pt x="47" y="39"/>
                    <a:pt x="43" y="38"/>
                  </a:cubicBezTo>
                  <a:cubicBezTo>
                    <a:pt x="43" y="38"/>
                    <a:pt x="43" y="38"/>
                    <a:pt x="43" y="38"/>
                  </a:cubicBezTo>
                  <a:cubicBezTo>
                    <a:pt x="36" y="38"/>
                    <a:pt x="30" y="34"/>
                    <a:pt x="26" y="27"/>
                  </a:cubicBezTo>
                  <a:cubicBezTo>
                    <a:pt x="24" y="23"/>
                    <a:pt x="23" y="19"/>
                    <a:pt x="24" y="14"/>
                  </a:cubicBezTo>
                  <a:cubicBezTo>
                    <a:pt x="24" y="9"/>
                    <a:pt x="27" y="4"/>
                    <a:pt x="31" y="0"/>
                  </a:cubicBezTo>
                  <a:cubicBezTo>
                    <a:pt x="25" y="0"/>
                    <a:pt x="21" y="0"/>
                    <a:pt x="21" y="0"/>
                  </a:cubicBezTo>
                  <a:cubicBezTo>
                    <a:pt x="21" y="0"/>
                    <a:pt x="0" y="40"/>
                    <a:pt x="1" y="79"/>
                  </a:cubicBezTo>
                  <a:cubicBezTo>
                    <a:pt x="4" y="80"/>
                    <a:pt x="4" y="80"/>
                    <a:pt x="4" y="80"/>
                  </a:cubicBezTo>
                  <a:cubicBezTo>
                    <a:pt x="6" y="75"/>
                    <a:pt x="10" y="72"/>
                    <a:pt x="16" y="70"/>
                  </a:cubicBezTo>
                  <a:cubicBezTo>
                    <a:pt x="18" y="70"/>
                    <a:pt x="20" y="70"/>
                    <a:pt x="22" y="70"/>
                  </a:cubicBezTo>
                  <a:cubicBezTo>
                    <a:pt x="25" y="70"/>
                    <a:pt x="29" y="72"/>
                    <a:pt x="32" y="74"/>
                  </a:cubicBezTo>
                  <a:cubicBezTo>
                    <a:pt x="35" y="72"/>
                    <a:pt x="39" y="71"/>
                    <a:pt x="43" y="72"/>
                  </a:cubicBezTo>
                  <a:cubicBezTo>
                    <a:pt x="43" y="72"/>
                    <a:pt x="44" y="72"/>
                    <a:pt x="44" y="72"/>
                  </a:cubicBezTo>
                  <a:cubicBezTo>
                    <a:pt x="48" y="72"/>
                    <a:pt x="51" y="74"/>
                    <a:pt x="53" y="76"/>
                  </a:cubicBezTo>
                  <a:cubicBezTo>
                    <a:pt x="56" y="74"/>
                    <a:pt x="60" y="73"/>
                    <a:pt x="65" y="74"/>
                  </a:cubicBezTo>
                  <a:cubicBezTo>
                    <a:pt x="65" y="74"/>
                    <a:pt x="66" y="74"/>
                    <a:pt x="67" y="74"/>
                  </a:cubicBezTo>
                  <a:cubicBezTo>
                    <a:pt x="74" y="76"/>
                    <a:pt x="79" y="81"/>
                    <a:pt x="80" y="88"/>
                  </a:cubicBezTo>
                  <a:cubicBezTo>
                    <a:pt x="81" y="88"/>
                    <a:pt x="82" y="88"/>
                    <a:pt x="83" y="88"/>
                  </a:cubicBezTo>
                  <a:cubicBezTo>
                    <a:pt x="84" y="88"/>
                    <a:pt x="84" y="88"/>
                    <a:pt x="85" y="89"/>
                  </a:cubicBezTo>
                  <a:cubicBezTo>
                    <a:pt x="94" y="91"/>
                    <a:pt x="100" y="99"/>
                    <a:pt x="99" y="108"/>
                  </a:cubicBezTo>
                  <a:cubicBezTo>
                    <a:pt x="99" y="109"/>
                    <a:pt x="99" y="110"/>
                    <a:pt x="99" y="110"/>
                  </a:cubicBezTo>
                  <a:cubicBezTo>
                    <a:pt x="96" y="124"/>
                    <a:pt x="96" y="124"/>
                    <a:pt x="96" y="124"/>
                  </a:cubicBezTo>
                  <a:cubicBezTo>
                    <a:pt x="114" y="137"/>
                    <a:pt x="114" y="137"/>
                    <a:pt x="114" y="137"/>
                  </a:cubicBezTo>
                  <a:cubicBezTo>
                    <a:pt x="117" y="137"/>
                    <a:pt x="120" y="135"/>
                    <a:pt x="123" y="132"/>
                  </a:cubicBezTo>
                  <a:cubicBezTo>
                    <a:pt x="124" y="130"/>
                    <a:pt x="125" y="127"/>
                    <a:pt x="124" y="124"/>
                  </a:cubicBezTo>
                  <a:cubicBezTo>
                    <a:pt x="108" y="112"/>
                    <a:pt x="108" y="112"/>
                    <a:pt x="108" y="112"/>
                  </a:cubicBezTo>
                  <a:cubicBezTo>
                    <a:pt x="107" y="111"/>
                    <a:pt x="107" y="110"/>
                    <a:pt x="107" y="109"/>
                  </a:cubicBezTo>
                  <a:cubicBezTo>
                    <a:pt x="108" y="108"/>
                    <a:pt x="109" y="108"/>
                    <a:pt x="110" y="109"/>
                  </a:cubicBezTo>
                  <a:cubicBezTo>
                    <a:pt x="136" y="127"/>
                    <a:pt x="136" y="127"/>
                    <a:pt x="136" y="127"/>
                  </a:cubicBezTo>
                  <a:cubicBezTo>
                    <a:pt x="140" y="127"/>
                    <a:pt x="143" y="126"/>
                    <a:pt x="145" y="123"/>
                  </a:cubicBezTo>
                  <a:cubicBezTo>
                    <a:pt x="147" y="120"/>
                    <a:pt x="147" y="117"/>
                    <a:pt x="147" y="114"/>
                  </a:cubicBezTo>
                  <a:cubicBezTo>
                    <a:pt x="117" y="93"/>
                    <a:pt x="117" y="93"/>
                    <a:pt x="117" y="93"/>
                  </a:cubicBezTo>
                  <a:cubicBezTo>
                    <a:pt x="116" y="92"/>
                    <a:pt x="116" y="91"/>
                    <a:pt x="117" y="90"/>
                  </a:cubicBezTo>
                  <a:cubicBezTo>
                    <a:pt x="117" y="89"/>
                    <a:pt x="119" y="89"/>
                    <a:pt x="120" y="89"/>
                  </a:cubicBezTo>
                  <a:cubicBezTo>
                    <a:pt x="156" y="116"/>
                    <a:pt x="156" y="116"/>
                    <a:pt x="156" y="116"/>
                  </a:cubicBezTo>
                  <a:cubicBezTo>
                    <a:pt x="159" y="116"/>
                    <a:pt x="163" y="114"/>
                    <a:pt x="165" y="111"/>
                  </a:cubicBezTo>
                  <a:cubicBezTo>
                    <a:pt x="167" y="108"/>
                    <a:pt x="167" y="105"/>
                    <a:pt x="167" y="102"/>
                  </a:cubicBezTo>
                  <a:cubicBezTo>
                    <a:pt x="137" y="81"/>
                    <a:pt x="137" y="81"/>
                    <a:pt x="137" y="81"/>
                  </a:cubicBezTo>
                  <a:cubicBezTo>
                    <a:pt x="136" y="80"/>
                    <a:pt x="136" y="79"/>
                    <a:pt x="136" y="78"/>
                  </a:cubicBezTo>
                  <a:cubicBezTo>
                    <a:pt x="137" y="77"/>
                    <a:pt x="138" y="76"/>
                    <a:pt x="139" y="77"/>
                  </a:cubicBezTo>
                  <a:cubicBezTo>
                    <a:pt x="176" y="104"/>
                    <a:pt x="176" y="104"/>
                    <a:pt x="176" y="104"/>
                  </a:cubicBezTo>
                  <a:cubicBezTo>
                    <a:pt x="180" y="104"/>
                    <a:pt x="183" y="102"/>
                    <a:pt x="185" y="99"/>
                  </a:cubicBezTo>
                  <a:cubicBezTo>
                    <a:pt x="188" y="94"/>
                    <a:pt x="187" y="87"/>
                    <a:pt x="183" y="84"/>
                  </a:cubicBezTo>
                  <a:close/>
                </a:path>
              </a:pathLst>
            </a:custGeom>
            <a:grpFill/>
            <a:ln>
              <a:noFill/>
            </a:ln>
          </p:spPr>
          <p:txBody>
            <a:bodyPr vert="horz" wrap="square" lIns="91440" tIns="45720" rIns="91440" bIns="45720" numCol="1" anchor="t" anchorCtr="0" compatLnSpc="1">
              <a:prstTxWarp prst="textNoShape">
                <a:avLst/>
              </a:prstTxWarp>
            </a:bodyPr>
            <a:lstStyle/>
            <a:p>
              <a:pPr defTabSz="1218987"/>
              <a:endParaRPr lang="en-US" sz="1600">
                <a:solidFill>
                  <a:srgbClr val="292929"/>
                </a:solidFill>
              </a:endParaRPr>
            </a:p>
          </p:txBody>
        </p:sp>
        <p:sp>
          <p:nvSpPr>
            <p:cNvPr id="18" name="Freeform 27"/>
            <p:cNvSpPr>
              <a:spLocks/>
            </p:cNvSpPr>
            <p:nvPr/>
          </p:nvSpPr>
          <p:spPr bwMode="black">
            <a:xfrm>
              <a:off x="10615612" y="4179358"/>
              <a:ext cx="657225" cy="376238"/>
            </a:xfrm>
            <a:custGeom>
              <a:avLst/>
              <a:gdLst>
                <a:gd name="T0" fmla="*/ 127 w 175"/>
                <a:gd name="T1" fmla="*/ 31 h 100"/>
                <a:gd name="T2" fmla="*/ 119 w 175"/>
                <a:gd name="T3" fmla="*/ 28 h 100"/>
                <a:gd name="T4" fmla="*/ 62 w 175"/>
                <a:gd name="T5" fmla="*/ 2 h 100"/>
                <a:gd name="T6" fmla="*/ 49 w 175"/>
                <a:gd name="T7" fmla="*/ 3 h 100"/>
                <a:gd name="T8" fmla="*/ 26 w 175"/>
                <a:gd name="T9" fmla="*/ 16 h 100"/>
                <a:gd name="T10" fmla="*/ 9 w 175"/>
                <a:gd name="T11" fmla="*/ 25 h 100"/>
                <a:gd name="T12" fmla="*/ 4 w 175"/>
                <a:gd name="T13" fmla="*/ 45 h 100"/>
                <a:gd name="T14" fmla="*/ 15 w 175"/>
                <a:gd name="T15" fmla="*/ 52 h 100"/>
                <a:gd name="T16" fmla="*/ 23 w 175"/>
                <a:gd name="T17" fmla="*/ 50 h 100"/>
                <a:gd name="T18" fmla="*/ 23 w 175"/>
                <a:gd name="T19" fmla="*/ 50 h 100"/>
                <a:gd name="T20" fmla="*/ 57 w 175"/>
                <a:gd name="T21" fmla="*/ 32 h 100"/>
                <a:gd name="T22" fmla="*/ 79 w 175"/>
                <a:gd name="T23" fmla="*/ 42 h 100"/>
                <a:gd name="T24" fmla="*/ 109 w 175"/>
                <a:gd name="T25" fmla="*/ 64 h 100"/>
                <a:gd name="T26" fmla="*/ 158 w 175"/>
                <a:gd name="T27" fmla="*/ 99 h 100"/>
                <a:gd name="T28" fmla="*/ 159 w 175"/>
                <a:gd name="T29" fmla="*/ 100 h 100"/>
                <a:gd name="T30" fmla="*/ 173 w 175"/>
                <a:gd name="T31" fmla="*/ 97 h 100"/>
                <a:gd name="T32" fmla="*/ 154 w 175"/>
                <a:gd name="T33" fmla="*/ 29 h 100"/>
                <a:gd name="T34" fmla="*/ 127 w 175"/>
                <a:gd name="T35" fmla="*/ 31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5" h="100">
                  <a:moveTo>
                    <a:pt x="127" y="31"/>
                  </a:moveTo>
                  <a:cubicBezTo>
                    <a:pt x="125" y="31"/>
                    <a:pt x="122" y="30"/>
                    <a:pt x="119" y="28"/>
                  </a:cubicBezTo>
                  <a:cubicBezTo>
                    <a:pt x="62" y="2"/>
                    <a:pt x="62" y="2"/>
                    <a:pt x="62" y="2"/>
                  </a:cubicBezTo>
                  <a:cubicBezTo>
                    <a:pt x="58" y="0"/>
                    <a:pt x="53" y="1"/>
                    <a:pt x="49" y="3"/>
                  </a:cubicBezTo>
                  <a:cubicBezTo>
                    <a:pt x="26" y="16"/>
                    <a:pt x="26" y="16"/>
                    <a:pt x="26" y="16"/>
                  </a:cubicBezTo>
                  <a:cubicBezTo>
                    <a:pt x="9" y="25"/>
                    <a:pt x="9" y="25"/>
                    <a:pt x="9" y="25"/>
                  </a:cubicBezTo>
                  <a:cubicBezTo>
                    <a:pt x="2" y="29"/>
                    <a:pt x="0" y="38"/>
                    <a:pt x="4" y="45"/>
                  </a:cubicBezTo>
                  <a:cubicBezTo>
                    <a:pt x="6" y="49"/>
                    <a:pt x="10" y="52"/>
                    <a:pt x="15" y="52"/>
                  </a:cubicBezTo>
                  <a:cubicBezTo>
                    <a:pt x="18" y="52"/>
                    <a:pt x="21" y="52"/>
                    <a:pt x="23" y="50"/>
                  </a:cubicBezTo>
                  <a:cubicBezTo>
                    <a:pt x="23" y="50"/>
                    <a:pt x="23" y="50"/>
                    <a:pt x="23" y="50"/>
                  </a:cubicBezTo>
                  <a:cubicBezTo>
                    <a:pt x="57" y="32"/>
                    <a:pt x="57" y="32"/>
                    <a:pt x="57" y="32"/>
                  </a:cubicBezTo>
                  <a:cubicBezTo>
                    <a:pt x="79" y="42"/>
                    <a:pt x="79" y="42"/>
                    <a:pt x="79" y="42"/>
                  </a:cubicBezTo>
                  <a:cubicBezTo>
                    <a:pt x="109" y="64"/>
                    <a:pt x="109" y="64"/>
                    <a:pt x="109" y="64"/>
                  </a:cubicBezTo>
                  <a:cubicBezTo>
                    <a:pt x="158" y="99"/>
                    <a:pt x="158" y="99"/>
                    <a:pt x="158" y="99"/>
                  </a:cubicBezTo>
                  <a:cubicBezTo>
                    <a:pt x="158" y="99"/>
                    <a:pt x="159" y="100"/>
                    <a:pt x="159" y="100"/>
                  </a:cubicBezTo>
                  <a:cubicBezTo>
                    <a:pt x="173" y="97"/>
                    <a:pt x="173" y="97"/>
                    <a:pt x="173" y="97"/>
                  </a:cubicBezTo>
                  <a:cubicBezTo>
                    <a:pt x="175" y="51"/>
                    <a:pt x="154" y="29"/>
                    <a:pt x="154" y="29"/>
                  </a:cubicBezTo>
                  <a:cubicBezTo>
                    <a:pt x="154" y="29"/>
                    <a:pt x="133" y="33"/>
                    <a:pt x="127" y="31"/>
                  </a:cubicBezTo>
                  <a:close/>
                </a:path>
              </a:pathLst>
            </a:custGeom>
            <a:grpFill/>
            <a:ln>
              <a:noFill/>
            </a:ln>
          </p:spPr>
          <p:txBody>
            <a:bodyPr vert="horz" wrap="square" lIns="91440" tIns="45720" rIns="91440" bIns="45720" numCol="1" anchor="t" anchorCtr="0" compatLnSpc="1">
              <a:prstTxWarp prst="textNoShape">
                <a:avLst/>
              </a:prstTxWarp>
            </a:bodyPr>
            <a:lstStyle/>
            <a:p>
              <a:pPr defTabSz="1218987"/>
              <a:endParaRPr lang="en-US" sz="1600">
                <a:solidFill>
                  <a:srgbClr val="292929"/>
                </a:solidFill>
              </a:endParaRPr>
            </a:p>
          </p:txBody>
        </p:sp>
        <p:sp>
          <p:nvSpPr>
            <p:cNvPr id="19" name="Freeform 28"/>
            <p:cNvSpPr>
              <a:spLocks/>
            </p:cNvSpPr>
            <p:nvPr/>
          </p:nvSpPr>
          <p:spPr bwMode="black">
            <a:xfrm>
              <a:off x="10536237" y="4544483"/>
              <a:ext cx="319088" cy="220663"/>
            </a:xfrm>
            <a:custGeom>
              <a:avLst/>
              <a:gdLst>
                <a:gd name="T0" fmla="*/ 76 w 85"/>
                <a:gd name="T1" fmla="*/ 20 h 59"/>
                <a:gd name="T2" fmla="*/ 64 w 85"/>
                <a:gd name="T3" fmla="*/ 25 h 59"/>
                <a:gd name="T4" fmla="*/ 65 w 85"/>
                <a:gd name="T5" fmla="*/ 18 h 59"/>
                <a:gd name="T6" fmla="*/ 57 w 85"/>
                <a:gd name="T7" fmla="*/ 5 h 59"/>
                <a:gd name="T8" fmla="*/ 44 w 85"/>
                <a:gd name="T9" fmla="*/ 13 h 59"/>
                <a:gd name="T10" fmla="*/ 44 w 85"/>
                <a:gd name="T11" fmla="*/ 14 h 59"/>
                <a:gd name="T12" fmla="*/ 35 w 85"/>
                <a:gd name="T13" fmla="*/ 3 h 59"/>
                <a:gd name="T14" fmla="*/ 23 w 85"/>
                <a:gd name="T15" fmla="*/ 10 h 59"/>
                <a:gd name="T16" fmla="*/ 23 w 85"/>
                <a:gd name="T17" fmla="*/ 10 h 59"/>
                <a:gd name="T18" fmla="*/ 10 w 85"/>
                <a:gd name="T19" fmla="*/ 1 h 59"/>
                <a:gd name="T20" fmla="*/ 1 w 85"/>
                <a:gd name="T21" fmla="*/ 14 h 59"/>
                <a:gd name="T22" fmla="*/ 4 w 85"/>
                <a:gd name="T23" fmla="*/ 28 h 59"/>
                <a:gd name="T24" fmla="*/ 14 w 85"/>
                <a:gd name="T25" fmla="*/ 36 h 59"/>
                <a:gd name="T26" fmla="*/ 17 w 85"/>
                <a:gd name="T27" fmla="*/ 36 h 59"/>
                <a:gd name="T28" fmla="*/ 19 w 85"/>
                <a:gd name="T29" fmla="*/ 35 h 59"/>
                <a:gd name="T30" fmla="*/ 27 w 85"/>
                <a:gd name="T31" fmla="*/ 43 h 59"/>
                <a:gd name="T32" fmla="*/ 28 w 85"/>
                <a:gd name="T33" fmla="*/ 43 h 59"/>
                <a:gd name="T34" fmla="*/ 39 w 85"/>
                <a:gd name="T35" fmla="*/ 38 h 59"/>
                <a:gd name="T36" fmla="*/ 38 w 85"/>
                <a:gd name="T37" fmla="*/ 39 h 59"/>
                <a:gd name="T38" fmla="*/ 47 w 85"/>
                <a:gd name="T39" fmla="*/ 52 h 59"/>
                <a:gd name="T40" fmla="*/ 48 w 85"/>
                <a:gd name="T41" fmla="*/ 52 h 59"/>
                <a:gd name="T42" fmla="*/ 58 w 85"/>
                <a:gd name="T43" fmla="*/ 47 h 59"/>
                <a:gd name="T44" fmla="*/ 67 w 85"/>
                <a:gd name="T45" fmla="*/ 59 h 59"/>
                <a:gd name="T46" fmla="*/ 68 w 85"/>
                <a:gd name="T47" fmla="*/ 59 h 59"/>
                <a:gd name="T48" fmla="*/ 80 w 85"/>
                <a:gd name="T49" fmla="*/ 50 h 59"/>
                <a:gd name="T50" fmla="*/ 84 w 85"/>
                <a:gd name="T51" fmla="*/ 33 h 59"/>
                <a:gd name="T52" fmla="*/ 76 w 85"/>
                <a:gd name="T53" fmla="*/ 2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5" h="59">
                  <a:moveTo>
                    <a:pt x="76" y="20"/>
                  </a:moveTo>
                  <a:cubicBezTo>
                    <a:pt x="71" y="19"/>
                    <a:pt x="66" y="21"/>
                    <a:pt x="64" y="25"/>
                  </a:cubicBezTo>
                  <a:cubicBezTo>
                    <a:pt x="65" y="18"/>
                    <a:pt x="65" y="18"/>
                    <a:pt x="65" y="18"/>
                  </a:cubicBezTo>
                  <a:cubicBezTo>
                    <a:pt x="67" y="12"/>
                    <a:pt x="63" y="6"/>
                    <a:pt x="57" y="5"/>
                  </a:cubicBezTo>
                  <a:cubicBezTo>
                    <a:pt x="51" y="4"/>
                    <a:pt x="45" y="7"/>
                    <a:pt x="44" y="13"/>
                  </a:cubicBezTo>
                  <a:cubicBezTo>
                    <a:pt x="44" y="14"/>
                    <a:pt x="44" y="14"/>
                    <a:pt x="44" y="14"/>
                  </a:cubicBezTo>
                  <a:cubicBezTo>
                    <a:pt x="44" y="9"/>
                    <a:pt x="40" y="4"/>
                    <a:pt x="35" y="3"/>
                  </a:cubicBezTo>
                  <a:cubicBezTo>
                    <a:pt x="30" y="2"/>
                    <a:pt x="24" y="5"/>
                    <a:pt x="23" y="10"/>
                  </a:cubicBezTo>
                  <a:cubicBezTo>
                    <a:pt x="23" y="10"/>
                    <a:pt x="23" y="10"/>
                    <a:pt x="23" y="10"/>
                  </a:cubicBezTo>
                  <a:cubicBezTo>
                    <a:pt x="21" y="4"/>
                    <a:pt x="15" y="0"/>
                    <a:pt x="10" y="1"/>
                  </a:cubicBezTo>
                  <a:cubicBezTo>
                    <a:pt x="4" y="3"/>
                    <a:pt x="0" y="8"/>
                    <a:pt x="1" y="14"/>
                  </a:cubicBezTo>
                  <a:cubicBezTo>
                    <a:pt x="4" y="28"/>
                    <a:pt x="4" y="28"/>
                    <a:pt x="4" y="28"/>
                  </a:cubicBezTo>
                  <a:cubicBezTo>
                    <a:pt x="5" y="32"/>
                    <a:pt x="9" y="36"/>
                    <a:pt x="14" y="36"/>
                  </a:cubicBezTo>
                  <a:cubicBezTo>
                    <a:pt x="15" y="36"/>
                    <a:pt x="16" y="36"/>
                    <a:pt x="17" y="36"/>
                  </a:cubicBezTo>
                  <a:cubicBezTo>
                    <a:pt x="18" y="36"/>
                    <a:pt x="18" y="36"/>
                    <a:pt x="19" y="35"/>
                  </a:cubicBezTo>
                  <a:cubicBezTo>
                    <a:pt x="20" y="39"/>
                    <a:pt x="23" y="42"/>
                    <a:pt x="27" y="43"/>
                  </a:cubicBezTo>
                  <a:cubicBezTo>
                    <a:pt x="28" y="43"/>
                    <a:pt x="28" y="43"/>
                    <a:pt x="28" y="43"/>
                  </a:cubicBezTo>
                  <a:cubicBezTo>
                    <a:pt x="32" y="43"/>
                    <a:pt x="36" y="41"/>
                    <a:pt x="39" y="38"/>
                  </a:cubicBezTo>
                  <a:cubicBezTo>
                    <a:pt x="38" y="39"/>
                    <a:pt x="38" y="39"/>
                    <a:pt x="38" y="39"/>
                  </a:cubicBezTo>
                  <a:cubicBezTo>
                    <a:pt x="37" y="44"/>
                    <a:pt x="41" y="50"/>
                    <a:pt x="47" y="52"/>
                  </a:cubicBezTo>
                  <a:cubicBezTo>
                    <a:pt x="47" y="52"/>
                    <a:pt x="47" y="52"/>
                    <a:pt x="48" y="52"/>
                  </a:cubicBezTo>
                  <a:cubicBezTo>
                    <a:pt x="52" y="52"/>
                    <a:pt x="56" y="50"/>
                    <a:pt x="58" y="47"/>
                  </a:cubicBezTo>
                  <a:cubicBezTo>
                    <a:pt x="58" y="52"/>
                    <a:pt x="61" y="57"/>
                    <a:pt x="67" y="59"/>
                  </a:cubicBezTo>
                  <a:cubicBezTo>
                    <a:pt x="67" y="59"/>
                    <a:pt x="67" y="59"/>
                    <a:pt x="68" y="59"/>
                  </a:cubicBezTo>
                  <a:cubicBezTo>
                    <a:pt x="73" y="59"/>
                    <a:pt x="78" y="56"/>
                    <a:pt x="80" y="50"/>
                  </a:cubicBezTo>
                  <a:cubicBezTo>
                    <a:pt x="84" y="33"/>
                    <a:pt x="84" y="33"/>
                    <a:pt x="84" y="33"/>
                  </a:cubicBezTo>
                  <a:cubicBezTo>
                    <a:pt x="85" y="27"/>
                    <a:pt x="81" y="21"/>
                    <a:pt x="76" y="20"/>
                  </a:cubicBezTo>
                  <a:close/>
                </a:path>
              </a:pathLst>
            </a:custGeom>
            <a:grpFill/>
            <a:ln>
              <a:noFill/>
            </a:ln>
          </p:spPr>
          <p:txBody>
            <a:bodyPr vert="horz" wrap="square" lIns="91440" tIns="45720" rIns="91440" bIns="45720" numCol="1" anchor="t" anchorCtr="0" compatLnSpc="1">
              <a:prstTxWarp prst="textNoShape">
                <a:avLst/>
              </a:prstTxWarp>
            </a:bodyPr>
            <a:lstStyle/>
            <a:p>
              <a:pPr defTabSz="1218987"/>
              <a:endParaRPr lang="en-US" sz="1600">
                <a:solidFill>
                  <a:srgbClr val="292929"/>
                </a:solidFill>
              </a:endParaRPr>
            </a:p>
          </p:txBody>
        </p:sp>
        <p:sp>
          <p:nvSpPr>
            <p:cNvPr id="20" name="Freeform 29"/>
            <p:cNvSpPr>
              <a:spLocks/>
            </p:cNvSpPr>
            <p:nvPr/>
          </p:nvSpPr>
          <p:spPr bwMode="black">
            <a:xfrm>
              <a:off x="11207750" y="4239683"/>
              <a:ext cx="153988" cy="319088"/>
            </a:xfrm>
            <a:custGeom>
              <a:avLst/>
              <a:gdLst>
                <a:gd name="T0" fmla="*/ 41 w 41"/>
                <a:gd name="T1" fmla="*/ 77 h 85"/>
                <a:gd name="T2" fmla="*/ 33 w 41"/>
                <a:gd name="T3" fmla="*/ 7 h 85"/>
                <a:gd name="T4" fmla="*/ 24 w 41"/>
                <a:gd name="T5" fmla="*/ 1 h 85"/>
                <a:gd name="T6" fmla="*/ 0 w 41"/>
                <a:gd name="T7" fmla="*/ 7 h 85"/>
                <a:gd name="T8" fmla="*/ 22 w 41"/>
                <a:gd name="T9" fmla="*/ 85 h 85"/>
                <a:gd name="T10" fmla="*/ 33 w 41"/>
                <a:gd name="T11" fmla="*/ 85 h 85"/>
                <a:gd name="T12" fmla="*/ 41 w 41"/>
                <a:gd name="T13" fmla="*/ 77 h 85"/>
              </a:gdLst>
              <a:ahLst/>
              <a:cxnLst>
                <a:cxn ang="0">
                  <a:pos x="T0" y="T1"/>
                </a:cxn>
                <a:cxn ang="0">
                  <a:pos x="T2" y="T3"/>
                </a:cxn>
                <a:cxn ang="0">
                  <a:pos x="T4" y="T5"/>
                </a:cxn>
                <a:cxn ang="0">
                  <a:pos x="T6" y="T7"/>
                </a:cxn>
                <a:cxn ang="0">
                  <a:pos x="T8" y="T9"/>
                </a:cxn>
                <a:cxn ang="0">
                  <a:pos x="T10" y="T11"/>
                </a:cxn>
                <a:cxn ang="0">
                  <a:pos x="T12" y="T13"/>
                </a:cxn>
              </a:cxnLst>
              <a:rect l="0" t="0" r="r" b="b"/>
              <a:pathLst>
                <a:path w="41" h="85">
                  <a:moveTo>
                    <a:pt x="41" y="77"/>
                  </a:moveTo>
                  <a:cubicBezTo>
                    <a:pt x="33" y="7"/>
                    <a:pt x="33" y="7"/>
                    <a:pt x="33" y="7"/>
                  </a:cubicBezTo>
                  <a:cubicBezTo>
                    <a:pt x="32" y="2"/>
                    <a:pt x="28" y="0"/>
                    <a:pt x="24" y="1"/>
                  </a:cubicBezTo>
                  <a:cubicBezTo>
                    <a:pt x="0" y="7"/>
                    <a:pt x="0" y="7"/>
                    <a:pt x="0" y="7"/>
                  </a:cubicBezTo>
                  <a:cubicBezTo>
                    <a:pt x="0" y="7"/>
                    <a:pt x="25" y="32"/>
                    <a:pt x="22" y="85"/>
                  </a:cubicBezTo>
                  <a:cubicBezTo>
                    <a:pt x="33" y="85"/>
                    <a:pt x="33" y="85"/>
                    <a:pt x="33" y="85"/>
                  </a:cubicBezTo>
                  <a:cubicBezTo>
                    <a:pt x="38" y="85"/>
                    <a:pt x="41" y="81"/>
                    <a:pt x="41" y="77"/>
                  </a:cubicBezTo>
                  <a:close/>
                </a:path>
              </a:pathLst>
            </a:custGeom>
            <a:grpFill/>
            <a:ln>
              <a:noFill/>
            </a:ln>
          </p:spPr>
          <p:txBody>
            <a:bodyPr vert="horz" wrap="square" lIns="91440" tIns="45720" rIns="91440" bIns="45720" numCol="1" anchor="t" anchorCtr="0" compatLnSpc="1">
              <a:prstTxWarp prst="textNoShape">
                <a:avLst/>
              </a:prstTxWarp>
            </a:bodyPr>
            <a:lstStyle/>
            <a:p>
              <a:pPr defTabSz="1218987"/>
              <a:endParaRPr lang="en-US" sz="1600">
                <a:solidFill>
                  <a:srgbClr val="292929"/>
                </a:solidFill>
              </a:endParaRPr>
            </a:p>
          </p:txBody>
        </p:sp>
        <p:sp>
          <p:nvSpPr>
            <p:cNvPr id="21" name="Freeform 30"/>
            <p:cNvSpPr>
              <a:spLocks/>
            </p:cNvSpPr>
            <p:nvPr/>
          </p:nvSpPr>
          <p:spPr bwMode="black">
            <a:xfrm>
              <a:off x="10387012" y="4206346"/>
              <a:ext cx="176213" cy="352425"/>
            </a:xfrm>
            <a:custGeom>
              <a:avLst/>
              <a:gdLst>
                <a:gd name="T0" fmla="*/ 47 w 47"/>
                <a:gd name="T1" fmla="*/ 9 h 94"/>
                <a:gd name="T2" fmla="*/ 35 w 47"/>
                <a:gd name="T3" fmla="*/ 2 h 94"/>
                <a:gd name="T4" fmla="*/ 25 w 47"/>
                <a:gd name="T5" fmla="*/ 6 h 94"/>
                <a:gd name="T6" fmla="*/ 2 w 47"/>
                <a:gd name="T7" fmla="*/ 81 h 94"/>
                <a:gd name="T8" fmla="*/ 7 w 47"/>
                <a:gd name="T9" fmla="*/ 90 h 94"/>
                <a:gd name="T10" fmla="*/ 26 w 47"/>
                <a:gd name="T11" fmla="*/ 94 h 94"/>
                <a:gd name="T12" fmla="*/ 47 w 47"/>
                <a:gd name="T13" fmla="*/ 9 h 94"/>
              </a:gdLst>
              <a:ahLst/>
              <a:cxnLst>
                <a:cxn ang="0">
                  <a:pos x="T0" y="T1"/>
                </a:cxn>
                <a:cxn ang="0">
                  <a:pos x="T2" y="T3"/>
                </a:cxn>
                <a:cxn ang="0">
                  <a:pos x="T4" y="T5"/>
                </a:cxn>
                <a:cxn ang="0">
                  <a:pos x="T6" y="T7"/>
                </a:cxn>
                <a:cxn ang="0">
                  <a:pos x="T8" y="T9"/>
                </a:cxn>
                <a:cxn ang="0">
                  <a:pos x="T10" y="T11"/>
                </a:cxn>
                <a:cxn ang="0">
                  <a:pos x="T12" y="T13"/>
                </a:cxn>
              </a:cxnLst>
              <a:rect l="0" t="0" r="r" b="b"/>
              <a:pathLst>
                <a:path w="47" h="94">
                  <a:moveTo>
                    <a:pt x="47" y="9"/>
                  </a:moveTo>
                  <a:cubicBezTo>
                    <a:pt x="35" y="2"/>
                    <a:pt x="35" y="2"/>
                    <a:pt x="35" y="2"/>
                  </a:cubicBezTo>
                  <a:cubicBezTo>
                    <a:pt x="31" y="0"/>
                    <a:pt x="27" y="2"/>
                    <a:pt x="25" y="6"/>
                  </a:cubicBezTo>
                  <a:cubicBezTo>
                    <a:pt x="2" y="81"/>
                    <a:pt x="2" y="81"/>
                    <a:pt x="2" y="81"/>
                  </a:cubicBezTo>
                  <a:cubicBezTo>
                    <a:pt x="0" y="86"/>
                    <a:pt x="3" y="90"/>
                    <a:pt x="7" y="90"/>
                  </a:cubicBezTo>
                  <a:cubicBezTo>
                    <a:pt x="26" y="94"/>
                    <a:pt x="26" y="94"/>
                    <a:pt x="26" y="94"/>
                  </a:cubicBezTo>
                  <a:cubicBezTo>
                    <a:pt x="24" y="52"/>
                    <a:pt x="47" y="9"/>
                    <a:pt x="47" y="9"/>
                  </a:cubicBezTo>
                  <a:close/>
                </a:path>
              </a:pathLst>
            </a:custGeom>
            <a:grpFill/>
            <a:ln>
              <a:noFill/>
            </a:ln>
          </p:spPr>
          <p:txBody>
            <a:bodyPr vert="horz" wrap="square" lIns="91440" tIns="45720" rIns="91440" bIns="45720" numCol="1" anchor="t" anchorCtr="0" compatLnSpc="1">
              <a:prstTxWarp prst="textNoShape">
                <a:avLst/>
              </a:prstTxWarp>
            </a:bodyPr>
            <a:lstStyle/>
            <a:p>
              <a:pPr defTabSz="1218987"/>
              <a:endParaRPr lang="en-US" sz="1600">
                <a:solidFill>
                  <a:srgbClr val="292929"/>
                </a:solidFill>
              </a:endParaRPr>
            </a:p>
          </p:txBody>
        </p:sp>
      </p:grpSp>
    </p:spTree>
    <p:extLst>
      <p:ext uri="{BB962C8B-B14F-4D97-AF65-F5344CB8AC3E}">
        <p14:creationId xmlns:p14="http://schemas.microsoft.com/office/powerpoint/2010/main" val="1186696547"/>
      </p:ext>
    </p:extLst>
  </p:cSld>
  <p:clrMapOvr>
    <a:masterClrMapping/>
  </p:clrMapOvr>
  <p:transition>
    <p:fade/>
  </p:transition>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4_Demo, Video etc. &quot;special&quot; slides">
    <p:bg>
      <p:bgPr>
        <a:solidFill>
          <a:srgbClr val="FFBE00">
            <a:alpha val="99000"/>
          </a:srgb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889617" y="1447800"/>
            <a:ext cx="4206383" cy="1523494"/>
          </a:xfrm>
        </p:spPr>
        <p:txBody>
          <a:bodyPr anchor="ctr" anchorCtr="0">
            <a:noAutofit/>
          </a:bodyPr>
          <a:lstStyle>
            <a:lvl1pPr>
              <a:lnSpc>
                <a:spcPct val="90000"/>
              </a:lnSpc>
              <a:defRPr sz="4800" baseline="0">
                <a:solidFill>
                  <a:schemeClr val="bg1">
                    <a:alpha val="98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889617" y="5630473"/>
            <a:ext cx="4206384" cy="461665"/>
          </a:xfrm>
        </p:spPr>
        <p:txBody>
          <a:bodyPr>
            <a:noAutofit/>
          </a:bodyPr>
          <a:lstStyle>
            <a:lvl1pPr marL="0" indent="0" algn="l" defTabSz="914363" rtl="0" eaLnBrk="1" latinLnBrk="0" hangingPunct="1">
              <a:lnSpc>
                <a:spcPct val="90000"/>
              </a:lnSpc>
              <a:spcBef>
                <a:spcPts val="0"/>
              </a:spcBef>
              <a:buSzPct val="80000"/>
              <a:buFont typeface="Arial" pitchFamily="34" charset="0"/>
              <a:buNone/>
              <a:defRPr lang="en-US" sz="2400" kern="1200" dirty="0">
                <a:solidFill>
                  <a:schemeClr val="bg1">
                    <a:alpha val="99000"/>
                  </a:schemeClr>
                </a:solidFill>
                <a:latin typeface="+mn-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1889617" y="4160520"/>
            <a:ext cx="8874849" cy="1274538"/>
          </a:xfrm>
        </p:spPr>
        <p:txBody>
          <a:bodyPr anchor="t" anchorCtr="0">
            <a:noAutofit/>
            <a:scene3d>
              <a:camera prst="orthographicFront"/>
              <a:lightRig rig="flat" dir="t"/>
            </a:scene3d>
            <a:sp3d>
              <a:contourClr>
                <a:schemeClr val="bg2"/>
              </a:contourClr>
            </a:sp3d>
          </a:bodyPr>
          <a:lstStyle>
            <a:lvl1pPr marL="0" indent="0" algn="l">
              <a:buFont typeface="Arial" pitchFamily="34" charset="0"/>
              <a:buNone/>
              <a:defRPr kumimoji="0" lang="en-US" sz="6600" b="0" i="0" u="none" strike="noStrike" kern="1200" cap="none" spc="-642" normalizeH="0" baseline="0" noProof="0" dirty="0" smtClean="0">
                <a:ln w="11430"/>
                <a:solidFill>
                  <a:srgbClr val="FFE497"/>
                </a:solidFill>
                <a:effectLst/>
                <a:uLnTx/>
                <a:uFillTx/>
                <a:latin typeface="Segoe UI Light" pitchFamily="34" charset="0"/>
                <a:ea typeface="+mn-ea"/>
                <a:cs typeface="+mn-cs"/>
              </a:defRPr>
            </a:lvl1pPr>
          </a:lstStyle>
          <a:p>
            <a:pPr lvl="0"/>
            <a:r>
              <a:rPr lang="en-US" dirty="0" smtClean="0"/>
              <a:t>click to…</a:t>
            </a:r>
          </a:p>
        </p:txBody>
      </p:sp>
      <p:sp>
        <p:nvSpPr>
          <p:cNvPr id="25" name="Freeform 64"/>
          <p:cNvSpPr>
            <a:spLocks noEditPoints="1"/>
          </p:cNvSpPr>
          <p:nvPr/>
        </p:nvSpPr>
        <p:spPr bwMode="black">
          <a:xfrm>
            <a:off x="7925673" y="1932604"/>
            <a:ext cx="3014117" cy="2314242"/>
          </a:xfrm>
          <a:custGeom>
            <a:avLst/>
            <a:gdLst>
              <a:gd name="T0" fmla="*/ 12 w 221"/>
              <a:gd name="T1" fmla="*/ 104 h 170"/>
              <a:gd name="T2" fmla="*/ 6 w 221"/>
              <a:gd name="T3" fmla="*/ 103 h 170"/>
              <a:gd name="T4" fmla="*/ 2 w 221"/>
              <a:gd name="T5" fmla="*/ 108 h 170"/>
              <a:gd name="T6" fmla="*/ 10 w 221"/>
              <a:gd name="T7" fmla="*/ 141 h 170"/>
              <a:gd name="T8" fmla="*/ 16 w 221"/>
              <a:gd name="T9" fmla="*/ 143 h 170"/>
              <a:gd name="T10" fmla="*/ 21 w 221"/>
              <a:gd name="T11" fmla="*/ 139 h 170"/>
              <a:gd name="T12" fmla="*/ 12 w 221"/>
              <a:gd name="T13" fmla="*/ 104 h 170"/>
              <a:gd name="T14" fmla="*/ 185 w 221"/>
              <a:gd name="T15" fmla="*/ 8 h 170"/>
              <a:gd name="T16" fmla="*/ 219 w 221"/>
              <a:gd name="T17" fmla="*/ 136 h 170"/>
              <a:gd name="T18" fmla="*/ 209 w 221"/>
              <a:gd name="T19" fmla="*/ 139 h 170"/>
              <a:gd name="T20" fmla="*/ 175 w 221"/>
              <a:gd name="T21" fmla="*/ 10 h 170"/>
              <a:gd name="T22" fmla="*/ 185 w 221"/>
              <a:gd name="T23" fmla="*/ 8 h 170"/>
              <a:gd name="T24" fmla="*/ 104 w 221"/>
              <a:gd name="T25" fmla="*/ 170 h 170"/>
              <a:gd name="T26" fmla="*/ 85 w 221"/>
              <a:gd name="T27" fmla="*/ 170 h 170"/>
              <a:gd name="T28" fmla="*/ 63 w 221"/>
              <a:gd name="T29" fmla="*/ 143 h 170"/>
              <a:gd name="T30" fmla="*/ 73 w 221"/>
              <a:gd name="T31" fmla="*/ 143 h 170"/>
              <a:gd name="T32" fmla="*/ 85 w 221"/>
              <a:gd name="T33" fmla="*/ 157 h 170"/>
              <a:gd name="T34" fmla="*/ 104 w 221"/>
              <a:gd name="T35" fmla="*/ 157 h 170"/>
              <a:gd name="T36" fmla="*/ 116 w 221"/>
              <a:gd name="T37" fmla="*/ 143 h 170"/>
              <a:gd name="T38" fmla="*/ 128 w 221"/>
              <a:gd name="T39" fmla="*/ 143 h 170"/>
              <a:gd name="T40" fmla="*/ 104 w 221"/>
              <a:gd name="T41" fmla="*/ 170 h 170"/>
              <a:gd name="T42" fmla="*/ 18 w 221"/>
              <a:gd name="T43" fmla="*/ 102 h 170"/>
              <a:gd name="T44" fmla="*/ 168 w 221"/>
              <a:gd name="T45" fmla="*/ 16 h 170"/>
              <a:gd name="T46" fmla="*/ 172 w 221"/>
              <a:gd name="T47" fmla="*/ 30 h 170"/>
              <a:gd name="T48" fmla="*/ 20 w 221"/>
              <a:gd name="T49" fmla="*/ 109 h 170"/>
              <a:gd name="T50" fmla="*/ 18 w 221"/>
              <a:gd name="T51" fmla="*/ 102 h 170"/>
              <a:gd name="T52" fmla="*/ 185 w 221"/>
              <a:gd name="T53" fmla="*/ 79 h 170"/>
              <a:gd name="T54" fmla="*/ 201 w 221"/>
              <a:gd name="T55" fmla="*/ 137 h 170"/>
              <a:gd name="T56" fmla="*/ 28 w 221"/>
              <a:gd name="T57" fmla="*/ 138 h 170"/>
              <a:gd name="T58" fmla="*/ 24 w 221"/>
              <a:gd name="T59" fmla="*/ 122 h 170"/>
              <a:gd name="T60" fmla="*/ 185 w 221"/>
              <a:gd name="T61" fmla="*/ 79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21" h="170">
                <a:moveTo>
                  <a:pt x="12" y="104"/>
                </a:moveTo>
                <a:cubicBezTo>
                  <a:pt x="6" y="103"/>
                  <a:pt x="6" y="103"/>
                  <a:pt x="6" y="103"/>
                </a:cubicBezTo>
                <a:cubicBezTo>
                  <a:pt x="3" y="103"/>
                  <a:pt x="0" y="104"/>
                  <a:pt x="2" y="108"/>
                </a:cubicBezTo>
                <a:cubicBezTo>
                  <a:pt x="10" y="141"/>
                  <a:pt x="10" y="141"/>
                  <a:pt x="10" y="141"/>
                </a:cubicBezTo>
                <a:cubicBezTo>
                  <a:pt x="12" y="145"/>
                  <a:pt x="14" y="144"/>
                  <a:pt x="16" y="143"/>
                </a:cubicBezTo>
                <a:cubicBezTo>
                  <a:pt x="21" y="139"/>
                  <a:pt x="21" y="139"/>
                  <a:pt x="21" y="139"/>
                </a:cubicBezTo>
                <a:cubicBezTo>
                  <a:pt x="12" y="104"/>
                  <a:pt x="12" y="104"/>
                  <a:pt x="12" y="104"/>
                </a:cubicBezTo>
                <a:close/>
                <a:moveTo>
                  <a:pt x="185" y="8"/>
                </a:moveTo>
                <a:cubicBezTo>
                  <a:pt x="219" y="136"/>
                  <a:pt x="219" y="136"/>
                  <a:pt x="219" y="136"/>
                </a:cubicBezTo>
                <a:cubicBezTo>
                  <a:pt x="221" y="143"/>
                  <a:pt x="211" y="146"/>
                  <a:pt x="209" y="139"/>
                </a:cubicBezTo>
                <a:cubicBezTo>
                  <a:pt x="175" y="10"/>
                  <a:pt x="175" y="10"/>
                  <a:pt x="175" y="10"/>
                </a:cubicBezTo>
                <a:cubicBezTo>
                  <a:pt x="173" y="3"/>
                  <a:pt x="183" y="0"/>
                  <a:pt x="185" y="8"/>
                </a:cubicBezTo>
                <a:close/>
                <a:moveTo>
                  <a:pt x="104" y="170"/>
                </a:moveTo>
                <a:cubicBezTo>
                  <a:pt x="85" y="170"/>
                  <a:pt x="85" y="170"/>
                  <a:pt x="85" y="170"/>
                </a:cubicBezTo>
                <a:cubicBezTo>
                  <a:pt x="69" y="170"/>
                  <a:pt x="62" y="156"/>
                  <a:pt x="63" y="143"/>
                </a:cubicBezTo>
                <a:cubicBezTo>
                  <a:pt x="73" y="143"/>
                  <a:pt x="73" y="143"/>
                  <a:pt x="73" y="143"/>
                </a:cubicBezTo>
                <a:cubicBezTo>
                  <a:pt x="73" y="150"/>
                  <a:pt x="77" y="157"/>
                  <a:pt x="85" y="157"/>
                </a:cubicBezTo>
                <a:cubicBezTo>
                  <a:pt x="104" y="157"/>
                  <a:pt x="104" y="157"/>
                  <a:pt x="104" y="157"/>
                </a:cubicBezTo>
                <a:cubicBezTo>
                  <a:pt x="112" y="157"/>
                  <a:pt x="116" y="150"/>
                  <a:pt x="116" y="143"/>
                </a:cubicBezTo>
                <a:cubicBezTo>
                  <a:pt x="128" y="143"/>
                  <a:pt x="128" y="143"/>
                  <a:pt x="128" y="143"/>
                </a:cubicBezTo>
                <a:cubicBezTo>
                  <a:pt x="128" y="156"/>
                  <a:pt x="120" y="170"/>
                  <a:pt x="104" y="170"/>
                </a:cubicBezTo>
                <a:close/>
                <a:moveTo>
                  <a:pt x="18" y="102"/>
                </a:moveTo>
                <a:cubicBezTo>
                  <a:pt x="168" y="16"/>
                  <a:pt x="168" y="16"/>
                  <a:pt x="168" y="16"/>
                </a:cubicBezTo>
                <a:cubicBezTo>
                  <a:pt x="172" y="30"/>
                  <a:pt x="172" y="30"/>
                  <a:pt x="172" y="30"/>
                </a:cubicBezTo>
                <a:cubicBezTo>
                  <a:pt x="20" y="109"/>
                  <a:pt x="20" y="109"/>
                  <a:pt x="20" y="109"/>
                </a:cubicBezTo>
                <a:cubicBezTo>
                  <a:pt x="18" y="102"/>
                  <a:pt x="18" y="102"/>
                  <a:pt x="18" y="102"/>
                </a:cubicBezTo>
                <a:close/>
                <a:moveTo>
                  <a:pt x="185" y="79"/>
                </a:moveTo>
                <a:cubicBezTo>
                  <a:pt x="201" y="137"/>
                  <a:pt x="201" y="137"/>
                  <a:pt x="201" y="137"/>
                </a:cubicBezTo>
                <a:cubicBezTo>
                  <a:pt x="28" y="138"/>
                  <a:pt x="28" y="138"/>
                  <a:pt x="28" y="138"/>
                </a:cubicBezTo>
                <a:cubicBezTo>
                  <a:pt x="24" y="122"/>
                  <a:pt x="24" y="122"/>
                  <a:pt x="24" y="122"/>
                </a:cubicBezTo>
                <a:cubicBezTo>
                  <a:pt x="185" y="79"/>
                  <a:pt x="185" y="79"/>
                  <a:pt x="185" y="79"/>
                </a:cubicBezTo>
                <a:close/>
              </a:path>
            </a:pathLst>
          </a:custGeom>
          <a:solidFill>
            <a:srgbClr val="FFFFFF"/>
          </a:solidFill>
          <a:ln>
            <a:noFill/>
          </a:ln>
        </p:spPr>
        <p:txBody>
          <a:bodyPr vert="horz" wrap="square" lIns="82305" tIns="41153" rIns="82305" bIns="41153" numCol="1" anchor="t" anchorCtr="0" compatLnSpc="1">
            <a:prstTxWarp prst="textNoShape">
              <a:avLst/>
            </a:prstTxWarp>
          </a:bodyPr>
          <a:lstStyle/>
          <a:p>
            <a:pPr defTabSz="1218987"/>
            <a:endParaRPr lang="en-US" sz="1600">
              <a:solidFill>
                <a:srgbClr val="292929"/>
              </a:solidFill>
            </a:endParaRPr>
          </a:p>
        </p:txBody>
      </p:sp>
      <p:graphicFrame>
        <p:nvGraphicFramePr>
          <p:cNvPr id="6" name="Object 5" hidden="1"/>
          <p:cNvGraphicFramePr>
            <a:graphicFrameLocks noChangeAspect="1"/>
          </p:cNvGraphicFramePr>
          <p:nvPr userDrawn="1">
            <p:custDataLst>
              <p:tags r:id="rId2"/>
            </p:custDataLst>
            <p:extLst/>
          </p:nvPr>
        </p:nvGraphicFramePr>
        <p:xfrm>
          <a:off x="0" y="0"/>
          <a:ext cx="158791" cy="158750"/>
        </p:xfrm>
        <a:graphic>
          <a:graphicData uri="http://schemas.openxmlformats.org/presentationml/2006/ole">
            <mc:AlternateContent xmlns:mc="http://schemas.openxmlformats.org/markup-compatibility/2006">
              <mc:Choice xmlns:v="urn:schemas-microsoft-com:vml" Requires="v">
                <p:oleObj spid="_x0000_s26663" name="think-cell Slide" r:id="rId5" imgW="270" imgH="270" progId="TCLayout.ActiveDocument.1">
                  <p:embed/>
                </p:oleObj>
              </mc:Choice>
              <mc:Fallback>
                <p:oleObj name="think-cell Slide" r:id="rId5" imgW="270" imgH="270" progId="TCLayout.ActiveDocument.1">
                  <p:embed/>
                  <p:pic>
                    <p:nvPicPr>
                      <p:cNvPr id="0" name=""/>
                      <p:cNvPicPr/>
                      <p:nvPr/>
                    </p:nvPicPr>
                    <p:blipFill>
                      <a:blip r:embed="rId6"/>
                      <a:stretch>
                        <a:fillRect/>
                      </a:stretch>
                    </p:blipFill>
                    <p:spPr>
                      <a:xfrm>
                        <a:off x="0" y="0"/>
                        <a:ext cx="158791" cy="158750"/>
                      </a:xfrm>
                      <a:prstGeom prst="rect">
                        <a:avLst/>
                      </a:prstGeom>
                    </p:spPr>
                  </p:pic>
                </p:oleObj>
              </mc:Fallback>
            </mc:AlternateContent>
          </a:graphicData>
        </a:graphic>
      </p:graphicFrame>
      <p:sp>
        <p:nvSpPr>
          <p:cNvPr id="8" name="Freeform 64"/>
          <p:cNvSpPr>
            <a:spLocks noEditPoints="1"/>
          </p:cNvSpPr>
          <p:nvPr userDrawn="1">
            <p:custDataLst>
              <p:tags r:id="rId3"/>
            </p:custDataLst>
          </p:nvPr>
        </p:nvSpPr>
        <p:spPr bwMode="black">
          <a:xfrm>
            <a:off x="7925673" y="1932604"/>
            <a:ext cx="3014117" cy="2314242"/>
          </a:xfrm>
          <a:custGeom>
            <a:avLst/>
            <a:gdLst>
              <a:gd name="T0" fmla="*/ 12 w 221"/>
              <a:gd name="T1" fmla="*/ 104 h 170"/>
              <a:gd name="T2" fmla="*/ 6 w 221"/>
              <a:gd name="T3" fmla="*/ 103 h 170"/>
              <a:gd name="T4" fmla="*/ 2 w 221"/>
              <a:gd name="T5" fmla="*/ 108 h 170"/>
              <a:gd name="T6" fmla="*/ 10 w 221"/>
              <a:gd name="T7" fmla="*/ 141 h 170"/>
              <a:gd name="T8" fmla="*/ 16 w 221"/>
              <a:gd name="T9" fmla="*/ 143 h 170"/>
              <a:gd name="T10" fmla="*/ 21 w 221"/>
              <a:gd name="T11" fmla="*/ 139 h 170"/>
              <a:gd name="T12" fmla="*/ 12 w 221"/>
              <a:gd name="T13" fmla="*/ 104 h 170"/>
              <a:gd name="T14" fmla="*/ 185 w 221"/>
              <a:gd name="T15" fmla="*/ 8 h 170"/>
              <a:gd name="T16" fmla="*/ 219 w 221"/>
              <a:gd name="T17" fmla="*/ 136 h 170"/>
              <a:gd name="T18" fmla="*/ 209 w 221"/>
              <a:gd name="T19" fmla="*/ 139 h 170"/>
              <a:gd name="T20" fmla="*/ 175 w 221"/>
              <a:gd name="T21" fmla="*/ 10 h 170"/>
              <a:gd name="T22" fmla="*/ 185 w 221"/>
              <a:gd name="T23" fmla="*/ 8 h 170"/>
              <a:gd name="T24" fmla="*/ 104 w 221"/>
              <a:gd name="T25" fmla="*/ 170 h 170"/>
              <a:gd name="T26" fmla="*/ 85 w 221"/>
              <a:gd name="T27" fmla="*/ 170 h 170"/>
              <a:gd name="T28" fmla="*/ 63 w 221"/>
              <a:gd name="T29" fmla="*/ 143 h 170"/>
              <a:gd name="T30" fmla="*/ 73 w 221"/>
              <a:gd name="T31" fmla="*/ 143 h 170"/>
              <a:gd name="T32" fmla="*/ 85 w 221"/>
              <a:gd name="T33" fmla="*/ 157 h 170"/>
              <a:gd name="T34" fmla="*/ 104 w 221"/>
              <a:gd name="T35" fmla="*/ 157 h 170"/>
              <a:gd name="T36" fmla="*/ 116 w 221"/>
              <a:gd name="T37" fmla="*/ 143 h 170"/>
              <a:gd name="T38" fmla="*/ 128 w 221"/>
              <a:gd name="T39" fmla="*/ 143 h 170"/>
              <a:gd name="T40" fmla="*/ 104 w 221"/>
              <a:gd name="T41" fmla="*/ 170 h 170"/>
              <a:gd name="T42" fmla="*/ 18 w 221"/>
              <a:gd name="T43" fmla="*/ 102 h 170"/>
              <a:gd name="T44" fmla="*/ 168 w 221"/>
              <a:gd name="T45" fmla="*/ 16 h 170"/>
              <a:gd name="T46" fmla="*/ 172 w 221"/>
              <a:gd name="T47" fmla="*/ 30 h 170"/>
              <a:gd name="T48" fmla="*/ 20 w 221"/>
              <a:gd name="T49" fmla="*/ 109 h 170"/>
              <a:gd name="T50" fmla="*/ 18 w 221"/>
              <a:gd name="T51" fmla="*/ 102 h 170"/>
              <a:gd name="T52" fmla="*/ 185 w 221"/>
              <a:gd name="T53" fmla="*/ 79 h 170"/>
              <a:gd name="T54" fmla="*/ 201 w 221"/>
              <a:gd name="T55" fmla="*/ 137 h 170"/>
              <a:gd name="T56" fmla="*/ 28 w 221"/>
              <a:gd name="T57" fmla="*/ 138 h 170"/>
              <a:gd name="T58" fmla="*/ 24 w 221"/>
              <a:gd name="T59" fmla="*/ 122 h 170"/>
              <a:gd name="T60" fmla="*/ 185 w 221"/>
              <a:gd name="T61" fmla="*/ 79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21" h="170">
                <a:moveTo>
                  <a:pt x="12" y="104"/>
                </a:moveTo>
                <a:cubicBezTo>
                  <a:pt x="6" y="103"/>
                  <a:pt x="6" y="103"/>
                  <a:pt x="6" y="103"/>
                </a:cubicBezTo>
                <a:cubicBezTo>
                  <a:pt x="3" y="103"/>
                  <a:pt x="0" y="104"/>
                  <a:pt x="2" y="108"/>
                </a:cubicBezTo>
                <a:cubicBezTo>
                  <a:pt x="10" y="141"/>
                  <a:pt x="10" y="141"/>
                  <a:pt x="10" y="141"/>
                </a:cubicBezTo>
                <a:cubicBezTo>
                  <a:pt x="12" y="145"/>
                  <a:pt x="14" y="144"/>
                  <a:pt x="16" y="143"/>
                </a:cubicBezTo>
                <a:cubicBezTo>
                  <a:pt x="21" y="139"/>
                  <a:pt x="21" y="139"/>
                  <a:pt x="21" y="139"/>
                </a:cubicBezTo>
                <a:cubicBezTo>
                  <a:pt x="12" y="104"/>
                  <a:pt x="12" y="104"/>
                  <a:pt x="12" y="104"/>
                </a:cubicBezTo>
                <a:close/>
                <a:moveTo>
                  <a:pt x="185" y="8"/>
                </a:moveTo>
                <a:cubicBezTo>
                  <a:pt x="219" y="136"/>
                  <a:pt x="219" y="136"/>
                  <a:pt x="219" y="136"/>
                </a:cubicBezTo>
                <a:cubicBezTo>
                  <a:pt x="221" y="143"/>
                  <a:pt x="211" y="146"/>
                  <a:pt x="209" y="139"/>
                </a:cubicBezTo>
                <a:cubicBezTo>
                  <a:pt x="175" y="10"/>
                  <a:pt x="175" y="10"/>
                  <a:pt x="175" y="10"/>
                </a:cubicBezTo>
                <a:cubicBezTo>
                  <a:pt x="173" y="3"/>
                  <a:pt x="183" y="0"/>
                  <a:pt x="185" y="8"/>
                </a:cubicBezTo>
                <a:close/>
                <a:moveTo>
                  <a:pt x="104" y="170"/>
                </a:moveTo>
                <a:cubicBezTo>
                  <a:pt x="85" y="170"/>
                  <a:pt x="85" y="170"/>
                  <a:pt x="85" y="170"/>
                </a:cubicBezTo>
                <a:cubicBezTo>
                  <a:pt x="69" y="170"/>
                  <a:pt x="62" y="156"/>
                  <a:pt x="63" y="143"/>
                </a:cubicBezTo>
                <a:cubicBezTo>
                  <a:pt x="73" y="143"/>
                  <a:pt x="73" y="143"/>
                  <a:pt x="73" y="143"/>
                </a:cubicBezTo>
                <a:cubicBezTo>
                  <a:pt x="73" y="150"/>
                  <a:pt x="77" y="157"/>
                  <a:pt x="85" y="157"/>
                </a:cubicBezTo>
                <a:cubicBezTo>
                  <a:pt x="104" y="157"/>
                  <a:pt x="104" y="157"/>
                  <a:pt x="104" y="157"/>
                </a:cubicBezTo>
                <a:cubicBezTo>
                  <a:pt x="112" y="157"/>
                  <a:pt x="116" y="150"/>
                  <a:pt x="116" y="143"/>
                </a:cubicBezTo>
                <a:cubicBezTo>
                  <a:pt x="128" y="143"/>
                  <a:pt x="128" y="143"/>
                  <a:pt x="128" y="143"/>
                </a:cubicBezTo>
                <a:cubicBezTo>
                  <a:pt x="128" y="156"/>
                  <a:pt x="120" y="170"/>
                  <a:pt x="104" y="170"/>
                </a:cubicBezTo>
                <a:close/>
                <a:moveTo>
                  <a:pt x="18" y="102"/>
                </a:moveTo>
                <a:cubicBezTo>
                  <a:pt x="168" y="16"/>
                  <a:pt x="168" y="16"/>
                  <a:pt x="168" y="16"/>
                </a:cubicBezTo>
                <a:cubicBezTo>
                  <a:pt x="172" y="30"/>
                  <a:pt x="172" y="30"/>
                  <a:pt x="172" y="30"/>
                </a:cubicBezTo>
                <a:cubicBezTo>
                  <a:pt x="20" y="109"/>
                  <a:pt x="20" y="109"/>
                  <a:pt x="20" y="109"/>
                </a:cubicBezTo>
                <a:cubicBezTo>
                  <a:pt x="18" y="102"/>
                  <a:pt x="18" y="102"/>
                  <a:pt x="18" y="102"/>
                </a:cubicBezTo>
                <a:close/>
                <a:moveTo>
                  <a:pt x="185" y="79"/>
                </a:moveTo>
                <a:cubicBezTo>
                  <a:pt x="201" y="137"/>
                  <a:pt x="201" y="137"/>
                  <a:pt x="201" y="137"/>
                </a:cubicBezTo>
                <a:cubicBezTo>
                  <a:pt x="28" y="138"/>
                  <a:pt x="28" y="138"/>
                  <a:pt x="28" y="138"/>
                </a:cubicBezTo>
                <a:cubicBezTo>
                  <a:pt x="24" y="122"/>
                  <a:pt x="24" y="122"/>
                  <a:pt x="24" y="122"/>
                </a:cubicBezTo>
                <a:cubicBezTo>
                  <a:pt x="185" y="79"/>
                  <a:pt x="185" y="79"/>
                  <a:pt x="185" y="79"/>
                </a:cubicBezTo>
                <a:close/>
              </a:path>
            </a:pathLst>
          </a:custGeom>
          <a:solidFill>
            <a:srgbClr val="FFFFFF"/>
          </a:solidFill>
          <a:ln>
            <a:noFill/>
          </a:ln>
        </p:spPr>
        <p:txBody>
          <a:bodyPr vert="horz" wrap="square" lIns="82305" tIns="41153" rIns="82305" bIns="41153" numCol="1" anchor="t" anchorCtr="0" compatLnSpc="1">
            <a:prstTxWarp prst="textNoShape">
              <a:avLst/>
            </a:prstTxWarp>
          </a:bodyPr>
          <a:lstStyle/>
          <a:p>
            <a:pPr defTabSz="1218987"/>
            <a:endParaRPr lang="en-US" sz="1600">
              <a:solidFill>
                <a:srgbClr val="292929"/>
              </a:solidFill>
            </a:endParaRPr>
          </a:p>
        </p:txBody>
      </p:sp>
    </p:spTree>
    <p:extLst>
      <p:ext uri="{BB962C8B-B14F-4D97-AF65-F5344CB8AC3E}">
        <p14:creationId xmlns:p14="http://schemas.microsoft.com/office/powerpoint/2010/main" val="3628005085"/>
      </p:ext>
    </p:extLst>
  </p:cSld>
  <p:clrMapOvr>
    <a:masterClrMapping/>
  </p:clrMapOvr>
  <p:transition>
    <p:fade/>
  </p:transition>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5_Demo, Video etc. &quot;special&quot; slides">
    <p:bg>
      <p:bgPr>
        <a:solidFill>
          <a:schemeClr val="accent3">
            <a:alpha val="99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889617" y="1447800"/>
            <a:ext cx="4206383" cy="1523494"/>
          </a:xfrm>
        </p:spPr>
        <p:txBody>
          <a:bodyPr anchor="ctr" anchorCtr="0">
            <a:noAutofit/>
          </a:bodyPr>
          <a:lstStyle>
            <a:lvl1pPr>
              <a:lnSpc>
                <a:spcPct val="90000"/>
              </a:lnSpc>
              <a:defRPr sz="4800" baseline="0">
                <a:solidFill>
                  <a:schemeClr val="bg1">
                    <a:alpha val="98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889617" y="5630473"/>
            <a:ext cx="4206384" cy="461665"/>
          </a:xfrm>
        </p:spPr>
        <p:txBody>
          <a:bodyPr>
            <a:noAutofit/>
          </a:bodyPr>
          <a:lstStyle>
            <a:lvl1pPr marL="0" indent="0" algn="l" defTabSz="914363" rtl="0" eaLnBrk="1" latinLnBrk="0" hangingPunct="1">
              <a:lnSpc>
                <a:spcPct val="90000"/>
              </a:lnSpc>
              <a:spcBef>
                <a:spcPts val="0"/>
              </a:spcBef>
              <a:buSzPct val="80000"/>
              <a:buFont typeface="Arial" pitchFamily="34" charset="0"/>
              <a:buNone/>
              <a:defRPr lang="en-US" sz="2400" kern="1200" dirty="0">
                <a:solidFill>
                  <a:schemeClr val="bg1">
                    <a:alpha val="99000"/>
                  </a:schemeClr>
                </a:solidFill>
                <a:latin typeface="+mn-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1889617" y="4160520"/>
            <a:ext cx="8874849" cy="1274538"/>
          </a:xfrm>
        </p:spPr>
        <p:txBody>
          <a:bodyPr anchor="t" anchorCtr="0">
            <a:noAutofit/>
            <a:scene3d>
              <a:camera prst="orthographicFront"/>
              <a:lightRig rig="flat" dir="t"/>
            </a:scene3d>
            <a:sp3d>
              <a:contourClr>
                <a:schemeClr val="bg2"/>
              </a:contourClr>
            </a:sp3d>
          </a:bodyPr>
          <a:lstStyle>
            <a:lvl1pPr marL="0" indent="0" algn="l">
              <a:buFont typeface="Arial" pitchFamily="34" charset="0"/>
              <a:buNone/>
              <a:defRPr kumimoji="0" lang="en-US" sz="6600" b="0" i="0" u="none" strike="noStrike" kern="1200" cap="none" spc="-642" normalizeH="0" baseline="0" noProof="0" dirty="0" smtClean="0">
                <a:ln w="11430"/>
                <a:solidFill>
                  <a:schemeClr val="accent3">
                    <a:lumMod val="40000"/>
                    <a:lumOff val="60000"/>
                    <a:alpha val="99000"/>
                  </a:schemeClr>
                </a:solidFill>
                <a:effectLst/>
                <a:uLnTx/>
                <a:uFillTx/>
                <a:latin typeface="Segoe UI Light" pitchFamily="34" charset="0"/>
                <a:ea typeface="+mn-ea"/>
                <a:cs typeface="+mn-cs"/>
              </a:defRPr>
            </a:lvl1pPr>
          </a:lstStyle>
          <a:p>
            <a:pPr lvl="0"/>
            <a:r>
              <a:rPr lang="en-US" dirty="0" smtClean="0"/>
              <a:t>click to…</a:t>
            </a:r>
          </a:p>
        </p:txBody>
      </p:sp>
      <p:grpSp>
        <p:nvGrpSpPr>
          <p:cNvPr id="9" name="Group 8"/>
          <p:cNvGrpSpPr/>
          <p:nvPr/>
        </p:nvGrpSpPr>
        <p:grpSpPr>
          <a:xfrm>
            <a:off x="8885072" y="1905000"/>
            <a:ext cx="1277929" cy="3245368"/>
            <a:chOff x="7558088" y="1685925"/>
            <a:chExt cx="1322387" cy="3359150"/>
          </a:xfrm>
          <a:solidFill>
            <a:schemeClr val="bg1"/>
          </a:solidFill>
        </p:grpSpPr>
        <p:sp>
          <p:nvSpPr>
            <p:cNvPr id="12" name="Oval 6"/>
            <p:cNvSpPr>
              <a:spLocks noChangeArrowheads="1"/>
            </p:cNvSpPr>
            <p:nvPr userDrawn="1"/>
          </p:nvSpPr>
          <p:spPr bwMode="auto">
            <a:xfrm>
              <a:off x="7943850" y="1685925"/>
              <a:ext cx="547687" cy="5588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87"/>
              <a:endParaRPr lang="en-US" sz="2400">
                <a:solidFill>
                  <a:srgbClr val="292929"/>
                </a:solidFill>
              </a:endParaRPr>
            </a:p>
          </p:txBody>
        </p:sp>
        <p:sp>
          <p:nvSpPr>
            <p:cNvPr id="13" name="Freeform 12"/>
            <p:cNvSpPr>
              <a:spLocks/>
            </p:cNvSpPr>
            <p:nvPr userDrawn="1"/>
          </p:nvSpPr>
          <p:spPr bwMode="auto">
            <a:xfrm>
              <a:off x="7558088" y="2308225"/>
              <a:ext cx="1322387" cy="2736850"/>
            </a:xfrm>
            <a:custGeom>
              <a:avLst/>
              <a:gdLst>
                <a:gd name="T0" fmla="*/ 327 w 353"/>
                <a:gd name="T1" fmla="*/ 30 h 730"/>
                <a:gd name="T2" fmla="*/ 327 w 353"/>
                <a:gd name="T3" fmla="*/ 30 h 730"/>
                <a:gd name="T4" fmla="*/ 323 w 353"/>
                <a:gd name="T5" fmla="*/ 26 h 730"/>
                <a:gd name="T6" fmla="*/ 321 w 353"/>
                <a:gd name="T7" fmla="*/ 24 h 730"/>
                <a:gd name="T8" fmla="*/ 320 w 353"/>
                <a:gd name="T9" fmla="*/ 23 h 730"/>
                <a:gd name="T10" fmla="*/ 287 w 353"/>
                <a:gd name="T11" fmla="*/ 5 h 730"/>
                <a:gd name="T12" fmla="*/ 287 w 353"/>
                <a:gd name="T13" fmla="*/ 5 h 730"/>
                <a:gd name="T14" fmla="*/ 283 w 353"/>
                <a:gd name="T15" fmla="*/ 4 h 730"/>
                <a:gd name="T16" fmla="*/ 282 w 353"/>
                <a:gd name="T17" fmla="*/ 4 h 730"/>
                <a:gd name="T18" fmla="*/ 280 w 353"/>
                <a:gd name="T19" fmla="*/ 3 h 730"/>
                <a:gd name="T20" fmla="*/ 277 w 353"/>
                <a:gd name="T21" fmla="*/ 2 h 730"/>
                <a:gd name="T22" fmla="*/ 276 w 353"/>
                <a:gd name="T23" fmla="*/ 2 h 730"/>
                <a:gd name="T24" fmla="*/ 272 w 353"/>
                <a:gd name="T25" fmla="*/ 2 h 730"/>
                <a:gd name="T26" fmla="*/ 272 w 353"/>
                <a:gd name="T27" fmla="*/ 1 h 730"/>
                <a:gd name="T28" fmla="*/ 267 w 353"/>
                <a:gd name="T29" fmla="*/ 1 h 730"/>
                <a:gd name="T30" fmla="*/ 267 w 353"/>
                <a:gd name="T31" fmla="*/ 1 h 730"/>
                <a:gd name="T32" fmla="*/ 263 w 353"/>
                <a:gd name="T33" fmla="*/ 1 h 730"/>
                <a:gd name="T34" fmla="*/ 262 w 353"/>
                <a:gd name="T35" fmla="*/ 1 h 730"/>
                <a:gd name="T36" fmla="*/ 258 w 353"/>
                <a:gd name="T37" fmla="*/ 0 h 730"/>
                <a:gd name="T38" fmla="*/ 258 w 353"/>
                <a:gd name="T39" fmla="*/ 0 h 730"/>
                <a:gd name="T40" fmla="*/ 96 w 353"/>
                <a:gd name="T41" fmla="*/ 0 h 730"/>
                <a:gd name="T42" fmla="*/ 95 w 353"/>
                <a:gd name="T43" fmla="*/ 0 h 730"/>
                <a:gd name="T44" fmla="*/ 95 w 353"/>
                <a:gd name="T45" fmla="*/ 0 h 730"/>
                <a:gd name="T46" fmla="*/ 0 w 353"/>
                <a:gd name="T47" fmla="*/ 95 h 730"/>
                <a:gd name="T48" fmla="*/ 0 w 353"/>
                <a:gd name="T49" fmla="*/ 323 h 730"/>
                <a:gd name="T50" fmla="*/ 32 w 353"/>
                <a:gd name="T51" fmla="*/ 356 h 730"/>
                <a:gd name="T52" fmla="*/ 64 w 353"/>
                <a:gd name="T53" fmla="*/ 323 h 730"/>
                <a:gd name="T54" fmla="*/ 64 w 353"/>
                <a:gd name="T55" fmla="*/ 117 h 730"/>
                <a:gd name="T56" fmla="*/ 81 w 353"/>
                <a:gd name="T57" fmla="*/ 117 h 730"/>
                <a:gd name="T58" fmla="*/ 81 w 353"/>
                <a:gd name="T59" fmla="*/ 687 h 730"/>
                <a:gd name="T60" fmla="*/ 125 w 353"/>
                <a:gd name="T61" fmla="*/ 730 h 730"/>
                <a:gd name="T62" fmla="*/ 168 w 353"/>
                <a:gd name="T63" fmla="*/ 687 h 730"/>
                <a:gd name="T64" fmla="*/ 168 w 353"/>
                <a:gd name="T65" fmla="*/ 358 h 730"/>
                <a:gd name="T66" fmla="*/ 185 w 353"/>
                <a:gd name="T67" fmla="*/ 358 h 730"/>
                <a:gd name="T68" fmla="*/ 185 w 353"/>
                <a:gd name="T69" fmla="*/ 687 h 730"/>
                <a:gd name="T70" fmla="*/ 228 w 353"/>
                <a:gd name="T71" fmla="*/ 730 h 730"/>
                <a:gd name="T72" fmla="*/ 272 w 353"/>
                <a:gd name="T73" fmla="*/ 687 h 730"/>
                <a:gd name="T74" fmla="*/ 272 w 353"/>
                <a:gd name="T75" fmla="*/ 683 h 730"/>
                <a:gd name="T76" fmla="*/ 272 w 353"/>
                <a:gd name="T77" fmla="*/ 687 h 730"/>
                <a:gd name="T78" fmla="*/ 272 w 353"/>
                <a:gd name="T79" fmla="*/ 117 h 730"/>
                <a:gd name="T80" fmla="*/ 289 w 353"/>
                <a:gd name="T81" fmla="*/ 117 h 730"/>
                <a:gd name="T82" fmla="*/ 289 w 353"/>
                <a:gd name="T83" fmla="*/ 315 h 730"/>
                <a:gd name="T84" fmla="*/ 289 w 353"/>
                <a:gd name="T85" fmla="*/ 314 h 730"/>
                <a:gd name="T86" fmla="*/ 289 w 353"/>
                <a:gd name="T87" fmla="*/ 323 h 730"/>
                <a:gd name="T88" fmla="*/ 294 w 353"/>
                <a:gd name="T89" fmla="*/ 342 h 730"/>
                <a:gd name="T90" fmla="*/ 321 w 353"/>
                <a:gd name="T91" fmla="*/ 356 h 730"/>
                <a:gd name="T92" fmla="*/ 353 w 353"/>
                <a:gd name="T93" fmla="*/ 325 h 730"/>
                <a:gd name="T94" fmla="*/ 353 w 353"/>
                <a:gd name="T95" fmla="*/ 323 h 730"/>
                <a:gd name="T96" fmla="*/ 353 w 353"/>
                <a:gd name="T97" fmla="*/ 323 h 730"/>
                <a:gd name="T98" fmla="*/ 353 w 353"/>
                <a:gd name="T99" fmla="*/ 298 h 730"/>
                <a:gd name="T100" fmla="*/ 353 w 353"/>
                <a:gd name="T101" fmla="*/ 95 h 730"/>
                <a:gd name="T102" fmla="*/ 327 w 353"/>
                <a:gd name="T103" fmla="*/ 30 h 7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53" h="730">
                  <a:moveTo>
                    <a:pt x="327" y="30"/>
                  </a:moveTo>
                  <a:cubicBezTo>
                    <a:pt x="327" y="30"/>
                    <a:pt x="327" y="30"/>
                    <a:pt x="327" y="30"/>
                  </a:cubicBezTo>
                  <a:cubicBezTo>
                    <a:pt x="326" y="29"/>
                    <a:pt x="324" y="27"/>
                    <a:pt x="323" y="26"/>
                  </a:cubicBezTo>
                  <a:cubicBezTo>
                    <a:pt x="322" y="25"/>
                    <a:pt x="321" y="25"/>
                    <a:pt x="321" y="24"/>
                  </a:cubicBezTo>
                  <a:cubicBezTo>
                    <a:pt x="320" y="24"/>
                    <a:pt x="320" y="24"/>
                    <a:pt x="320" y="23"/>
                  </a:cubicBezTo>
                  <a:cubicBezTo>
                    <a:pt x="310" y="15"/>
                    <a:pt x="299" y="9"/>
                    <a:pt x="287" y="5"/>
                  </a:cubicBezTo>
                  <a:cubicBezTo>
                    <a:pt x="287" y="5"/>
                    <a:pt x="287" y="5"/>
                    <a:pt x="287" y="5"/>
                  </a:cubicBezTo>
                  <a:cubicBezTo>
                    <a:pt x="286" y="5"/>
                    <a:pt x="285" y="4"/>
                    <a:pt x="283" y="4"/>
                  </a:cubicBezTo>
                  <a:cubicBezTo>
                    <a:pt x="283" y="4"/>
                    <a:pt x="283" y="4"/>
                    <a:pt x="282" y="4"/>
                  </a:cubicBezTo>
                  <a:cubicBezTo>
                    <a:pt x="281" y="3"/>
                    <a:pt x="280" y="3"/>
                    <a:pt x="280" y="3"/>
                  </a:cubicBezTo>
                  <a:cubicBezTo>
                    <a:pt x="279" y="3"/>
                    <a:pt x="278" y="3"/>
                    <a:pt x="277" y="2"/>
                  </a:cubicBezTo>
                  <a:cubicBezTo>
                    <a:pt x="277" y="2"/>
                    <a:pt x="276" y="2"/>
                    <a:pt x="276" y="2"/>
                  </a:cubicBezTo>
                  <a:cubicBezTo>
                    <a:pt x="274" y="2"/>
                    <a:pt x="273" y="2"/>
                    <a:pt x="272" y="2"/>
                  </a:cubicBezTo>
                  <a:cubicBezTo>
                    <a:pt x="272" y="2"/>
                    <a:pt x="272" y="2"/>
                    <a:pt x="272" y="1"/>
                  </a:cubicBezTo>
                  <a:cubicBezTo>
                    <a:pt x="270" y="1"/>
                    <a:pt x="269" y="1"/>
                    <a:pt x="267" y="1"/>
                  </a:cubicBezTo>
                  <a:cubicBezTo>
                    <a:pt x="267" y="1"/>
                    <a:pt x="267" y="1"/>
                    <a:pt x="267" y="1"/>
                  </a:cubicBezTo>
                  <a:cubicBezTo>
                    <a:pt x="266" y="1"/>
                    <a:pt x="264" y="1"/>
                    <a:pt x="263" y="1"/>
                  </a:cubicBezTo>
                  <a:cubicBezTo>
                    <a:pt x="262" y="1"/>
                    <a:pt x="262" y="1"/>
                    <a:pt x="262" y="1"/>
                  </a:cubicBezTo>
                  <a:cubicBezTo>
                    <a:pt x="261" y="1"/>
                    <a:pt x="259" y="0"/>
                    <a:pt x="258" y="0"/>
                  </a:cubicBezTo>
                  <a:cubicBezTo>
                    <a:pt x="258" y="0"/>
                    <a:pt x="258" y="0"/>
                    <a:pt x="258" y="0"/>
                  </a:cubicBezTo>
                  <a:cubicBezTo>
                    <a:pt x="96" y="0"/>
                    <a:pt x="96" y="0"/>
                    <a:pt x="96" y="0"/>
                  </a:cubicBezTo>
                  <a:cubicBezTo>
                    <a:pt x="95" y="0"/>
                    <a:pt x="95" y="0"/>
                    <a:pt x="95" y="0"/>
                  </a:cubicBezTo>
                  <a:cubicBezTo>
                    <a:pt x="95" y="0"/>
                    <a:pt x="95" y="0"/>
                    <a:pt x="95" y="0"/>
                  </a:cubicBezTo>
                  <a:cubicBezTo>
                    <a:pt x="43" y="1"/>
                    <a:pt x="0" y="43"/>
                    <a:pt x="0" y="95"/>
                  </a:cubicBezTo>
                  <a:cubicBezTo>
                    <a:pt x="0" y="323"/>
                    <a:pt x="0" y="323"/>
                    <a:pt x="0" y="323"/>
                  </a:cubicBezTo>
                  <a:cubicBezTo>
                    <a:pt x="0" y="341"/>
                    <a:pt x="15" y="356"/>
                    <a:pt x="32" y="356"/>
                  </a:cubicBezTo>
                  <a:cubicBezTo>
                    <a:pt x="50" y="356"/>
                    <a:pt x="64" y="341"/>
                    <a:pt x="64" y="323"/>
                  </a:cubicBezTo>
                  <a:cubicBezTo>
                    <a:pt x="64" y="117"/>
                    <a:pt x="64" y="117"/>
                    <a:pt x="64" y="117"/>
                  </a:cubicBezTo>
                  <a:cubicBezTo>
                    <a:pt x="81" y="117"/>
                    <a:pt x="81" y="117"/>
                    <a:pt x="81" y="117"/>
                  </a:cubicBezTo>
                  <a:cubicBezTo>
                    <a:pt x="81" y="687"/>
                    <a:pt x="81" y="687"/>
                    <a:pt x="81" y="687"/>
                  </a:cubicBezTo>
                  <a:cubicBezTo>
                    <a:pt x="81" y="711"/>
                    <a:pt x="101" y="730"/>
                    <a:pt x="125" y="730"/>
                  </a:cubicBezTo>
                  <a:cubicBezTo>
                    <a:pt x="148" y="730"/>
                    <a:pt x="168" y="711"/>
                    <a:pt x="168" y="687"/>
                  </a:cubicBezTo>
                  <a:cubicBezTo>
                    <a:pt x="168" y="358"/>
                    <a:pt x="168" y="358"/>
                    <a:pt x="168" y="358"/>
                  </a:cubicBezTo>
                  <a:cubicBezTo>
                    <a:pt x="185" y="358"/>
                    <a:pt x="185" y="358"/>
                    <a:pt x="185" y="358"/>
                  </a:cubicBezTo>
                  <a:cubicBezTo>
                    <a:pt x="185" y="687"/>
                    <a:pt x="185" y="687"/>
                    <a:pt x="185" y="687"/>
                  </a:cubicBezTo>
                  <a:cubicBezTo>
                    <a:pt x="185" y="711"/>
                    <a:pt x="204" y="730"/>
                    <a:pt x="228" y="730"/>
                  </a:cubicBezTo>
                  <a:cubicBezTo>
                    <a:pt x="252" y="730"/>
                    <a:pt x="272" y="711"/>
                    <a:pt x="272" y="687"/>
                  </a:cubicBezTo>
                  <a:cubicBezTo>
                    <a:pt x="272" y="686"/>
                    <a:pt x="272" y="685"/>
                    <a:pt x="272" y="683"/>
                  </a:cubicBezTo>
                  <a:cubicBezTo>
                    <a:pt x="272" y="687"/>
                    <a:pt x="272" y="687"/>
                    <a:pt x="272" y="687"/>
                  </a:cubicBezTo>
                  <a:cubicBezTo>
                    <a:pt x="272" y="687"/>
                    <a:pt x="272" y="687"/>
                    <a:pt x="272" y="117"/>
                  </a:cubicBezTo>
                  <a:cubicBezTo>
                    <a:pt x="272" y="117"/>
                    <a:pt x="272" y="117"/>
                    <a:pt x="289" y="117"/>
                  </a:cubicBezTo>
                  <a:cubicBezTo>
                    <a:pt x="289" y="117"/>
                    <a:pt x="289" y="117"/>
                    <a:pt x="289" y="315"/>
                  </a:cubicBezTo>
                  <a:cubicBezTo>
                    <a:pt x="289" y="314"/>
                    <a:pt x="289" y="314"/>
                    <a:pt x="289" y="314"/>
                  </a:cubicBezTo>
                  <a:cubicBezTo>
                    <a:pt x="289" y="323"/>
                    <a:pt x="289" y="323"/>
                    <a:pt x="289" y="323"/>
                  </a:cubicBezTo>
                  <a:cubicBezTo>
                    <a:pt x="289" y="330"/>
                    <a:pt x="291" y="337"/>
                    <a:pt x="294" y="342"/>
                  </a:cubicBezTo>
                  <a:cubicBezTo>
                    <a:pt x="300" y="350"/>
                    <a:pt x="310" y="356"/>
                    <a:pt x="321" y="356"/>
                  </a:cubicBezTo>
                  <a:cubicBezTo>
                    <a:pt x="338" y="356"/>
                    <a:pt x="352" y="342"/>
                    <a:pt x="353" y="325"/>
                  </a:cubicBezTo>
                  <a:cubicBezTo>
                    <a:pt x="353" y="324"/>
                    <a:pt x="353" y="324"/>
                    <a:pt x="353" y="323"/>
                  </a:cubicBezTo>
                  <a:cubicBezTo>
                    <a:pt x="353" y="323"/>
                    <a:pt x="353" y="323"/>
                    <a:pt x="353" y="323"/>
                  </a:cubicBezTo>
                  <a:cubicBezTo>
                    <a:pt x="353" y="298"/>
                    <a:pt x="353" y="298"/>
                    <a:pt x="353" y="298"/>
                  </a:cubicBezTo>
                  <a:cubicBezTo>
                    <a:pt x="353" y="270"/>
                    <a:pt x="353" y="213"/>
                    <a:pt x="353" y="95"/>
                  </a:cubicBezTo>
                  <a:cubicBezTo>
                    <a:pt x="353" y="70"/>
                    <a:pt x="343" y="47"/>
                    <a:pt x="327"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87"/>
              <a:endParaRPr lang="en-US" sz="2400">
                <a:solidFill>
                  <a:srgbClr val="292929"/>
                </a:solidFill>
              </a:endParaRPr>
            </a:p>
          </p:txBody>
        </p:sp>
      </p:grpSp>
      <p:graphicFrame>
        <p:nvGraphicFramePr>
          <p:cNvPr id="8" name="Object 7" hidden="1"/>
          <p:cNvGraphicFramePr>
            <a:graphicFrameLocks noChangeAspect="1"/>
          </p:cNvGraphicFramePr>
          <p:nvPr userDrawn="1">
            <p:custDataLst>
              <p:tags r:id="rId2"/>
            </p:custDataLst>
            <p:extLst/>
          </p:nvPr>
        </p:nvGraphicFramePr>
        <p:xfrm>
          <a:off x="0" y="0"/>
          <a:ext cx="158791" cy="158750"/>
        </p:xfrm>
        <a:graphic>
          <a:graphicData uri="http://schemas.openxmlformats.org/presentationml/2006/ole">
            <mc:AlternateContent xmlns:mc="http://schemas.openxmlformats.org/markup-compatibility/2006">
              <mc:Choice xmlns:v="urn:schemas-microsoft-com:vml" Requires="v">
                <p:oleObj spid="_x0000_s27687" name="think-cell Slide" r:id="rId5" imgW="270" imgH="270" progId="TCLayout.ActiveDocument.1">
                  <p:embed/>
                </p:oleObj>
              </mc:Choice>
              <mc:Fallback>
                <p:oleObj name="think-cell Slide" r:id="rId5" imgW="270" imgH="270" progId="TCLayout.ActiveDocument.1">
                  <p:embed/>
                  <p:pic>
                    <p:nvPicPr>
                      <p:cNvPr id="0" name=""/>
                      <p:cNvPicPr/>
                      <p:nvPr/>
                    </p:nvPicPr>
                    <p:blipFill>
                      <a:blip r:embed="rId6"/>
                      <a:stretch>
                        <a:fillRect/>
                      </a:stretch>
                    </p:blipFill>
                    <p:spPr>
                      <a:xfrm>
                        <a:off x="0" y="0"/>
                        <a:ext cx="158791" cy="158750"/>
                      </a:xfrm>
                      <a:prstGeom prst="rect">
                        <a:avLst/>
                      </a:prstGeom>
                    </p:spPr>
                  </p:pic>
                </p:oleObj>
              </mc:Fallback>
            </mc:AlternateContent>
          </a:graphicData>
        </a:graphic>
      </p:graphicFrame>
      <p:grpSp>
        <p:nvGrpSpPr>
          <p:cNvPr id="10" name="Group 9"/>
          <p:cNvGrpSpPr/>
          <p:nvPr userDrawn="1">
            <p:custDataLst>
              <p:tags r:id="rId3"/>
            </p:custDataLst>
          </p:nvPr>
        </p:nvGrpSpPr>
        <p:grpSpPr>
          <a:xfrm>
            <a:off x="8885072" y="1905000"/>
            <a:ext cx="1277929" cy="3245368"/>
            <a:chOff x="7558088" y="1685925"/>
            <a:chExt cx="1322387" cy="3359150"/>
          </a:xfrm>
          <a:solidFill>
            <a:schemeClr val="bg1"/>
          </a:solidFill>
        </p:grpSpPr>
        <p:sp>
          <p:nvSpPr>
            <p:cNvPr id="11" name="Oval 6"/>
            <p:cNvSpPr>
              <a:spLocks noChangeArrowheads="1"/>
            </p:cNvSpPr>
            <p:nvPr userDrawn="1"/>
          </p:nvSpPr>
          <p:spPr bwMode="auto">
            <a:xfrm>
              <a:off x="7943850" y="1685925"/>
              <a:ext cx="547687" cy="5588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87"/>
              <a:endParaRPr lang="en-US" sz="2400">
                <a:solidFill>
                  <a:srgbClr val="292929"/>
                </a:solidFill>
              </a:endParaRPr>
            </a:p>
          </p:txBody>
        </p:sp>
        <p:sp>
          <p:nvSpPr>
            <p:cNvPr id="14" name="Freeform 13"/>
            <p:cNvSpPr>
              <a:spLocks/>
            </p:cNvSpPr>
            <p:nvPr userDrawn="1"/>
          </p:nvSpPr>
          <p:spPr bwMode="auto">
            <a:xfrm>
              <a:off x="7558088" y="2308225"/>
              <a:ext cx="1322387" cy="2736850"/>
            </a:xfrm>
            <a:custGeom>
              <a:avLst/>
              <a:gdLst>
                <a:gd name="T0" fmla="*/ 327 w 353"/>
                <a:gd name="T1" fmla="*/ 30 h 730"/>
                <a:gd name="T2" fmla="*/ 327 w 353"/>
                <a:gd name="T3" fmla="*/ 30 h 730"/>
                <a:gd name="T4" fmla="*/ 323 w 353"/>
                <a:gd name="T5" fmla="*/ 26 h 730"/>
                <a:gd name="T6" fmla="*/ 321 w 353"/>
                <a:gd name="T7" fmla="*/ 24 h 730"/>
                <a:gd name="T8" fmla="*/ 320 w 353"/>
                <a:gd name="T9" fmla="*/ 23 h 730"/>
                <a:gd name="T10" fmla="*/ 287 w 353"/>
                <a:gd name="T11" fmla="*/ 5 h 730"/>
                <a:gd name="T12" fmla="*/ 287 w 353"/>
                <a:gd name="T13" fmla="*/ 5 h 730"/>
                <a:gd name="T14" fmla="*/ 283 w 353"/>
                <a:gd name="T15" fmla="*/ 4 h 730"/>
                <a:gd name="T16" fmla="*/ 282 w 353"/>
                <a:gd name="T17" fmla="*/ 4 h 730"/>
                <a:gd name="T18" fmla="*/ 280 w 353"/>
                <a:gd name="T19" fmla="*/ 3 h 730"/>
                <a:gd name="T20" fmla="*/ 277 w 353"/>
                <a:gd name="T21" fmla="*/ 2 h 730"/>
                <a:gd name="T22" fmla="*/ 276 w 353"/>
                <a:gd name="T23" fmla="*/ 2 h 730"/>
                <a:gd name="T24" fmla="*/ 272 w 353"/>
                <a:gd name="T25" fmla="*/ 2 h 730"/>
                <a:gd name="T26" fmla="*/ 272 w 353"/>
                <a:gd name="T27" fmla="*/ 1 h 730"/>
                <a:gd name="T28" fmla="*/ 267 w 353"/>
                <a:gd name="T29" fmla="*/ 1 h 730"/>
                <a:gd name="T30" fmla="*/ 267 w 353"/>
                <a:gd name="T31" fmla="*/ 1 h 730"/>
                <a:gd name="T32" fmla="*/ 263 w 353"/>
                <a:gd name="T33" fmla="*/ 1 h 730"/>
                <a:gd name="T34" fmla="*/ 262 w 353"/>
                <a:gd name="T35" fmla="*/ 1 h 730"/>
                <a:gd name="T36" fmla="*/ 258 w 353"/>
                <a:gd name="T37" fmla="*/ 0 h 730"/>
                <a:gd name="T38" fmla="*/ 258 w 353"/>
                <a:gd name="T39" fmla="*/ 0 h 730"/>
                <a:gd name="T40" fmla="*/ 96 w 353"/>
                <a:gd name="T41" fmla="*/ 0 h 730"/>
                <a:gd name="T42" fmla="*/ 95 w 353"/>
                <a:gd name="T43" fmla="*/ 0 h 730"/>
                <a:gd name="T44" fmla="*/ 95 w 353"/>
                <a:gd name="T45" fmla="*/ 0 h 730"/>
                <a:gd name="T46" fmla="*/ 0 w 353"/>
                <a:gd name="T47" fmla="*/ 95 h 730"/>
                <a:gd name="T48" fmla="*/ 0 w 353"/>
                <a:gd name="T49" fmla="*/ 323 h 730"/>
                <a:gd name="T50" fmla="*/ 32 w 353"/>
                <a:gd name="T51" fmla="*/ 356 h 730"/>
                <a:gd name="T52" fmla="*/ 64 w 353"/>
                <a:gd name="T53" fmla="*/ 323 h 730"/>
                <a:gd name="T54" fmla="*/ 64 w 353"/>
                <a:gd name="T55" fmla="*/ 117 h 730"/>
                <a:gd name="T56" fmla="*/ 81 w 353"/>
                <a:gd name="T57" fmla="*/ 117 h 730"/>
                <a:gd name="T58" fmla="*/ 81 w 353"/>
                <a:gd name="T59" fmla="*/ 687 h 730"/>
                <a:gd name="T60" fmla="*/ 125 w 353"/>
                <a:gd name="T61" fmla="*/ 730 h 730"/>
                <a:gd name="T62" fmla="*/ 168 w 353"/>
                <a:gd name="T63" fmla="*/ 687 h 730"/>
                <a:gd name="T64" fmla="*/ 168 w 353"/>
                <a:gd name="T65" fmla="*/ 358 h 730"/>
                <a:gd name="T66" fmla="*/ 185 w 353"/>
                <a:gd name="T67" fmla="*/ 358 h 730"/>
                <a:gd name="T68" fmla="*/ 185 w 353"/>
                <a:gd name="T69" fmla="*/ 687 h 730"/>
                <a:gd name="T70" fmla="*/ 228 w 353"/>
                <a:gd name="T71" fmla="*/ 730 h 730"/>
                <a:gd name="T72" fmla="*/ 272 w 353"/>
                <a:gd name="T73" fmla="*/ 687 h 730"/>
                <a:gd name="T74" fmla="*/ 272 w 353"/>
                <a:gd name="T75" fmla="*/ 683 h 730"/>
                <a:gd name="T76" fmla="*/ 272 w 353"/>
                <a:gd name="T77" fmla="*/ 687 h 730"/>
                <a:gd name="T78" fmla="*/ 272 w 353"/>
                <a:gd name="T79" fmla="*/ 117 h 730"/>
                <a:gd name="T80" fmla="*/ 289 w 353"/>
                <a:gd name="T81" fmla="*/ 117 h 730"/>
                <a:gd name="T82" fmla="*/ 289 w 353"/>
                <a:gd name="T83" fmla="*/ 315 h 730"/>
                <a:gd name="T84" fmla="*/ 289 w 353"/>
                <a:gd name="T85" fmla="*/ 314 h 730"/>
                <a:gd name="T86" fmla="*/ 289 w 353"/>
                <a:gd name="T87" fmla="*/ 323 h 730"/>
                <a:gd name="T88" fmla="*/ 294 w 353"/>
                <a:gd name="T89" fmla="*/ 342 h 730"/>
                <a:gd name="T90" fmla="*/ 321 w 353"/>
                <a:gd name="T91" fmla="*/ 356 h 730"/>
                <a:gd name="T92" fmla="*/ 353 w 353"/>
                <a:gd name="T93" fmla="*/ 325 h 730"/>
                <a:gd name="T94" fmla="*/ 353 w 353"/>
                <a:gd name="T95" fmla="*/ 323 h 730"/>
                <a:gd name="T96" fmla="*/ 353 w 353"/>
                <a:gd name="T97" fmla="*/ 323 h 730"/>
                <a:gd name="T98" fmla="*/ 353 w 353"/>
                <a:gd name="T99" fmla="*/ 298 h 730"/>
                <a:gd name="T100" fmla="*/ 353 w 353"/>
                <a:gd name="T101" fmla="*/ 95 h 730"/>
                <a:gd name="T102" fmla="*/ 327 w 353"/>
                <a:gd name="T103" fmla="*/ 30 h 7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53" h="730">
                  <a:moveTo>
                    <a:pt x="327" y="30"/>
                  </a:moveTo>
                  <a:cubicBezTo>
                    <a:pt x="327" y="30"/>
                    <a:pt x="327" y="30"/>
                    <a:pt x="327" y="30"/>
                  </a:cubicBezTo>
                  <a:cubicBezTo>
                    <a:pt x="326" y="29"/>
                    <a:pt x="324" y="27"/>
                    <a:pt x="323" y="26"/>
                  </a:cubicBezTo>
                  <a:cubicBezTo>
                    <a:pt x="322" y="25"/>
                    <a:pt x="321" y="25"/>
                    <a:pt x="321" y="24"/>
                  </a:cubicBezTo>
                  <a:cubicBezTo>
                    <a:pt x="320" y="24"/>
                    <a:pt x="320" y="24"/>
                    <a:pt x="320" y="23"/>
                  </a:cubicBezTo>
                  <a:cubicBezTo>
                    <a:pt x="310" y="15"/>
                    <a:pt x="299" y="9"/>
                    <a:pt x="287" y="5"/>
                  </a:cubicBezTo>
                  <a:cubicBezTo>
                    <a:pt x="287" y="5"/>
                    <a:pt x="287" y="5"/>
                    <a:pt x="287" y="5"/>
                  </a:cubicBezTo>
                  <a:cubicBezTo>
                    <a:pt x="286" y="5"/>
                    <a:pt x="285" y="4"/>
                    <a:pt x="283" y="4"/>
                  </a:cubicBezTo>
                  <a:cubicBezTo>
                    <a:pt x="283" y="4"/>
                    <a:pt x="283" y="4"/>
                    <a:pt x="282" y="4"/>
                  </a:cubicBezTo>
                  <a:cubicBezTo>
                    <a:pt x="281" y="3"/>
                    <a:pt x="280" y="3"/>
                    <a:pt x="280" y="3"/>
                  </a:cubicBezTo>
                  <a:cubicBezTo>
                    <a:pt x="279" y="3"/>
                    <a:pt x="278" y="3"/>
                    <a:pt x="277" y="2"/>
                  </a:cubicBezTo>
                  <a:cubicBezTo>
                    <a:pt x="277" y="2"/>
                    <a:pt x="276" y="2"/>
                    <a:pt x="276" y="2"/>
                  </a:cubicBezTo>
                  <a:cubicBezTo>
                    <a:pt x="274" y="2"/>
                    <a:pt x="273" y="2"/>
                    <a:pt x="272" y="2"/>
                  </a:cubicBezTo>
                  <a:cubicBezTo>
                    <a:pt x="272" y="2"/>
                    <a:pt x="272" y="2"/>
                    <a:pt x="272" y="1"/>
                  </a:cubicBezTo>
                  <a:cubicBezTo>
                    <a:pt x="270" y="1"/>
                    <a:pt x="269" y="1"/>
                    <a:pt x="267" y="1"/>
                  </a:cubicBezTo>
                  <a:cubicBezTo>
                    <a:pt x="267" y="1"/>
                    <a:pt x="267" y="1"/>
                    <a:pt x="267" y="1"/>
                  </a:cubicBezTo>
                  <a:cubicBezTo>
                    <a:pt x="266" y="1"/>
                    <a:pt x="264" y="1"/>
                    <a:pt x="263" y="1"/>
                  </a:cubicBezTo>
                  <a:cubicBezTo>
                    <a:pt x="262" y="1"/>
                    <a:pt x="262" y="1"/>
                    <a:pt x="262" y="1"/>
                  </a:cubicBezTo>
                  <a:cubicBezTo>
                    <a:pt x="261" y="1"/>
                    <a:pt x="259" y="0"/>
                    <a:pt x="258" y="0"/>
                  </a:cubicBezTo>
                  <a:cubicBezTo>
                    <a:pt x="258" y="0"/>
                    <a:pt x="258" y="0"/>
                    <a:pt x="258" y="0"/>
                  </a:cubicBezTo>
                  <a:cubicBezTo>
                    <a:pt x="96" y="0"/>
                    <a:pt x="96" y="0"/>
                    <a:pt x="96" y="0"/>
                  </a:cubicBezTo>
                  <a:cubicBezTo>
                    <a:pt x="95" y="0"/>
                    <a:pt x="95" y="0"/>
                    <a:pt x="95" y="0"/>
                  </a:cubicBezTo>
                  <a:cubicBezTo>
                    <a:pt x="95" y="0"/>
                    <a:pt x="95" y="0"/>
                    <a:pt x="95" y="0"/>
                  </a:cubicBezTo>
                  <a:cubicBezTo>
                    <a:pt x="43" y="1"/>
                    <a:pt x="0" y="43"/>
                    <a:pt x="0" y="95"/>
                  </a:cubicBezTo>
                  <a:cubicBezTo>
                    <a:pt x="0" y="323"/>
                    <a:pt x="0" y="323"/>
                    <a:pt x="0" y="323"/>
                  </a:cubicBezTo>
                  <a:cubicBezTo>
                    <a:pt x="0" y="341"/>
                    <a:pt x="15" y="356"/>
                    <a:pt x="32" y="356"/>
                  </a:cubicBezTo>
                  <a:cubicBezTo>
                    <a:pt x="50" y="356"/>
                    <a:pt x="64" y="341"/>
                    <a:pt x="64" y="323"/>
                  </a:cubicBezTo>
                  <a:cubicBezTo>
                    <a:pt x="64" y="117"/>
                    <a:pt x="64" y="117"/>
                    <a:pt x="64" y="117"/>
                  </a:cubicBezTo>
                  <a:cubicBezTo>
                    <a:pt x="81" y="117"/>
                    <a:pt x="81" y="117"/>
                    <a:pt x="81" y="117"/>
                  </a:cubicBezTo>
                  <a:cubicBezTo>
                    <a:pt x="81" y="687"/>
                    <a:pt x="81" y="687"/>
                    <a:pt x="81" y="687"/>
                  </a:cubicBezTo>
                  <a:cubicBezTo>
                    <a:pt x="81" y="711"/>
                    <a:pt x="101" y="730"/>
                    <a:pt x="125" y="730"/>
                  </a:cubicBezTo>
                  <a:cubicBezTo>
                    <a:pt x="148" y="730"/>
                    <a:pt x="168" y="711"/>
                    <a:pt x="168" y="687"/>
                  </a:cubicBezTo>
                  <a:cubicBezTo>
                    <a:pt x="168" y="358"/>
                    <a:pt x="168" y="358"/>
                    <a:pt x="168" y="358"/>
                  </a:cubicBezTo>
                  <a:cubicBezTo>
                    <a:pt x="185" y="358"/>
                    <a:pt x="185" y="358"/>
                    <a:pt x="185" y="358"/>
                  </a:cubicBezTo>
                  <a:cubicBezTo>
                    <a:pt x="185" y="687"/>
                    <a:pt x="185" y="687"/>
                    <a:pt x="185" y="687"/>
                  </a:cubicBezTo>
                  <a:cubicBezTo>
                    <a:pt x="185" y="711"/>
                    <a:pt x="204" y="730"/>
                    <a:pt x="228" y="730"/>
                  </a:cubicBezTo>
                  <a:cubicBezTo>
                    <a:pt x="252" y="730"/>
                    <a:pt x="272" y="711"/>
                    <a:pt x="272" y="687"/>
                  </a:cubicBezTo>
                  <a:cubicBezTo>
                    <a:pt x="272" y="686"/>
                    <a:pt x="272" y="685"/>
                    <a:pt x="272" y="683"/>
                  </a:cubicBezTo>
                  <a:cubicBezTo>
                    <a:pt x="272" y="687"/>
                    <a:pt x="272" y="687"/>
                    <a:pt x="272" y="687"/>
                  </a:cubicBezTo>
                  <a:cubicBezTo>
                    <a:pt x="272" y="687"/>
                    <a:pt x="272" y="687"/>
                    <a:pt x="272" y="117"/>
                  </a:cubicBezTo>
                  <a:cubicBezTo>
                    <a:pt x="272" y="117"/>
                    <a:pt x="272" y="117"/>
                    <a:pt x="289" y="117"/>
                  </a:cubicBezTo>
                  <a:cubicBezTo>
                    <a:pt x="289" y="117"/>
                    <a:pt x="289" y="117"/>
                    <a:pt x="289" y="315"/>
                  </a:cubicBezTo>
                  <a:cubicBezTo>
                    <a:pt x="289" y="314"/>
                    <a:pt x="289" y="314"/>
                    <a:pt x="289" y="314"/>
                  </a:cubicBezTo>
                  <a:cubicBezTo>
                    <a:pt x="289" y="323"/>
                    <a:pt x="289" y="323"/>
                    <a:pt x="289" y="323"/>
                  </a:cubicBezTo>
                  <a:cubicBezTo>
                    <a:pt x="289" y="330"/>
                    <a:pt x="291" y="337"/>
                    <a:pt x="294" y="342"/>
                  </a:cubicBezTo>
                  <a:cubicBezTo>
                    <a:pt x="300" y="350"/>
                    <a:pt x="310" y="356"/>
                    <a:pt x="321" y="356"/>
                  </a:cubicBezTo>
                  <a:cubicBezTo>
                    <a:pt x="338" y="356"/>
                    <a:pt x="352" y="342"/>
                    <a:pt x="353" y="325"/>
                  </a:cubicBezTo>
                  <a:cubicBezTo>
                    <a:pt x="353" y="324"/>
                    <a:pt x="353" y="324"/>
                    <a:pt x="353" y="323"/>
                  </a:cubicBezTo>
                  <a:cubicBezTo>
                    <a:pt x="353" y="323"/>
                    <a:pt x="353" y="323"/>
                    <a:pt x="353" y="323"/>
                  </a:cubicBezTo>
                  <a:cubicBezTo>
                    <a:pt x="353" y="298"/>
                    <a:pt x="353" y="298"/>
                    <a:pt x="353" y="298"/>
                  </a:cubicBezTo>
                  <a:cubicBezTo>
                    <a:pt x="353" y="270"/>
                    <a:pt x="353" y="213"/>
                    <a:pt x="353" y="95"/>
                  </a:cubicBezTo>
                  <a:cubicBezTo>
                    <a:pt x="353" y="70"/>
                    <a:pt x="343" y="47"/>
                    <a:pt x="327"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87"/>
              <a:endParaRPr lang="en-US" sz="2400">
                <a:solidFill>
                  <a:srgbClr val="292929"/>
                </a:solidFill>
              </a:endParaRPr>
            </a:p>
          </p:txBody>
        </p:sp>
      </p:grpSp>
    </p:spTree>
    <p:extLst>
      <p:ext uri="{BB962C8B-B14F-4D97-AF65-F5344CB8AC3E}">
        <p14:creationId xmlns:p14="http://schemas.microsoft.com/office/powerpoint/2010/main" val="930976076"/>
      </p:ext>
    </p:extLst>
  </p:cSld>
  <p:clrMapOvr>
    <a:masterClrMapping/>
  </p:clrMapOvr>
  <p:transition>
    <p:fade/>
  </p:transition>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1_Section Divider">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7" name="Text Placeholder 6"/>
          <p:cNvSpPr>
            <a:spLocks noGrp="1"/>
          </p:cNvSpPr>
          <p:nvPr>
            <p:ph type="body" sz="quarter" idx="10"/>
          </p:nvPr>
        </p:nvSpPr>
        <p:spPr>
          <a:xfrm>
            <a:off x="521344" y="1905000"/>
            <a:ext cx="10696186" cy="1378644"/>
          </a:xfrm>
        </p:spPr>
        <p:txBody>
          <a:bodyPr anchor="ctr" anchorCtr="0">
            <a:noAutofit/>
            <a:scene3d>
              <a:camera prst="orthographicFront"/>
              <a:lightRig rig="flat" dir="t"/>
            </a:scene3d>
            <a:sp3d>
              <a:contourClr>
                <a:schemeClr val="bg2"/>
              </a:contourClr>
            </a:sp3d>
          </a:bodyPr>
          <a:lstStyle>
            <a:lvl1pPr marL="0" indent="0" algn="l">
              <a:buFont typeface="Arial" pitchFamily="34" charset="0"/>
              <a:buNone/>
              <a:defRPr kumimoji="0" lang="en-US" sz="8800" b="0" i="0" u="none" strike="noStrike" kern="1200" cap="none" spc="-120" normalizeH="0" baseline="0" dirty="0" smtClean="0">
                <a:ln w="3175">
                  <a:noFill/>
                </a:ln>
                <a:solidFill>
                  <a:schemeClr val="bg1">
                    <a:alpha val="99000"/>
                  </a:schemeClr>
                </a:solidFill>
                <a:effectLst/>
                <a:uLnTx/>
                <a:uFillTx/>
                <a:latin typeface="Segoe UI Light"/>
                <a:ea typeface="+mn-ea"/>
                <a:cs typeface="Arial" charset="0"/>
              </a:defRPr>
            </a:lvl1pPr>
          </a:lstStyle>
          <a:p>
            <a:pPr lvl="0"/>
            <a:r>
              <a:rPr lang="en-US" smtClean="0"/>
              <a:t>Click to edit Master text styles</a:t>
            </a:r>
          </a:p>
        </p:txBody>
      </p:sp>
      <p:pic>
        <p:nvPicPr>
          <p:cNvPr id="8" name="Picture 7"/>
          <p:cNvPicPr>
            <a:picLocks noChangeAspect="1"/>
          </p:cNvPicPr>
          <p:nvPr/>
        </p:nvPicPr>
        <p:blipFill>
          <a:blip r:embed="rId6">
            <a:extLst>
              <a:ext uri="{BEBA8EAE-BF5A-486C-A8C5-ECC9F3942E4B}">
                <a14:imgProps xmlns:a14="http://schemas.microsoft.com/office/drawing/2010/main">
                  <a14:imgLayer r:embed="rId7">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9163951" y="6338048"/>
            <a:ext cx="2507214" cy="291353"/>
          </a:xfrm>
          <a:prstGeom prst="rect">
            <a:avLst/>
          </a:prstGeom>
        </p:spPr>
      </p:pic>
      <p:graphicFrame>
        <p:nvGraphicFramePr>
          <p:cNvPr id="4" name="Object 3" hidden="1"/>
          <p:cNvGraphicFramePr>
            <a:graphicFrameLocks noChangeAspect="1"/>
          </p:cNvGraphicFramePr>
          <p:nvPr userDrawn="1">
            <p:custDataLst>
              <p:tags r:id="rId2"/>
            </p:custDataLst>
            <p:extLst/>
          </p:nvPr>
        </p:nvGraphicFramePr>
        <p:xfrm>
          <a:off x="0" y="0"/>
          <a:ext cx="158791" cy="158750"/>
        </p:xfrm>
        <a:graphic>
          <a:graphicData uri="http://schemas.openxmlformats.org/presentationml/2006/ole">
            <mc:AlternateContent xmlns:mc="http://schemas.openxmlformats.org/markup-compatibility/2006">
              <mc:Choice xmlns:v="urn:schemas-microsoft-com:vml" Requires="v">
                <p:oleObj spid="_x0000_s28711" name="think-cell Slide" r:id="rId8" imgW="270" imgH="270" progId="TCLayout.ActiveDocument.1">
                  <p:embed/>
                </p:oleObj>
              </mc:Choice>
              <mc:Fallback>
                <p:oleObj name="think-cell Slide" r:id="rId8" imgW="270" imgH="270" progId="TCLayout.ActiveDocument.1">
                  <p:embed/>
                  <p:pic>
                    <p:nvPicPr>
                      <p:cNvPr id="0" name=""/>
                      <p:cNvPicPr/>
                      <p:nvPr/>
                    </p:nvPicPr>
                    <p:blipFill>
                      <a:blip r:embed="rId9"/>
                      <a:stretch>
                        <a:fillRect/>
                      </a:stretch>
                    </p:blipFill>
                    <p:spPr>
                      <a:xfrm>
                        <a:off x="0" y="0"/>
                        <a:ext cx="158791" cy="158750"/>
                      </a:xfrm>
                      <a:prstGeom prst="rect">
                        <a:avLst/>
                      </a:prstGeom>
                    </p:spPr>
                  </p:pic>
                </p:oleObj>
              </mc:Fallback>
            </mc:AlternateContent>
          </a:graphicData>
        </a:graphic>
      </p:graphicFrame>
      <p:pic>
        <p:nvPicPr>
          <p:cNvPr id="5" name="Picture 4"/>
          <p:cNvPicPr>
            <a:picLocks noChangeAspect="1"/>
          </p:cNvPicPr>
          <p:nvPr userDrawn="1">
            <p:custDataLst>
              <p:tags r:id="rId3"/>
            </p:custDataLst>
          </p:nvPr>
        </p:nvPicPr>
        <p:blipFill>
          <a:blip r:embed="rId6">
            <a:extLst>
              <a:ext uri="{BEBA8EAE-BF5A-486C-A8C5-ECC9F3942E4B}">
                <a14:imgProps xmlns:a14="http://schemas.microsoft.com/office/drawing/2010/main">
                  <a14:imgLayer r:embed="rId7">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9163951" y="6338048"/>
            <a:ext cx="2507214" cy="291353"/>
          </a:xfrm>
          <a:prstGeom prst="rect">
            <a:avLst/>
          </a:prstGeom>
        </p:spPr>
      </p:pic>
    </p:spTree>
    <p:extLst>
      <p:ext uri="{BB962C8B-B14F-4D97-AF65-F5344CB8AC3E}">
        <p14:creationId xmlns:p14="http://schemas.microsoft.com/office/powerpoint/2010/main" val="299526762"/>
      </p:ext>
    </p:extLst>
  </p:cSld>
  <p:clrMapOvr>
    <a:masterClrMapping/>
  </p:clrMapOvr>
  <p:transition>
    <p:fade/>
  </p:transition>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reserve="1">
  <p:cSld name="Branding">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7">
            <a:extLst>
              <a:ext uri="{28A0092B-C50C-407E-A947-70E740481C1C}">
                <a14:useLocalDpi xmlns:a14="http://schemas.microsoft.com/office/drawing/2010/main" val="0"/>
              </a:ext>
            </a:extLst>
          </a:blip>
          <a:stretch>
            <a:fillRect/>
          </a:stretch>
        </p:blipFill>
        <p:spPr bwMode="black">
          <a:xfrm>
            <a:off x="4322299" y="3140274"/>
            <a:ext cx="3547400" cy="577452"/>
          </a:xfrm>
          <a:prstGeom prst="rect">
            <a:avLst/>
          </a:prstGeom>
          <a:noFill/>
          <a:ln>
            <a:noFill/>
          </a:ln>
        </p:spPr>
      </p:pic>
      <p:sp>
        <p:nvSpPr>
          <p:cNvPr id="3" name="Text Box 3"/>
          <p:cNvSpPr txBox="1">
            <a:spLocks noChangeArrowheads="1"/>
          </p:cNvSpPr>
          <p:nvPr/>
        </p:nvSpPr>
        <p:spPr bwMode="blackWhite">
          <a:xfrm>
            <a:off x="508001" y="6083573"/>
            <a:ext cx="11176000" cy="415484"/>
          </a:xfrm>
          <a:prstGeom prst="rect">
            <a:avLst/>
          </a:prstGeom>
          <a:noFill/>
          <a:ln w="12700">
            <a:noFill/>
            <a:miter lim="800000"/>
            <a:headEnd type="none" w="sm" len="sm"/>
            <a:tailEnd type="none" w="sm" len="sm"/>
          </a:ln>
          <a:effectLst/>
        </p:spPr>
        <p:txBody>
          <a:bodyPr vert="horz" wrap="square" lIns="91425" tIns="45713" rIns="91425" bIns="45713" numCol="1" anchor="t" anchorCtr="0" compatLnSpc="1">
            <a:prstTxWarp prst="textNoShape">
              <a:avLst/>
            </a:prstTxWarp>
            <a:spAutoFit/>
          </a:bodyPr>
          <a:lstStyle/>
          <a:p>
            <a:pPr algn="ctr" defTabSz="914099" eaLnBrk="0" hangingPunct="0"/>
            <a:r>
              <a:rPr lang="en-US" sz="700" dirty="0">
                <a:solidFill>
                  <a:srgbClr val="FFFFFF">
                    <a:alpha val="99000"/>
                  </a:srgbClr>
                </a:solidFill>
                <a:cs typeface="Arial" charset="0"/>
              </a:rPr>
              <a:t>© 2011 Microsoft Corporation. All rights reserved. Microsoft, Windows, Windows Vista and other product names are or may be registered trademarks and/or trademarks in the U.S. and/or other countries.</a:t>
            </a:r>
          </a:p>
          <a:p>
            <a:pPr algn="ctr" defTabSz="914099" eaLnBrk="0" hangingPunct="0"/>
            <a:r>
              <a:rPr lang="en-US" sz="700" dirty="0">
                <a:solidFill>
                  <a:srgbClr val="FFFFFF">
                    <a:alpha val="99000"/>
                  </a:srgbClr>
                </a:solidFill>
                <a:cs typeface="Arial"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p>
        </p:txBody>
      </p:sp>
      <p:graphicFrame>
        <p:nvGraphicFramePr>
          <p:cNvPr id="4" name="Object 3" hidden="1"/>
          <p:cNvGraphicFramePr>
            <a:graphicFrameLocks noChangeAspect="1"/>
          </p:cNvGraphicFramePr>
          <p:nvPr userDrawn="1">
            <p:custDataLst>
              <p:tags r:id="rId2"/>
            </p:custDataLst>
            <p:extLst/>
          </p:nvPr>
        </p:nvGraphicFramePr>
        <p:xfrm>
          <a:off x="0" y="0"/>
          <a:ext cx="158791" cy="158750"/>
        </p:xfrm>
        <a:graphic>
          <a:graphicData uri="http://schemas.openxmlformats.org/presentationml/2006/ole">
            <mc:AlternateContent xmlns:mc="http://schemas.openxmlformats.org/markup-compatibility/2006">
              <mc:Choice xmlns:v="urn:schemas-microsoft-com:vml" Requires="v">
                <p:oleObj spid="_x0000_s29735" name="think-cell Slide" r:id="rId8" imgW="270" imgH="270" progId="TCLayout.ActiveDocument.1">
                  <p:embed/>
                </p:oleObj>
              </mc:Choice>
              <mc:Fallback>
                <p:oleObj name="think-cell Slide" r:id="rId8" imgW="270" imgH="270" progId="TCLayout.ActiveDocument.1">
                  <p:embed/>
                  <p:pic>
                    <p:nvPicPr>
                      <p:cNvPr id="0" name=""/>
                      <p:cNvPicPr/>
                      <p:nvPr/>
                    </p:nvPicPr>
                    <p:blipFill>
                      <a:blip r:embed="rId9"/>
                      <a:stretch>
                        <a:fillRect/>
                      </a:stretch>
                    </p:blipFill>
                    <p:spPr>
                      <a:xfrm>
                        <a:off x="0" y="0"/>
                        <a:ext cx="158791" cy="158750"/>
                      </a:xfrm>
                      <a:prstGeom prst="rect">
                        <a:avLst/>
                      </a:prstGeom>
                    </p:spPr>
                  </p:pic>
                </p:oleObj>
              </mc:Fallback>
            </mc:AlternateContent>
          </a:graphicData>
        </a:graphic>
      </p:graphicFrame>
      <p:pic>
        <p:nvPicPr>
          <p:cNvPr id="5" name="Picture 2"/>
          <p:cNvPicPr>
            <a:picLocks noChangeAspect="1" noChangeArrowheads="1"/>
          </p:cNvPicPr>
          <p:nvPr userDrawn="1">
            <p:custDataLst>
              <p:tags r:id="rId3"/>
            </p:custDataLst>
          </p:nvPr>
        </p:nvPicPr>
        <p:blipFill>
          <a:blip r:embed="rId7">
            <a:extLst>
              <a:ext uri="{28A0092B-C50C-407E-A947-70E740481C1C}">
                <a14:useLocalDpi xmlns:a14="http://schemas.microsoft.com/office/drawing/2010/main" val="0"/>
              </a:ext>
            </a:extLst>
          </a:blip>
          <a:stretch>
            <a:fillRect/>
          </a:stretch>
        </p:blipFill>
        <p:spPr bwMode="black">
          <a:xfrm>
            <a:off x="4322299" y="3140274"/>
            <a:ext cx="3547400" cy="577452"/>
          </a:xfrm>
          <a:prstGeom prst="rect">
            <a:avLst/>
          </a:prstGeom>
          <a:noFill/>
          <a:ln>
            <a:noFill/>
          </a:ln>
        </p:spPr>
      </p:pic>
      <p:sp>
        <p:nvSpPr>
          <p:cNvPr id="6" name="Text Box 3"/>
          <p:cNvSpPr txBox="1">
            <a:spLocks noChangeArrowheads="1"/>
          </p:cNvSpPr>
          <p:nvPr userDrawn="1">
            <p:custDataLst>
              <p:tags r:id="rId4"/>
            </p:custDataLst>
          </p:nvPr>
        </p:nvSpPr>
        <p:spPr bwMode="blackWhite">
          <a:xfrm>
            <a:off x="508001" y="6083573"/>
            <a:ext cx="11176000" cy="415484"/>
          </a:xfrm>
          <a:prstGeom prst="rect">
            <a:avLst/>
          </a:prstGeom>
          <a:noFill/>
          <a:ln w="12700">
            <a:noFill/>
            <a:miter lim="800000"/>
            <a:headEnd type="none" w="sm" len="sm"/>
            <a:tailEnd type="none" w="sm" len="sm"/>
          </a:ln>
          <a:effectLst/>
        </p:spPr>
        <p:txBody>
          <a:bodyPr vert="horz" wrap="square" lIns="91425" tIns="45713" rIns="91425" bIns="45713" numCol="1" anchor="t" anchorCtr="0" compatLnSpc="1">
            <a:prstTxWarp prst="textNoShape">
              <a:avLst/>
            </a:prstTxWarp>
            <a:spAutoFit/>
          </a:bodyPr>
          <a:lstStyle/>
          <a:p>
            <a:pPr algn="ctr" defTabSz="914099" eaLnBrk="0" hangingPunct="0"/>
            <a:r>
              <a:rPr lang="en-US" sz="700" dirty="0">
                <a:solidFill>
                  <a:srgbClr val="FFFFFF">
                    <a:alpha val="99000"/>
                  </a:srgbClr>
                </a:solidFill>
                <a:cs typeface="Segoe UI"/>
              </a:rPr>
              <a:t>© 2011 Microsoft Corporation. All rights reserved. Microsoft, Windows, Windows Vista and other product names are or may be registered trademarks and/or trademarks in the U.S. and/or other countries.</a:t>
            </a:r>
          </a:p>
          <a:p>
            <a:pPr algn="ctr" defTabSz="914099" eaLnBrk="0" hangingPunct="0"/>
            <a:r>
              <a:rPr lang="en-US" sz="700" dirty="0">
                <a:solidFill>
                  <a:srgbClr val="FFFFFF">
                    <a:alpha val="99000"/>
                  </a:srgbClr>
                </a:solidFill>
                <a:cs typeface="Segoe UI"/>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p>
        </p:txBody>
      </p:sp>
    </p:spTree>
    <p:extLst>
      <p:ext uri="{BB962C8B-B14F-4D97-AF65-F5344CB8AC3E}">
        <p14:creationId xmlns:p14="http://schemas.microsoft.com/office/powerpoint/2010/main" val="2717057035"/>
      </p:ext>
    </p:extLst>
  </p:cSld>
  <p:clrMapOvr>
    <a:masterClrMapping/>
  </p:clrMapOvr>
  <p:transition>
    <p:fade/>
  </p:transition>
  <p:timing>
    <p:tnLst>
      <p:par>
        <p:cT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WALKIN - Prints in GRAYSCALE">
    <p:bg bwMode="ltGray">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24" name="Text Placeholder 5"/>
          <p:cNvSpPr>
            <a:spLocks noGrp="1"/>
          </p:cNvSpPr>
          <p:nvPr>
            <p:ph type="body" sz="quarter" idx="10" hasCustomPrompt="1"/>
          </p:nvPr>
        </p:nvSpPr>
        <p:spPr>
          <a:xfrm>
            <a:off x="512897" y="2892711"/>
            <a:ext cx="11231365" cy="1218795"/>
          </a:xfrm>
        </p:spPr>
        <p:txBody>
          <a:bodyPr/>
          <a:lstStyle>
            <a:lvl1pPr marL="0" indent="0">
              <a:buNone/>
              <a:defRPr lang="en-US" sz="8800" i="0" kern="1200" spc="-100" baseline="0" dirty="0" smtClean="0">
                <a:solidFill>
                  <a:schemeClr val="bg1">
                    <a:alpha val="99000"/>
                  </a:schemeClr>
                </a:soli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Click to edit title style</a:t>
            </a:r>
          </a:p>
        </p:txBody>
      </p:sp>
      <p:sp>
        <p:nvSpPr>
          <p:cNvPr id="25" name="Text Placeholder 8"/>
          <p:cNvSpPr>
            <a:spLocks noGrp="1"/>
          </p:cNvSpPr>
          <p:nvPr>
            <p:ph type="body" sz="quarter" idx="11" hasCustomPrompt="1"/>
          </p:nvPr>
        </p:nvSpPr>
        <p:spPr>
          <a:xfrm>
            <a:off x="512897" y="4343400"/>
            <a:ext cx="7515594" cy="443198"/>
          </a:xfrm>
        </p:spPr>
        <p:txBody>
          <a:bodyPr/>
          <a:lstStyle>
            <a:lvl1pPr marL="0" indent="0">
              <a:buNone/>
              <a:defRPr lang="en-US" sz="3200" kern="1200" spc="-100" baseline="0" dirty="0">
                <a:solidFill>
                  <a:schemeClr val="bg1">
                    <a:alpha val="99000"/>
                  </a:schemeClr>
                </a:solidFill>
                <a:latin typeface="+mj-lt"/>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Speaker Name</a:t>
            </a:r>
            <a:endParaRPr lang="en-US" dirty="0"/>
          </a:p>
        </p:txBody>
      </p:sp>
      <p:pic>
        <p:nvPicPr>
          <p:cNvPr id="26" name="Picture 25" descr="Microsoft logo and tagline"/>
          <p:cNvPicPr>
            <a:picLocks noChangeAspect="1" noChangeArrowheads="1"/>
          </p:cNvPicPr>
          <p:nvPr/>
        </p:nvPicPr>
        <p:blipFill rotWithShape="1">
          <a:blip r:embed="rId9">
            <a:extLst>
              <a:ext uri="{BEBA8EAE-BF5A-486C-A8C5-ECC9F3942E4B}">
                <a14:imgProps xmlns:a14="http://schemas.microsoft.com/office/drawing/2010/main">
                  <a14:imgLayer r:embed="rId10">
                    <a14:imgEffect>
                      <a14:brightnessContrast bright="100000"/>
                    </a14:imgEffect>
                  </a14:imgLayer>
                </a14:imgProps>
              </a:ext>
              <a:ext uri="{28A0092B-C50C-407E-A947-70E740481C1C}">
                <a14:useLocalDpi xmlns:a14="http://schemas.microsoft.com/office/drawing/2010/main" val="0"/>
              </a:ext>
            </a:extLst>
          </a:blip>
          <a:srcRect/>
          <a:stretch/>
        </p:blipFill>
        <p:spPr bwMode="black">
          <a:xfrm>
            <a:off x="534847" y="6364651"/>
            <a:ext cx="1596068" cy="268366"/>
          </a:xfrm>
          <a:prstGeom prst="rect">
            <a:avLst/>
          </a:prstGeom>
          <a:noFill/>
          <a:ln>
            <a:noFill/>
          </a:ln>
        </p:spPr>
      </p:pic>
      <p:pic>
        <p:nvPicPr>
          <p:cNvPr id="7" name="Picture 6"/>
          <p:cNvPicPr>
            <a:picLocks noChangeAspect="1"/>
          </p:cNvPicPr>
          <p:nvPr/>
        </p:nvPicPr>
        <p:blipFill>
          <a:blip r:embed="rId11">
            <a:extLst>
              <a:ext uri="{BEBA8EAE-BF5A-486C-A8C5-ECC9F3942E4B}">
                <a14:imgProps xmlns:a14="http://schemas.microsoft.com/office/drawing/2010/main">
                  <a14:imgLayer r:embed="rId12">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519249" y="228600"/>
            <a:ext cx="2498478" cy="290338"/>
          </a:xfrm>
          <a:prstGeom prst="rect">
            <a:avLst/>
          </a:prstGeom>
        </p:spPr>
      </p:pic>
      <p:graphicFrame>
        <p:nvGraphicFramePr>
          <p:cNvPr id="6" name="Object 5" hidden="1"/>
          <p:cNvGraphicFramePr>
            <a:graphicFrameLocks noChangeAspect="1"/>
          </p:cNvGraphicFramePr>
          <p:nvPr userDrawn="1">
            <p:custDataLst>
              <p:tags r:id="rId2"/>
            </p:custDataLst>
            <p:extLst/>
          </p:nvPr>
        </p:nvGraphicFramePr>
        <p:xfrm>
          <a:off x="0" y="0"/>
          <a:ext cx="158791" cy="158750"/>
        </p:xfrm>
        <a:graphic>
          <a:graphicData uri="http://schemas.openxmlformats.org/presentationml/2006/ole">
            <mc:AlternateContent xmlns:mc="http://schemas.openxmlformats.org/markup-compatibility/2006">
              <mc:Choice xmlns:v="urn:schemas-microsoft-com:vml" Requires="v">
                <p:oleObj spid="_x0000_s30759" name="think-cell Slide" r:id="rId13" imgW="270" imgH="270" progId="TCLayout.ActiveDocument.1">
                  <p:embed/>
                </p:oleObj>
              </mc:Choice>
              <mc:Fallback>
                <p:oleObj name="think-cell Slide" r:id="rId13" imgW="270" imgH="270" progId="TCLayout.ActiveDocument.1">
                  <p:embed/>
                  <p:pic>
                    <p:nvPicPr>
                      <p:cNvPr id="0" name=""/>
                      <p:cNvPicPr/>
                      <p:nvPr/>
                    </p:nvPicPr>
                    <p:blipFill>
                      <a:blip r:embed="rId14"/>
                      <a:stretch>
                        <a:fillRect/>
                      </a:stretch>
                    </p:blipFill>
                    <p:spPr>
                      <a:xfrm>
                        <a:off x="0" y="0"/>
                        <a:ext cx="158791" cy="158750"/>
                      </a:xfrm>
                      <a:prstGeom prst="rect">
                        <a:avLst/>
                      </a:prstGeom>
                    </p:spPr>
                  </p:pic>
                </p:oleObj>
              </mc:Fallback>
            </mc:AlternateContent>
          </a:graphicData>
        </a:graphic>
      </p:graphicFrame>
      <p:sp>
        <p:nvSpPr>
          <p:cNvPr id="8" name="Text Placeholder 5"/>
          <p:cNvSpPr>
            <a:spLocks noGrp="1"/>
          </p:cNvSpPr>
          <p:nvPr>
            <p:ph type="body" sz="quarter" idx="10" hasCustomPrompt="1"/>
            <p:custDataLst>
              <p:tags r:id="rId3"/>
            </p:custDataLst>
          </p:nvPr>
        </p:nvSpPr>
        <p:spPr>
          <a:xfrm>
            <a:off x="512898" y="2816510"/>
            <a:ext cx="11158586" cy="997196"/>
          </a:xfrm>
        </p:spPr>
        <p:txBody>
          <a:bodyPr anchor="b"/>
          <a:lstStyle>
            <a:lvl1pPr marL="0" indent="0">
              <a:buNone/>
              <a:defRPr lang="en-US" sz="7200" i="0" kern="1200" spc="-100" baseline="0" dirty="0" smtClean="0">
                <a:solidFill>
                  <a:schemeClr val="bg1">
                    <a:alpha val="99000"/>
                  </a:schemeClr>
                </a:soli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Click to edit title style</a:t>
            </a:r>
          </a:p>
        </p:txBody>
      </p:sp>
      <p:sp>
        <p:nvSpPr>
          <p:cNvPr id="9" name="Text Placeholder 8"/>
          <p:cNvSpPr>
            <a:spLocks noGrp="1"/>
          </p:cNvSpPr>
          <p:nvPr>
            <p:ph type="body" sz="quarter" idx="11" hasCustomPrompt="1"/>
            <p:custDataLst>
              <p:tags r:id="rId4"/>
            </p:custDataLst>
          </p:nvPr>
        </p:nvSpPr>
        <p:spPr>
          <a:xfrm>
            <a:off x="512896" y="4267200"/>
            <a:ext cx="9146382" cy="443198"/>
          </a:xfrm>
        </p:spPr>
        <p:txBody>
          <a:bodyPr/>
          <a:lstStyle>
            <a:lvl1pPr marL="0" indent="0">
              <a:lnSpc>
                <a:spcPct val="100000"/>
              </a:lnSpc>
              <a:spcBef>
                <a:spcPts val="0"/>
              </a:spcBef>
              <a:buNone/>
              <a:defRPr lang="en-US" sz="3200" kern="1200" spc="-100" baseline="0" dirty="0">
                <a:solidFill>
                  <a:schemeClr val="bg1">
                    <a:alpha val="99000"/>
                  </a:schemeClr>
                </a:solidFill>
                <a:latin typeface="+mj-lt"/>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Speaker Name</a:t>
            </a:r>
            <a:endParaRPr lang="en-US" dirty="0"/>
          </a:p>
        </p:txBody>
      </p:sp>
      <p:pic>
        <p:nvPicPr>
          <p:cNvPr id="10" name="Picture 9" descr="Microsoft logo and tagline"/>
          <p:cNvPicPr>
            <a:picLocks noChangeAspect="1" noChangeArrowheads="1"/>
          </p:cNvPicPr>
          <p:nvPr userDrawn="1">
            <p:custDataLst>
              <p:tags r:id="rId5"/>
            </p:custDataLst>
          </p:nvPr>
        </p:nvPicPr>
        <p:blipFill rotWithShape="1">
          <a:blip r:embed="rId9">
            <a:extLst>
              <a:ext uri="{BEBA8EAE-BF5A-486C-A8C5-ECC9F3942E4B}">
                <a14:imgProps xmlns:a14="http://schemas.microsoft.com/office/drawing/2010/main">
                  <a14:imgLayer r:embed="rId10">
                    <a14:imgEffect>
                      <a14:brightnessContrast bright="100000"/>
                    </a14:imgEffect>
                  </a14:imgLayer>
                </a14:imgProps>
              </a:ext>
              <a:ext uri="{28A0092B-C50C-407E-A947-70E740481C1C}">
                <a14:useLocalDpi xmlns:a14="http://schemas.microsoft.com/office/drawing/2010/main" val="0"/>
              </a:ext>
            </a:extLst>
          </a:blip>
          <a:srcRect/>
          <a:stretch/>
        </p:blipFill>
        <p:spPr bwMode="black">
          <a:xfrm>
            <a:off x="534847" y="6364651"/>
            <a:ext cx="1596068" cy="268366"/>
          </a:xfrm>
          <a:prstGeom prst="rect">
            <a:avLst/>
          </a:prstGeom>
          <a:noFill/>
          <a:ln>
            <a:noFill/>
          </a:ln>
        </p:spPr>
      </p:pic>
      <p:pic>
        <p:nvPicPr>
          <p:cNvPr id="11" name="Picture 10"/>
          <p:cNvPicPr>
            <a:picLocks noChangeAspect="1"/>
          </p:cNvPicPr>
          <p:nvPr userDrawn="1">
            <p:custDataLst>
              <p:tags r:id="rId6"/>
            </p:custDataLst>
          </p:nvPr>
        </p:nvPicPr>
        <p:blipFill>
          <a:blip r:embed="rId11">
            <a:extLst>
              <a:ext uri="{BEBA8EAE-BF5A-486C-A8C5-ECC9F3942E4B}">
                <a14:imgProps xmlns:a14="http://schemas.microsoft.com/office/drawing/2010/main">
                  <a14:imgLayer r:embed="rId12">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519249" y="228600"/>
            <a:ext cx="2498478" cy="290338"/>
          </a:xfrm>
          <a:prstGeom prst="rect">
            <a:avLst/>
          </a:prstGeom>
        </p:spPr>
      </p:pic>
    </p:spTree>
    <p:extLst>
      <p:ext uri="{BB962C8B-B14F-4D97-AF65-F5344CB8AC3E}">
        <p14:creationId xmlns:p14="http://schemas.microsoft.com/office/powerpoint/2010/main" val="633137402"/>
      </p:ext>
    </p:extLst>
  </p:cSld>
  <p:clrMapOvr>
    <a:masterClrMapping/>
  </p:clrMapOvr>
  <p:transition>
    <p:fade/>
  </p:transition>
  <p:timing>
    <p:tnLst>
      <p:par>
        <p:cT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69239" y="1189176"/>
            <a:ext cx="11653523" cy="2068430"/>
          </a:xfrm>
          <a:prstGeom prst="rect">
            <a:avLst/>
          </a:prstGeom>
        </p:spPr>
        <p:txBody>
          <a:bodyPr lIns="67227" tIns="33613" rIns="67227" bIns="33613">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Title 5"/>
          <p:cNvSpPr>
            <a:spLocks noGrp="1"/>
          </p:cNvSpPr>
          <p:nvPr>
            <p:ph type="title"/>
          </p:nvPr>
        </p:nvSpPr>
        <p:spPr>
          <a:xfrm>
            <a:off x="269241" y="289512"/>
            <a:ext cx="11655840" cy="815780"/>
          </a:xfrm>
          <a:prstGeom prst="rect">
            <a:avLst/>
          </a:prstGeom>
        </p:spPr>
        <p:txBody>
          <a:bodyPr lIns="67227" tIns="33613" rIns="67227" bIns="33613"/>
          <a:lstStyle/>
          <a:p>
            <a:r>
              <a:rPr lang="en-US" smtClean="0"/>
              <a:t>Click to edit Master title style</a:t>
            </a:r>
            <a:endParaRPr lang="en-US"/>
          </a:p>
        </p:txBody>
      </p:sp>
    </p:spTree>
    <p:extLst>
      <p:ext uri="{BB962C8B-B14F-4D97-AF65-F5344CB8AC3E}">
        <p14:creationId xmlns:p14="http://schemas.microsoft.com/office/powerpoint/2010/main" val="4027560440"/>
      </p:ext>
    </p:extLst>
  </p:cSld>
  <p:clrMapOvr>
    <a:masterClrMapping/>
  </p:clrMapOvr>
  <p:transition>
    <p:fade/>
  </p:transition>
  <p:timing>
    <p:tnLst>
      <p:par>
        <p:cT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Title Slide">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519249" y="2234114"/>
            <a:ext cx="8375702" cy="1359196"/>
          </a:xfrm>
        </p:spPr>
        <p:txBody>
          <a:bodyPr anchor="ctr" anchorCtr="0">
            <a:noAutofit/>
          </a:bodyPr>
          <a:lstStyle>
            <a:lvl1pPr>
              <a:lnSpc>
                <a:spcPct val="90000"/>
              </a:lnSpc>
              <a:defRPr sz="6600" baseline="0">
                <a:solidFill>
                  <a:schemeClr val="bg1">
                    <a:alpha val="99000"/>
                  </a:schemeClr>
                </a:solidFill>
                <a:latin typeface="Segoe UI Light" pitchFamily="34" charset="0"/>
              </a:defRPr>
            </a:lvl1pPr>
          </a:lstStyle>
          <a:p>
            <a:r>
              <a:rPr lang="en-US" dirty="0" smtClean="0"/>
              <a:t>Title Here</a:t>
            </a:r>
            <a:endParaRPr lang="en-US" dirty="0"/>
          </a:p>
        </p:txBody>
      </p:sp>
      <p:sp>
        <p:nvSpPr>
          <p:cNvPr id="7" name="Text Placeholder 6"/>
          <p:cNvSpPr>
            <a:spLocks noGrp="1"/>
          </p:cNvSpPr>
          <p:nvPr>
            <p:ph type="body" sz="quarter" idx="11" hasCustomPrompt="1"/>
          </p:nvPr>
        </p:nvSpPr>
        <p:spPr>
          <a:xfrm>
            <a:off x="519249" y="4612342"/>
            <a:ext cx="5455754" cy="1144929"/>
          </a:xfrm>
        </p:spPr>
        <p:txBody>
          <a:bodyPr/>
          <a:lstStyle>
            <a:lvl1pPr marL="0" indent="0">
              <a:buFont typeface="Arial" pitchFamily="34" charset="0"/>
              <a:buNone/>
              <a:defRPr sz="2400">
                <a:solidFill>
                  <a:schemeClr val="bg1">
                    <a:alpha val="98000"/>
                  </a:schemeClr>
                </a:solidFill>
                <a:latin typeface="+mj-lt"/>
              </a:defRPr>
            </a:lvl1pPr>
            <a:lvl2pPr marL="460375" indent="0">
              <a:buFont typeface="Arial" pitchFamily="34" charset="0"/>
              <a:buNone/>
              <a:defRPr/>
            </a:lvl2pPr>
            <a:lvl3pPr marL="855663" indent="0">
              <a:buFont typeface="Arial" pitchFamily="34" charset="0"/>
              <a:buNone/>
              <a:defRPr/>
            </a:lvl3pPr>
            <a:lvl4pPr marL="1258888" indent="0">
              <a:buFont typeface="Arial" pitchFamily="34" charset="0"/>
              <a:buNone/>
              <a:defRPr/>
            </a:lvl4pPr>
            <a:lvl5pPr marL="1604963" indent="0">
              <a:buFont typeface="Arial" pitchFamily="34" charset="0"/>
              <a:buNone/>
              <a:defRPr/>
            </a:lvl5pPr>
          </a:lstStyle>
          <a:p>
            <a:pPr lvl="0"/>
            <a:r>
              <a:rPr lang="en-US" dirty="0" smtClean="0"/>
              <a:t>Name</a:t>
            </a:r>
          </a:p>
          <a:p>
            <a:pPr lvl="0"/>
            <a:r>
              <a:rPr lang="en-US" dirty="0" smtClean="0"/>
              <a:t>Title</a:t>
            </a:r>
          </a:p>
          <a:p>
            <a:pPr lvl="0"/>
            <a:r>
              <a:rPr lang="en-US" dirty="0" smtClean="0"/>
              <a:t>Microsoft Corporation</a:t>
            </a:r>
          </a:p>
        </p:txBody>
      </p:sp>
      <p:pic>
        <p:nvPicPr>
          <p:cNvPr id="13" name="Picture 12"/>
          <p:cNvPicPr>
            <a:picLocks noChangeAspect="1"/>
          </p:cNvPicPr>
          <p:nvPr/>
        </p:nvPicPr>
        <p:blipFill>
          <a:blip r:embed="rId6">
            <a:extLst>
              <a:ext uri="{BEBA8EAE-BF5A-486C-A8C5-ECC9F3942E4B}">
                <a14:imgProps xmlns:a14="http://schemas.microsoft.com/office/drawing/2010/main">
                  <a14:imgLayer r:embed="rId7">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519249" y="228600"/>
            <a:ext cx="2498478" cy="290338"/>
          </a:xfrm>
          <a:prstGeom prst="rect">
            <a:avLst/>
          </a:prstGeom>
        </p:spPr>
      </p:pic>
      <p:graphicFrame>
        <p:nvGraphicFramePr>
          <p:cNvPr id="5" name="Object 4" hidden="1"/>
          <p:cNvGraphicFramePr>
            <a:graphicFrameLocks noChangeAspect="1"/>
          </p:cNvGraphicFramePr>
          <p:nvPr userDrawn="1">
            <p:custDataLst>
              <p:tags r:id="rId2"/>
            </p:custDataLst>
            <p:extLst/>
          </p:nvPr>
        </p:nvGraphicFramePr>
        <p:xfrm>
          <a:off x="0" y="0"/>
          <a:ext cx="158791" cy="158750"/>
        </p:xfrm>
        <a:graphic>
          <a:graphicData uri="http://schemas.openxmlformats.org/presentationml/2006/ole">
            <mc:AlternateContent xmlns:mc="http://schemas.openxmlformats.org/markup-compatibility/2006">
              <mc:Choice xmlns:v="urn:schemas-microsoft-com:vml" Requires="v">
                <p:oleObj spid="_x0000_s48165" name="think-cell Slide" r:id="rId8" imgW="270" imgH="270" progId="TCLayout.ActiveDocument.1">
                  <p:embed/>
                </p:oleObj>
              </mc:Choice>
              <mc:Fallback>
                <p:oleObj name="think-cell Slide" r:id="rId8" imgW="270" imgH="270" progId="TCLayout.ActiveDocument.1">
                  <p:embed/>
                  <p:pic>
                    <p:nvPicPr>
                      <p:cNvPr id="0" name=""/>
                      <p:cNvPicPr/>
                      <p:nvPr/>
                    </p:nvPicPr>
                    <p:blipFill>
                      <a:blip r:embed="rId9"/>
                      <a:stretch>
                        <a:fillRect/>
                      </a:stretch>
                    </p:blipFill>
                    <p:spPr>
                      <a:xfrm>
                        <a:off x="0" y="0"/>
                        <a:ext cx="158791" cy="158750"/>
                      </a:xfrm>
                      <a:prstGeom prst="rect">
                        <a:avLst/>
                      </a:prstGeom>
                    </p:spPr>
                  </p:pic>
                </p:oleObj>
              </mc:Fallback>
            </mc:AlternateContent>
          </a:graphicData>
        </a:graphic>
      </p:graphicFrame>
      <p:pic>
        <p:nvPicPr>
          <p:cNvPr id="6" name="Picture 5"/>
          <p:cNvPicPr>
            <a:picLocks noChangeAspect="1"/>
          </p:cNvPicPr>
          <p:nvPr userDrawn="1">
            <p:custDataLst>
              <p:tags r:id="rId3"/>
            </p:custDataLst>
          </p:nvPr>
        </p:nvPicPr>
        <p:blipFill>
          <a:blip r:embed="rId6">
            <a:extLst>
              <a:ext uri="{BEBA8EAE-BF5A-486C-A8C5-ECC9F3942E4B}">
                <a14:imgProps xmlns:a14="http://schemas.microsoft.com/office/drawing/2010/main">
                  <a14:imgLayer r:embed="rId7">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519249" y="228600"/>
            <a:ext cx="2498478" cy="290338"/>
          </a:xfrm>
          <a:prstGeom prst="rect">
            <a:avLst/>
          </a:prstGeom>
        </p:spPr>
      </p:pic>
    </p:spTree>
    <p:extLst>
      <p:ext uri="{BB962C8B-B14F-4D97-AF65-F5344CB8AC3E}">
        <p14:creationId xmlns:p14="http://schemas.microsoft.com/office/powerpoint/2010/main" val="2581098899"/>
      </p:ext>
    </p:extLst>
  </p:cSld>
  <p:clrMapOvr>
    <a:masterClrMapping/>
  </p:clrMapOvr>
  <p:transition>
    <p:fade/>
  </p:transition>
  <p:timing>
    <p:tnLst>
      <p:par>
        <p:cTn id="1" dur="indefinite" restart="never" nodeType="tmRoot"/>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19248" y="228601"/>
            <a:ext cx="11151917" cy="747897"/>
          </a:xfrm>
        </p:spPr>
        <p:txBody>
          <a:bodyPr/>
          <a:lstStyle>
            <a:lvl1pPr>
              <a:defRPr sz="5400"/>
            </a:lvl1pPr>
          </a:lstStyle>
          <a:p>
            <a:r>
              <a:rPr lang="en-US" smtClean="0"/>
              <a:t>Click to edit Master title style</a:t>
            </a:r>
            <a:endParaRPr lang="en-US" dirty="0"/>
          </a:p>
        </p:txBody>
      </p:sp>
      <p:sp>
        <p:nvSpPr>
          <p:cNvPr id="5" name="Text Placeholder 4"/>
          <p:cNvSpPr>
            <a:spLocks noGrp="1"/>
          </p:cNvSpPr>
          <p:nvPr>
            <p:ph type="body" sz="quarter" idx="10"/>
          </p:nvPr>
        </p:nvSpPr>
        <p:spPr>
          <a:xfrm>
            <a:off x="519248" y="1447800"/>
            <a:ext cx="11151917" cy="946413"/>
          </a:xfrm>
        </p:spPr>
        <p:txBody>
          <a:bodyPr/>
          <a:lstStyle>
            <a:lvl1pPr marL="3175" indent="0">
              <a:spcBef>
                <a:spcPts val="0"/>
              </a:spcBef>
              <a:spcAft>
                <a:spcPts val="900"/>
              </a:spcAft>
              <a:buSzPct val="80000"/>
              <a:buFont typeface="Arial" pitchFamily="34" charset="0"/>
              <a:buNone/>
              <a:defRPr sz="4000" spc="-100" baseline="0">
                <a:gradFill>
                  <a:gsLst>
                    <a:gs pos="0">
                      <a:srgbClr val="595959"/>
                    </a:gs>
                    <a:gs pos="86000">
                      <a:srgbClr val="595959"/>
                    </a:gs>
                  </a:gsLst>
                  <a:lin ang="5400000" scaled="0"/>
                </a:gradFill>
                <a:latin typeface="Segoe UI Light" pitchFamily="34" charset="0"/>
              </a:defRPr>
            </a:lvl1pPr>
            <a:lvl2pPr marL="3175" indent="0">
              <a:spcBef>
                <a:spcPts val="0"/>
              </a:spcBef>
              <a:buSzPct val="80000"/>
              <a:buFont typeface="Arial" pitchFamily="34" charset="0"/>
              <a:buNone/>
              <a:defRPr sz="2000" spc="-50" baseline="0">
                <a:gradFill>
                  <a:gsLst>
                    <a:gs pos="0">
                      <a:srgbClr val="595959"/>
                    </a:gs>
                    <a:gs pos="86000">
                      <a:srgbClr val="595959"/>
                    </a:gs>
                  </a:gsLst>
                  <a:lin ang="5400000" scaled="0"/>
                </a:gradFill>
              </a:defRPr>
            </a:lvl2pPr>
            <a:lvl3pPr marL="1258888" indent="-403225">
              <a:buSzPct val="80000"/>
              <a:buFontTx/>
              <a:buBlip>
                <a:blip r:embed="rId4"/>
              </a:buBlip>
              <a:defRPr>
                <a:gradFill>
                  <a:gsLst>
                    <a:gs pos="0">
                      <a:schemeClr val="tx1">
                        <a:lumMod val="90000"/>
                        <a:lumOff val="10000"/>
                      </a:schemeClr>
                    </a:gs>
                    <a:gs pos="86000">
                      <a:schemeClr val="tx1">
                        <a:lumMod val="90000"/>
                        <a:lumOff val="10000"/>
                      </a:schemeClr>
                    </a:gs>
                  </a:gsLst>
                  <a:lin ang="5400000" scaled="0"/>
                </a:gradFill>
              </a:defRPr>
            </a:lvl3pPr>
            <a:lvl4pPr marL="1604963" indent="-346075">
              <a:buSzPct val="80000"/>
              <a:buFontTx/>
              <a:buBlip>
                <a:blip r:embed="rId4"/>
              </a:buBlip>
              <a:defRPr>
                <a:gradFill>
                  <a:gsLst>
                    <a:gs pos="0">
                      <a:schemeClr val="tx1">
                        <a:lumMod val="90000"/>
                        <a:lumOff val="10000"/>
                      </a:schemeClr>
                    </a:gs>
                    <a:gs pos="86000">
                      <a:schemeClr val="tx1">
                        <a:lumMod val="90000"/>
                        <a:lumOff val="10000"/>
                      </a:schemeClr>
                    </a:gs>
                  </a:gsLst>
                  <a:lin ang="5400000" scaled="0"/>
                </a:gradFill>
              </a:defRPr>
            </a:lvl4pPr>
            <a:lvl5pPr marL="1941513" indent="-336550">
              <a:buSzPct val="80000"/>
              <a:buFontTx/>
              <a:buBlip>
                <a:blip r:embed="rId4"/>
              </a:buBlip>
              <a:defRPr>
                <a:gradFill>
                  <a:gsLst>
                    <a:gs pos="0">
                      <a:schemeClr val="tx1">
                        <a:lumMod val="90000"/>
                        <a:lumOff val="10000"/>
                      </a:schemeClr>
                    </a:gs>
                    <a:gs pos="86000">
                      <a:schemeClr val="tx1">
                        <a:lumMod val="90000"/>
                        <a:lumOff val="10000"/>
                      </a:schemeClr>
                    </a:gs>
                  </a:gsLst>
                  <a:lin ang="5400000" scaled="0"/>
                </a:gradFill>
              </a:defRPr>
            </a:lvl5pPr>
          </a:lstStyle>
          <a:p>
            <a:pPr lvl="0"/>
            <a:r>
              <a:rPr lang="en-US" smtClean="0"/>
              <a:t>Click to edit Master text styles</a:t>
            </a:r>
          </a:p>
          <a:p>
            <a:pPr lvl="1"/>
            <a:r>
              <a:rPr lang="en-US" smtClean="0"/>
              <a:t>Second level</a:t>
            </a:r>
          </a:p>
        </p:txBody>
      </p:sp>
      <p:pic>
        <p:nvPicPr>
          <p:cNvPr id="4" name="Picture 3"/>
          <p:cNvPicPr>
            <a:picLocks noChangeAspect="1"/>
          </p:cNvPicPr>
          <p:nvPr/>
        </p:nvPicPr>
        <p:blipFill>
          <a:blip r:embed="rId5" cstate="print">
            <a:duotone>
              <a:prstClr val="black"/>
              <a:schemeClr val="tx2">
                <a:tint val="45000"/>
                <a:satMod val="400000"/>
              </a:schemeClr>
            </a:duotone>
            <a:extLst>
              <a:ext uri="{BEBA8EAE-BF5A-486C-A8C5-ECC9F3942E4B}">
                <a14:imgProps xmlns:a14="http://schemas.microsoft.com/office/drawing/2010/main">
                  <a14:imgLayer r:embed="rId6">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518804" y="6372547"/>
            <a:ext cx="1682359" cy="195501"/>
          </a:xfrm>
          <a:prstGeom prst="rect">
            <a:avLst/>
          </a:prstGeom>
        </p:spPr>
      </p:pic>
      <p:graphicFrame>
        <p:nvGraphicFramePr>
          <p:cNvPr id="6" name="Object 5" hidden="1"/>
          <p:cNvGraphicFramePr>
            <a:graphicFrameLocks noChangeAspect="1"/>
          </p:cNvGraphicFramePr>
          <p:nvPr userDrawn="1">
            <p:custDataLst>
              <p:tags r:id="rId2"/>
            </p:custDataLst>
            <p:extLst/>
          </p:nvPr>
        </p:nvGraphicFramePr>
        <p:xfrm>
          <a:off x="0" y="0"/>
          <a:ext cx="158791" cy="158750"/>
        </p:xfrm>
        <a:graphic>
          <a:graphicData uri="http://schemas.openxmlformats.org/presentationml/2006/ole">
            <mc:AlternateContent xmlns:mc="http://schemas.openxmlformats.org/markup-compatibility/2006">
              <mc:Choice xmlns:v="urn:schemas-microsoft-com:vml" Requires="v">
                <p:oleObj spid="_x0000_s49189" name="think-cell Slide" r:id="rId7" imgW="270" imgH="270" progId="TCLayout.ActiveDocument.1">
                  <p:embed/>
                </p:oleObj>
              </mc:Choice>
              <mc:Fallback>
                <p:oleObj name="think-cell Slide" r:id="rId7" imgW="270" imgH="270" progId="TCLayout.ActiveDocument.1">
                  <p:embed/>
                  <p:pic>
                    <p:nvPicPr>
                      <p:cNvPr id="0" name=""/>
                      <p:cNvPicPr/>
                      <p:nvPr/>
                    </p:nvPicPr>
                    <p:blipFill>
                      <a:blip r:embed="rId8"/>
                      <a:stretch>
                        <a:fillRect/>
                      </a:stretch>
                    </p:blipFill>
                    <p:spPr>
                      <a:xfrm>
                        <a:off x="0" y="0"/>
                        <a:ext cx="158791" cy="158750"/>
                      </a:xfrm>
                      <a:prstGeom prst="rect">
                        <a:avLst/>
                      </a:prstGeom>
                    </p:spPr>
                  </p:pic>
                </p:oleObj>
              </mc:Fallback>
            </mc:AlternateContent>
          </a:graphicData>
        </a:graphic>
      </p:graphicFrame>
    </p:spTree>
    <p:extLst>
      <p:ext uri="{BB962C8B-B14F-4D97-AF65-F5344CB8AC3E}">
        <p14:creationId xmlns:p14="http://schemas.microsoft.com/office/powerpoint/2010/main" val="711737116"/>
      </p:ext>
    </p:extLst>
  </p:cSld>
  <p:clrMapOvr>
    <a:masterClrMapping/>
  </p:clrMapOvr>
  <p:transition>
    <p:fade/>
  </p:transition>
  <p:timing>
    <p:tnLst>
      <p:par>
        <p:cTn id="1" dur="indefinite" restart="never" nodeType="tmRoot"/>
      </p:par>
    </p:tn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Title and  Non-Bulleted Content">
    <p:spTree>
      <p:nvGrpSpPr>
        <p:cNvPr id="1" name=""/>
        <p:cNvGrpSpPr/>
        <p:nvPr/>
      </p:nvGrpSpPr>
      <p:grpSpPr>
        <a:xfrm>
          <a:off x="0" y="0"/>
          <a:ext cx="0" cy="0"/>
          <a:chOff x="0" y="0"/>
          <a:chExt cx="0" cy="0"/>
        </a:xfrm>
      </p:grpSpPr>
      <p:sp>
        <p:nvSpPr>
          <p:cNvPr id="2" name="Title 1"/>
          <p:cNvSpPr>
            <a:spLocks noGrp="1"/>
          </p:cNvSpPr>
          <p:nvPr>
            <p:ph type="title"/>
          </p:nvPr>
        </p:nvSpPr>
        <p:spPr>
          <a:xfrm>
            <a:off x="519248" y="228601"/>
            <a:ext cx="11151917" cy="747897"/>
          </a:xfrm>
        </p:spPr>
        <p:txBody>
          <a:bodyPr/>
          <a:lstStyle>
            <a:lvl1pPr algn="l" defTabSz="914363" rtl="0" eaLnBrk="1" latinLnBrk="0" hangingPunct="1">
              <a:lnSpc>
                <a:spcPct val="90000"/>
              </a:lnSpc>
              <a:spcBef>
                <a:spcPct val="0"/>
              </a:spcBef>
              <a:buNone/>
              <a:defRPr lang="en-US" sz="5400" b="0" kern="1200" cap="none" spc="-100" baseline="0" dirty="0">
                <a:ln w="3175">
                  <a:noFill/>
                </a:ln>
                <a:gradFill flip="none" rotWithShape="1">
                  <a:gsLst>
                    <a:gs pos="0">
                      <a:srgbClr val="595959"/>
                    </a:gs>
                    <a:gs pos="86000">
                      <a:srgbClr val="595959"/>
                    </a:gs>
                  </a:gsLst>
                  <a:lin ang="5400000" scaled="0"/>
                  <a:tileRect/>
                </a:gradFill>
                <a:effectLst/>
                <a:latin typeface="Segoe UI Light" pitchFamily="34" charset="0"/>
                <a:ea typeface="+mn-ea"/>
                <a:cs typeface="Arial" charset="0"/>
              </a:defRPr>
            </a:lvl1pPr>
          </a:lstStyle>
          <a:p>
            <a:r>
              <a:rPr lang="en-US" smtClean="0"/>
              <a:t>Click to edit Master title style</a:t>
            </a:r>
            <a:endParaRPr lang="en-US" dirty="0"/>
          </a:p>
        </p:txBody>
      </p:sp>
      <p:sp>
        <p:nvSpPr>
          <p:cNvPr id="5" name="Text Placeholder 4"/>
          <p:cNvSpPr>
            <a:spLocks noGrp="1"/>
          </p:cNvSpPr>
          <p:nvPr>
            <p:ph type="body" sz="quarter" idx="10"/>
          </p:nvPr>
        </p:nvSpPr>
        <p:spPr>
          <a:xfrm>
            <a:off x="519248" y="1447799"/>
            <a:ext cx="11151917" cy="2099036"/>
          </a:xfrm>
        </p:spPr>
        <p:txBody>
          <a:bodyPr/>
          <a:lstStyle>
            <a:lvl1pPr marL="0" indent="0">
              <a:spcBef>
                <a:spcPts val="0"/>
              </a:spcBef>
              <a:spcAft>
                <a:spcPts val="0"/>
              </a:spcAft>
              <a:buFont typeface="Arial" pitchFamily="34" charset="0"/>
              <a:buNone/>
              <a:defRPr lang="en-US" sz="3200" kern="1200" dirty="0" smtClean="0">
                <a:gradFill>
                  <a:gsLst>
                    <a:gs pos="0">
                      <a:srgbClr val="595959"/>
                    </a:gs>
                    <a:gs pos="86000">
                      <a:srgbClr val="595959"/>
                    </a:gs>
                  </a:gsLst>
                  <a:lin ang="5400000" scaled="0"/>
                </a:gradFill>
                <a:latin typeface="+mn-lt"/>
                <a:ea typeface="+mn-ea"/>
                <a:cs typeface="+mn-cs"/>
              </a:defRPr>
            </a:lvl1pPr>
            <a:lvl2pPr marL="688975" indent="-342900">
              <a:spcBef>
                <a:spcPts val="0"/>
              </a:spcBef>
              <a:spcAft>
                <a:spcPts val="0"/>
              </a:spcAft>
              <a:buFont typeface="Arial" pitchFamily="34" charset="0"/>
              <a:buChar char="•"/>
              <a:defRPr lang="en-US" sz="2800" kern="1200" dirty="0" smtClean="0">
                <a:gradFill>
                  <a:gsLst>
                    <a:gs pos="0">
                      <a:srgbClr val="595959"/>
                    </a:gs>
                    <a:gs pos="86000">
                      <a:srgbClr val="595959"/>
                    </a:gs>
                  </a:gsLst>
                  <a:lin ang="5400000" scaled="0"/>
                </a:gradFill>
                <a:latin typeface="+mn-lt"/>
                <a:ea typeface="+mn-ea"/>
                <a:cs typeface="+mn-cs"/>
              </a:defRPr>
            </a:lvl2pPr>
            <a:lvl3pPr marL="0" indent="0">
              <a:spcBef>
                <a:spcPts val="0"/>
              </a:spcBef>
              <a:spcAft>
                <a:spcPts val="400"/>
              </a:spcAft>
              <a:buNone/>
              <a:defRPr sz="2000"/>
            </a:lvl3pPr>
            <a:lvl4pPr marL="0" indent="0">
              <a:spcBef>
                <a:spcPts val="0"/>
              </a:spcBef>
              <a:spcAft>
                <a:spcPts val="400"/>
              </a:spcAft>
              <a:buNone/>
              <a:defRPr/>
            </a:lvl4pPr>
            <a:lvl5pPr marL="342900" indent="-342900">
              <a:spcBef>
                <a:spcPts val="0"/>
              </a:spcBef>
              <a:spcAft>
                <a:spcPts val="400"/>
              </a:spcAft>
              <a:buFont typeface="Arial" pitchFamily="34" charset="0"/>
              <a:buChar char="•"/>
              <a:defRPr/>
            </a:lvl5pPr>
            <a:lvl6pPr marL="1033462" indent="-342900">
              <a:buFont typeface="Arial" pitchFamily="34" charset="0"/>
              <a:buChar char="•"/>
              <a:defRPr sz="2400">
                <a:gradFill>
                  <a:gsLst>
                    <a:gs pos="0">
                      <a:srgbClr val="595959"/>
                    </a:gs>
                    <a:gs pos="86000">
                      <a:srgbClr val="595959"/>
                    </a:gs>
                  </a:gsLst>
                  <a:lin ang="5400000" scaled="0"/>
                </a:gradFill>
              </a:defRPr>
            </a:lvl6pPr>
            <a:lvl7pPr marL="1255713" indent="-225425">
              <a:defRPr>
                <a:gradFill>
                  <a:gsLst>
                    <a:gs pos="0">
                      <a:srgbClr val="595959"/>
                    </a:gs>
                    <a:gs pos="86000">
                      <a:srgbClr val="595959"/>
                    </a:gs>
                  </a:gsLst>
                  <a:lin ang="5400000" scaled="0"/>
                </a:gradFill>
              </a:defRPr>
            </a:lvl7pPr>
            <a:lvl8pPr marL="1487488" indent="-231775">
              <a:defRPr>
                <a:gradFill>
                  <a:gsLst>
                    <a:gs pos="0">
                      <a:srgbClr val="595959"/>
                    </a:gs>
                    <a:gs pos="86000">
                      <a:srgbClr val="595959"/>
                    </a:gs>
                  </a:gsLst>
                  <a:lin ang="5400000" scaled="0"/>
                </a:gradFill>
              </a:defRPr>
            </a:lvl8pPr>
          </a:lstStyle>
          <a:p>
            <a:pPr marL="346075" lvl="0" indent="-346075" algn="l" defTabSz="914363" rtl="0" eaLnBrk="1" latinLnBrk="0" hangingPunct="1">
              <a:lnSpc>
                <a:spcPct val="90000"/>
              </a:lnSpc>
              <a:spcBef>
                <a:spcPct val="20000"/>
              </a:spcBef>
              <a:buSzPct val="90000"/>
              <a:buFont typeface="Arial" pitchFamily="34" charset="0"/>
              <a:buChar char="•"/>
            </a:pPr>
            <a:r>
              <a:rPr lang="en-US" smtClean="0"/>
              <a:t>Click to edit Master text styles</a:t>
            </a:r>
          </a:p>
          <a:p>
            <a:pPr marL="346075" lvl="1" indent="-346075" algn="l" defTabSz="914363" rtl="0" eaLnBrk="1" latinLnBrk="0" hangingPunct="1">
              <a:lnSpc>
                <a:spcPct val="90000"/>
              </a:lnSpc>
              <a:spcBef>
                <a:spcPct val="20000"/>
              </a:spcBef>
              <a:buSzPct val="90000"/>
              <a:buFont typeface="Arial" pitchFamily="34" charset="0"/>
              <a:buChar char="•"/>
            </a:pPr>
            <a:r>
              <a:rPr lang="en-US" smtClean="0"/>
              <a:t>Second level</a:t>
            </a:r>
          </a:p>
          <a:p>
            <a:pPr marL="346075" lvl="2" indent="-346075" algn="l" defTabSz="914363" rtl="0" eaLnBrk="1" latinLnBrk="0" hangingPunct="1">
              <a:lnSpc>
                <a:spcPct val="90000"/>
              </a:lnSpc>
              <a:spcBef>
                <a:spcPct val="20000"/>
              </a:spcBef>
              <a:buSzPct val="90000"/>
              <a:buFont typeface="Arial" pitchFamily="34" charset="0"/>
              <a:buChar char="•"/>
            </a:pPr>
            <a:r>
              <a:rPr lang="en-US" smtClean="0"/>
              <a:t>Third level</a:t>
            </a:r>
          </a:p>
          <a:p>
            <a:pPr marL="346075" lvl="3" indent="-346075" algn="l" defTabSz="914363" rtl="0" eaLnBrk="1" latinLnBrk="0" hangingPunct="1">
              <a:lnSpc>
                <a:spcPct val="90000"/>
              </a:lnSpc>
              <a:spcBef>
                <a:spcPct val="20000"/>
              </a:spcBef>
              <a:buSzPct val="90000"/>
              <a:buFont typeface="Arial" pitchFamily="34" charset="0"/>
              <a:buChar char="•"/>
            </a:pPr>
            <a:r>
              <a:rPr lang="en-US" smtClean="0"/>
              <a:t>Fourth level</a:t>
            </a:r>
          </a:p>
          <a:p>
            <a:pPr marL="346075" lvl="4" indent="-346075" algn="l" defTabSz="914363" rtl="0" eaLnBrk="1" latinLnBrk="0" hangingPunct="1">
              <a:lnSpc>
                <a:spcPct val="90000"/>
              </a:lnSpc>
              <a:spcBef>
                <a:spcPct val="20000"/>
              </a:spcBef>
              <a:buSzPct val="90000"/>
              <a:buFont typeface="Arial" pitchFamily="34" charset="0"/>
              <a:buChar char="•"/>
            </a:pPr>
            <a:r>
              <a:rPr lang="en-US" smtClean="0"/>
              <a:t>Fifth level</a:t>
            </a:r>
            <a:endParaRPr lang="en-US" dirty="0" smtClean="0"/>
          </a:p>
        </p:txBody>
      </p:sp>
      <p:pic>
        <p:nvPicPr>
          <p:cNvPr id="4" name="Picture 3"/>
          <p:cNvPicPr>
            <a:picLocks noChangeAspect="1"/>
          </p:cNvPicPr>
          <p:nvPr/>
        </p:nvPicPr>
        <p:blipFill>
          <a:blip r:embed="rId4" cstate="print">
            <a:duotone>
              <a:prstClr val="black"/>
              <a:schemeClr val="tx2">
                <a:tint val="45000"/>
                <a:satMod val="400000"/>
              </a:schemeClr>
            </a:duotone>
            <a:extLst>
              <a:ext uri="{BEBA8EAE-BF5A-486C-A8C5-ECC9F3942E4B}">
                <a14:imgProps xmlns:a14="http://schemas.microsoft.com/office/drawing/2010/main">
                  <a14:imgLayer r:embed="rId5">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518804" y="6372547"/>
            <a:ext cx="1682359" cy="195501"/>
          </a:xfrm>
          <a:prstGeom prst="rect">
            <a:avLst/>
          </a:prstGeom>
        </p:spPr>
      </p:pic>
      <p:graphicFrame>
        <p:nvGraphicFramePr>
          <p:cNvPr id="6" name="Object 5" hidden="1"/>
          <p:cNvGraphicFramePr>
            <a:graphicFrameLocks noChangeAspect="1"/>
          </p:cNvGraphicFramePr>
          <p:nvPr userDrawn="1">
            <p:custDataLst>
              <p:tags r:id="rId2"/>
            </p:custDataLst>
            <p:extLst/>
          </p:nvPr>
        </p:nvGraphicFramePr>
        <p:xfrm>
          <a:off x="0" y="0"/>
          <a:ext cx="158791" cy="158750"/>
        </p:xfrm>
        <a:graphic>
          <a:graphicData uri="http://schemas.openxmlformats.org/presentationml/2006/ole">
            <mc:AlternateContent xmlns:mc="http://schemas.openxmlformats.org/markup-compatibility/2006">
              <mc:Choice xmlns:v="urn:schemas-microsoft-com:vml" Requires="v">
                <p:oleObj spid="_x0000_s50213" name="think-cell Slide" r:id="rId6" imgW="270" imgH="270" progId="TCLayout.ActiveDocument.1">
                  <p:embed/>
                </p:oleObj>
              </mc:Choice>
              <mc:Fallback>
                <p:oleObj name="think-cell Slide" r:id="rId6" imgW="270" imgH="270" progId="TCLayout.ActiveDocument.1">
                  <p:embed/>
                  <p:pic>
                    <p:nvPicPr>
                      <p:cNvPr id="0" name=""/>
                      <p:cNvPicPr/>
                      <p:nvPr/>
                    </p:nvPicPr>
                    <p:blipFill>
                      <a:blip r:embed="rId7"/>
                      <a:stretch>
                        <a:fillRect/>
                      </a:stretch>
                    </p:blipFill>
                    <p:spPr>
                      <a:xfrm>
                        <a:off x="0" y="0"/>
                        <a:ext cx="158791" cy="158750"/>
                      </a:xfrm>
                      <a:prstGeom prst="rect">
                        <a:avLst/>
                      </a:prstGeom>
                    </p:spPr>
                  </p:pic>
                </p:oleObj>
              </mc:Fallback>
            </mc:AlternateContent>
          </a:graphicData>
        </a:graphic>
      </p:graphicFrame>
    </p:spTree>
    <p:extLst>
      <p:ext uri="{BB962C8B-B14F-4D97-AF65-F5344CB8AC3E}">
        <p14:creationId xmlns:p14="http://schemas.microsoft.com/office/powerpoint/2010/main" val="724741572"/>
      </p:ext>
    </p:extLst>
  </p:cSld>
  <p:clrMapOvr>
    <a:masterClrMapping/>
  </p:clrMapOvr>
  <p:transition>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19248" y="228601"/>
            <a:ext cx="11151917" cy="747897"/>
          </a:xfrm>
        </p:spPr>
        <p:txBody>
          <a:bodyPr/>
          <a:lstStyle>
            <a:lvl1pPr>
              <a:defRPr sz="5400"/>
            </a:lvl1pPr>
          </a:lstStyle>
          <a:p>
            <a:r>
              <a:rPr lang="en-US" smtClean="0"/>
              <a:t>Click to edit Master title style</a:t>
            </a:r>
            <a:endParaRPr lang="en-US" dirty="0"/>
          </a:p>
        </p:txBody>
      </p:sp>
      <p:sp>
        <p:nvSpPr>
          <p:cNvPr id="3" name="Content Placeholder 2"/>
          <p:cNvSpPr>
            <a:spLocks noGrp="1"/>
          </p:cNvSpPr>
          <p:nvPr>
            <p:ph sz="half" idx="1"/>
          </p:nvPr>
        </p:nvSpPr>
        <p:spPr>
          <a:xfrm>
            <a:off x="519248" y="1447800"/>
            <a:ext cx="5487829" cy="2443746"/>
          </a:xfrm>
        </p:spPr>
        <p:txBody>
          <a:bodyPr/>
          <a:lstStyle>
            <a:lvl1pPr marL="341313" indent="-341313">
              <a:lnSpc>
                <a:spcPct val="90000"/>
              </a:lnSpc>
              <a:buSzPct val="80000"/>
              <a:buFont typeface="Arial" pitchFamily="34" charset="0"/>
              <a:buChar char="•"/>
              <a:defRPr sz="3200"/>
            </a:lvl1pPr>
            <a:lvl2pPr marL="627063" indent="-285750">
              <a:lnSpc>
                <a:spcPct val="90000"/>
              </a:lnSpc>
              <a:buSzPct val="80000"/>
              <a:buFont typeface="Arial" pitchFamily="34" charset="0"/>
              <a:buChar char="•"/>
              <a:defRPr sz="2800"/>
            </a:lvl2pPr>
            <a:lvl3pPr marL="914400" indent="-287338">
              <a:lnSpc>
                <a:spcPct val="90000"/>
              </a:lnSpc>
              <a:buSzPct val="80000"/>
              <a:buFont typeface="Arial" pitchFamily="34" charset="0"/>
              <a:buChar char="•"/>
              <a:defRPr sz="2400"/>
            </a:lvl3pPr>
            <a:lvl4pPr marL="1712913" indent="-225425">
              <a:lnSpc>
                <a:spcPct val="90000"/>
              </a:lnSpc>
              <a:buSzPct val="80000"/>
              <a:buFont typeface="Arial" pitchFamily="34" charset="0"/>
              <a:buChar char="•"/>
              <a:defRPr sz="2000"/>
            </a:lvl4pPr>
            <a:lvl5pPr marL="1944688" indent="-231775">
              <a:lnSpc>
                <a:spcPct val="90000"/>
              </a:lnSpc>
              <a:buSzPct val="80000"/>
              <a:buFont typeface="Arial" pitchFamily="34" charset="0"/>
              <a:buChar char="•"/>
              <a:defRPr sz="20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3335" y="1447800"/>
            <a:ext cx="5487829" cy="2443746"/>
          </a:xfrm>
        </p:spPr>
        <p:txBody>
          <a:bodyPr/>
          <a:lstStyle>
            <a:lvl1pPr marL="457200" indent="-457200">
              <a:lnSpc>
                <a:spcPct val="90000"/>
              </a:lnSpc>
              <a:buSzPct val="80000"/>
              <a:buFont typeface="Arial" pitchFamily="34" charset="0"/>
              <a:buChar char="•"/>
              <a:defRPr lang="en-US" sz="3200" kern="1200" dirty="0" smtClean="0">
                <a:gradFill>
                  <a:gsLst>
                    <a:gs pos="0">
                      <a:srgbClr val="595959"/>
                    </a:gs>
                    <a:gs pos="86000">
                      <a:srgbClr val="595959"/>
                    </a:gs>
                  </a:gsLst>
                  <a:lin ang="5400000" scaled="0"/>
                </a:gradFill>
                <a:latin typeface="+mn-lt"/>
                <a:ea typeface="+mn-ea"/>
                <a:cs typeface="+mn-cs"/>
              </a:defRPr>
            </a:lvl1pPr>
            <a:lvl2pPr marL="798513" indent="-457200">
              <a:lnSpc>
                <a:spcPct val="90000"/>
              </a:lnSpc>
              <a:buSzPct val="80000"/>
              <a:buFont typeface="Arial" pitchFamily="34" charset="0"/>
              <a:buChar char="•"/>
              <a:defRPr lang="en-US" sz="2800" kern="1200" dirty="0" smtClean="0">
                <a:gradFill>
                  <a:gsLst>
                    <a:gs pos="0">
                      <a:srgbClr val="595959"/>
                    </a:gs>
                    <a:gs pos="86000">
                      <a:srgbClr val="595959"/>
                    </a:gs>
                  </a:gsLst>
                  <a:lin ang="5400000" scaled="0"/>
                </a:gradFill>
                <a:latin typeface="+mn-lt"/>
                <a:ea typeface="+mn-ea"/>
                <a:cs typeface="+mn-cs"/>
              </a:defRPr>
            </a:lvl2pPr>
            <a:lvl3pPr marL="969962" indent="-342900">
              <a:lnSpc>
                <a:spcPct val="90000"/>
              </a:lnSpc>
              <a:buSzPct val="80000"/>
              <a:buFont typeface="Arial" pitchFamily="34" charset="0"/>
              <a:buChar char="•"/>
              <a:defRPr lang="en-US" sz="2400" kern="1200" dirty="0" smtClean="0">
                <a:gradFill>
                  <a:gsLst>
                    <a:gs pos="0">
                      <a:srgbClr val="595959"/>
                    </a:gs>
                    <a:gs pos="86000">
                      <a:srgbClr val="595959"/>
                    </a:gs>
                  </a:gsLst>
                  <a:lin ang="5400000" scaled="0"/>
                </a:gradFill>
                <a:latin typeface="+mn-lt"/>
                <a:ea typeface="+mn-ea"/>
                <a:cs typeface="+mn-cs"/>
              </a:defRPr>
            </a:lvl3pPr>
            <a:lvl4pPr marL="1830388" indent="-342900">
              <a:lnSpc>
                <a:spcPct val="90000"/>
              </a:lnSpc>
              <a:buSzPct val="80000"/>
              <a:buFont typeface="Arial" pitchFamily="34" charset="0"/>
              <a:buChar char="•"/>
              <a:defRPr lang="en-US" sz="2000" kern="1200" dirty="0" smtClean="0">
                <a:gradFill>
                  <a:gsLst>
                    <a:gs pos="0">
                      <a:srgbClr val="595959"/>
                    </a:gs>
                    <a:gs pos="86000">
                      <a:srgbClr val="595959"/>
                    </a:gs>
                  </a:gsLst>
                  <a:lin ang="5400000" scaled="0"/>
                </a:gradFill>
                <a:latin typeface="+mn-lt"/>
                <a:ea typeface="+mn-ea"/>
                <a:cs typeface="+mn-cs"/>
              </a:defRPr>
            </a:lvl4pPr>
            <a:lvl5pPr marL="2055813" indent="-342900">
              <a:lnSpc>
                <a:spcPct val="90000"/>
              </a:lnSpc>
              <a:buSzPct val="80000"/>
              <a:buFont typeface="Arial" pitchFamily="34" charset="0"/>
              <a:buChar char="•"/>
              <a:defRPr lang="en-US" sz="2000" kern="1200" dirty="0">
                <a:gradFill>
                  <a:gsLst>
                    <a:gs pos="0">
                      <a:srgbClr val="595959"/>
                    </a:gs>
                    <a:gs pos="86000">
                      <a:srgbClr val="595959"/>
                    </a:gs>
                  </a:gsLst>
                  <a:lin ang="5400000" scaled="0"/>
                </a:gradFill>
                <a:latin typeface="+mn-lt"/>
                <a:ea typeface="+mn-ea"/>
                <a:cs typeface="+mn-cs"/>
              </a:defRPr>
            </a:lvl5pPr>
            <a:lvl6pPr>
              <a:defRPr sz="1800"/>
            </a:lvl6pPr>
            <a:lvl7pPr>
              <a:defRPr sz="1800"/>
            </a:lvl7pPr>
            <a:lvl8pPr>
              <a:defRPr sz="1800"/>
            </a:lvl8pPr>
            <a:lvl9pPr>
              <a:defRPr sz="1800"/>
            </a:lvl9pPr>
          </a:lstStyle>
          <a:p>
            <a:pPr marL="341313" lvl="0" indent="-341313" algn="l" defTabSz="914363" rtl="0" eaLnBrk="1" latinLnBrk="0" hangingPunct="1">
              <a:lnSpc>
                <a:spcPct val="90000"/>
              </a:lnSpc>
              <a:spcBef>
                <a:spcPct val="20000"/>
              </a:spcBef>
              <a:buSzPct val="80000"/>
              <a:buFont typeface="Arial" pitchFamily="34" charset="0"/>
              <a:buChar char="•"/>
            </a:pPr>
            <a:r>
              <a:rPr lang="en-US" smtClean="0"/>
              <a:t>Click to edit Master text styles</a:t>
            </a:r>
          </a:p>
          <a:p>
            <a:pPr marL="341313" lvl="1" indent="-341313" algn="l" defTabSz="914363" rtl="0" eaLnBrk="1" latinLnBrk="0" hangingPunct="1">
              <a:lnSpc>
                <a:spcPct val="90000"/>
              </a:lnSpc>
              <a:spcBef>
                <a:spcPct val="20000"/>
              </a:spcBef>
              <a:buSzPct val="80000"/>
              <a:buFont typeface="Arial" pitchFamily="34" charset="0"/>
              <a:buChar char="•"/>
            </a:pPr>
            <a:r>
              <a:rPr lang="en-US" smtClean="0"/>
              <a:t>Second level</a:t>
            </a:r>
          </a:p>
          <a:p>
            <a:pPr marL="341313" lvl="2" indent="-341313" algn="l" defTabSz="914363" rtl="0" eaLnBrk="1" latinLnBrk="0" hangingPunct="1">
              <a:lnSpc>
                <a:spcPct val="90000"/>
              </a:lnSpc>
              <a:spcBef>
                <a:spcPct val="20000"/>
              </a:spcBef>
              <a:buSzPct val="80000"/>
              <a:buFont typeface="Arial" pitchFamily="34" charset="0"/>
              <a:buChar char="•"/>
            </a:pPr>
            <a:r>
              <a:rPr lang="en-US" smtClean="0"/>
              <a:t>Third level</a:t>
            </a:r>
          </a:p>
          <a:p>
            <a:pPr marL="341313" lvl="3" indent="-341313" algn="l" defTabSz="914363" rtl="0" eaLnBrk="1" latinLnBrk="0" hangingPunct="1">
              <a:lnSpc>
                <a:spcPct val="90000"/>
              </a:lnSpc>
              <a:spcBef>
                <a:spcPct val="20000"/>
              </a:spcBef>
              <a:buSzPct val="80000"/>
              <a:buFont typeface="Arial" pitchFamily="34" charset="0"/>
              <a:buChar char="•"/>
            </a:pPr>
            <a:r>
              <a:rPr lang="en-US" smtClean="0"/>
              <a:t>Fourth level</a:t>
            </a:r>
          </a:p>
          <a:p>
            <a:pPr marL="341313" lvl="4" indent="-341313" algn="l" defTabSz="914363" rtl="0" eaLnBrk="1" latinLnBrk="0" hangingPunct="1">
              <a:lnSpc>
                <a:spcPct val="90000"/>
              </a:lnSpc>
              <a:spcBef>
                <a:spcPct val="20000"/>
              </a:spcBef>
              <a:buSzPct val="80000"/>
              <a:buFont typeface="Arial" pitchFamily="34" charset="0"/>
              <a:buChar char="•"/>
            </a:pPr>
            <a:r>
              <a:rPr lang="en-US" smtClean="0"/>
              <a:t>Fifth level</a:t>
            </a:r>
            <a:endParaRPr lang="en-US" dirty="0"/>
          </a:p>
        </p:txBody>
      </p:sp>
      <p:pic>
        <p:nvPicPr>
          <p:cNvPr id="5" name="Picture 4"/>
          <p:cNvPicPr>
            <a:picLocks noChangeAspect="1"/>
          </p:cNvPicPr>
          <p:nvPr/>
        </p:nvPicPr>
        <p:blipFill>
          <a:blip r:embed="rId2" cstate="print">
            <a:duotone>
              <a:prstClr val="black"/>
              <a:schemeClr val="tx2">
                <a:tint val="45000"/>
                <a:satMod val="400000"/>
              </a:schemeClr>
            </a:duotone>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518804" y="6372547"/>
            <a:ext cx="1682359" cy="195501"/>
          </a:xfrm>
          <a:prstGeom prst="rect">
            <a:avLst/>
          </a:prstGeom>
        </p:spPr>
      </p:pic>
    </p:spTree>
    <p:extLst>
      <p:ext uri="{BB962C8B-B14F-4D97-AF65-F5344CB8AC3E}">
        <p14:creationId xmlns:p14="http://schemas.microsoft.com/office/powerpoint/2010/main" val="1254460304"/>
      </p:ext>
    </p:extLst>
  </p:cSld>
  <p:clrMapOvr>
    <a:masterClrMapping/>
  </p:clrMapOvr>
  <p:transition>
    <p:fade/>
  </p:transition>
  <p:timing>
    <p:tnLst>
      <p:par>
        <p:cTn id="1" dur="indefinite" restart="never" nodeType="tmRoot"/>
      </p:par>
    </p:tn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19248" y="228601"/>
            <a:ext cx="11151917" cy="747897"/>
          </a:xfrm>
        </p:spPr>
        <p:txBody>
          <a:bodyPr/>
          <a:lstStyle>
            <a:lvl1pPr>
              <a:defRPr sz="5400"/>
            </a:lvl1pPr>
          </a:lstStyle>
          <a:p>
            <a:r>
              <a:rPr lang="en-US" smtClean="0"/>
              <a:t>Click to edit Master title style</a:t>
            </a:r>
            <a:endParaRPr lang="en-US" dirty="0"/>
          </a:p>
        </p:txBody>
      </p:sp>
      <p:sp>
        <p:nvSpPr>
          <p:cNvPr id="3" name="Text Placeholder 2"/>
          <p:cNvSpPr>
            <a:spLocks noGrp="1"/>
          </p:cNvSpPr>
          <p:nvPr>
            <p:ph type="body" idx="1"/>
          </p:nvPr>
        </p:nvSpPr>
        <p:spPr>
          <a:xfrm>
            <a:off x="519248" y="1447800"/>
            <a:ext cx="5487829" cy="443198"/>
          </a:xfrm>
        </p:spPr>
        <p:txBody>
          <a:bodyPr anchor="b"/>
          <a:lstStyle>
            <a:lvl1pPr marL="0" indent="0">
              <a:lnSpc>
                <a:spcPct val="90000"/>
              </a:lnSpc>
              <a:spcBef>
                <a:spcPts val="0"/>
              </a:spcBef>
              <a:buNone/>
              <a:defRPr sz="3200" b="0">
                <a:latin typeface="Segoe UI Light" pitchFamily="34" charset="0"/>
              </a:defRPr>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08000" y="2266796"/>
            <a:ext cx="5486400" cy="1945148"/>
          </a:xfrm>
        </p:spPr>
        <p:txBody>
          <a:bodyPr/>
          <a:lstStyle>
            <a:lvl1pPr marL="403225" indent="-403225">
              <a:buSzPct val="80000"/>
              <a:buFont typeface="Arial" pitchFamily="34" charset="0"/>
              <a:buChar char="•"/>
              <a:defRPr sz="2800"/>
            </a:lvl1pPr>
            <a:lvl2pPr marL="744538" indent="-322263">
              <a:buSzPct val="80000"/>
              <a:buFont typeface="Arial" pitchFamily="34" charset="0"/>
              <a:buChar char="•"/>
              <a:defRPr sz="2800"/>
            </a:lvl2pPr>
            <a:lvl3pPr marL="1027113" indent="-282575" defTabSz="1030288">
              <a:buSzPct val="80000"/>
              <a:buFont typeface="Arial" pitchFamily="34" charset="0"/>
              <a:buChar char="•"/>
              <a:defRPr sz="2400"/>
            </a:lvl3pPr>
            <a:lvl4pPr marL="1317625" indent="-287338">
              <a:buSzPct val="80000"/>
              <a:buFont typeface="Arial" pitchFamily="34" charset="0"/>
              <a:buChar char="•"/>
              <a:defRPr sz="2000"/>
            </a:lvl4pPr>
            <a:lvl5pPr marL="1541463" indent="-223838">
              <a:buSzPct val="80000"/>
              <a:buFont typeface="Arial" pitchFamily="34" charset="0"/>
              <a:buChar char="•"/>
              <a:defRPr sz="20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3335" y="1447800"/>
            <a:ext cx="5487829" cy="443198"/>
          </a:xfrm>
        </p:spPr>
        <p:txBody>
          <a:bodyPr anchor="b"/>
          <a:lstStyle>
            <a:lvl1pPr marL="0" indent="0">
              <a:lnSpc>
                <a:spcPct val="90000"/>
              </a:lnSpc>
              <a:spcBef>
                <a:spcPts val="0"/>
              </a:spcBef>
              <a:buNone/>
              <a:defRPr sz="3200" b="0">
                <a:latin typeface="Segoe UI Light" pitchFamily="34" charset="0"/>
              </a:defRPr>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83335" y="2266796"/>
            <a:ext cx="5487829" cy="1945148"/>
          </a:xfrm>
        </p:spPr>
        <p:txBody>
          <a:bodyPr/>
          <a:lstStyle>
            <a:lvl1pPr marL="296321" indent="-296321">
              <a:buSzPct val="80000"/>
              <a:buFont typeface="Arial" pitchFamily="34" charset="0"/>
              <a:buChar char="•"/>
              <a:defRPr lang="en-US" sz="2800" kern="1200" dirty="0" smtClean="0">
                <a:gradFill>
                  <a:gsLst>
                    <a:gs pos="0">
                      <a:srgbClr val="595959"/>
                    </a:gs>
                    <a:gs pos="86000">
                      <a:srgbClr val="595959"/>
                    </a:gs>
                  </a:gsLst>
                  <a:lin ang="5400000" scaled="0"/>
                </a:gradFill>
                <a:latin typeface="+mn-lt"/>
                <a:ea typeface="+mn-ea"/>
                <a:cs typeface="+mn-cs"/>
              </a:defRPr>
            </a:lvl1pPr>
            <a:lvl2pPr marL="457200" indent="-457200">
              <a:buSzPct val="80000"/>
              <a:buFont typeface="Arial" pitchFamily="34" charset="0"/>
              <a:buChar char="•"/>
              <a:defRPr lang="en-US" sz="2800" kern="1200" dirty="0" smtClean="0">
                <a:gradFill>
                  <a:gsLst>
                    <a:gs pos="0">
                      <a:srgbClr val="595959"/>
                    </a:gs>
                    <a:gs pos="86000">
                      <a:srgbClr val="595959"/>
                    </a:gs>
                  </a:gsLst>
                  <a:lin ang="5400000" scaled="0"/>
                </a:gradFill>
                <a:latin typeface="+mn-lt"/>
                <a:ea typeface="+mn-ea"/>
                <a:cs typeface="+mn-cs"/>
              </a:defRPr>
            </a:lvl2pPr>
            <a:lvl3pPr marL="765175" indent="-342900">
              <a:buSzPct val="80000"/>
              <a:buFont typeface="Arial" pitchFamily="34" charset="0"/>
              <a:buChar char="•"/>
              <a:defRPr lang="en-US" sz="2400" kern="1200" dirty="0" smtClean="0">
                <a:gradFill>
                  <a:gsLst>
                    <a:gs pos="0">
                      <a:srgbClr val="595959"/>
                    </a:gs>
                    <a:gs pos="86000">
                      <a:srgbClr val="595959"/>
                    </a:gs>
                  </a:gsLst>
                  <a:lin ang="5400000" scaled="0"/>
                </a:gradFill>
                <a:latin typeface="+mn-lt"/>
                <a:ea typeface="+mn-ea"/>
                <a:cs typeface="+mn-cs"/>
              </a:defRPr>
            </a:lvl3pPr>
            <a:lvl4pPr marL="1373187" indent="-342900">
              <a:buSzPct val="80000"/>
              <a:buFont typeface="Arial" pitchFamily="34" charset="0"/>
              <a:buChar char="•"/>
              <a:defRPr lang="en-US" sz="2000" kern="1200" dirty="0" smtClean="0">
                <a:gradFill>
                  <a:gsLst>
                    <a:gs pos="0">
                      <a:srgbClr val="595959"/>
                    </a:gs>
                    <a:gs pos="86000">
                      <a:srgbClr val="595959"/>
                    </a:gs>
                  </a:gsLst>
                  <a:lin ang="5400000" scaled="0"/>
                </a:gradFill>
                <a:latin typeface="+mn-lt"/>
                <a:ea typeface="+mn-ea"/>
                <a:cs typeface="+mn-cs"/>
              </a:defRPr>
            </a:lvl4pPr>
            <a:lvl5pPr marL="1087438" indent="-342900">
              <a:buSzPct val="80000"/>
              <a:buFont typeface="Arial" pitchFamily="34" charset="0"/>
              <a:buChar char="•"/>
              <a:defRPr lang="en-US" sz="2000" kern="1200" dirty="0">
                <a:gradFill>
                  <a:gsLst>
                    <a:gs pos="0">
                      <a:srgbClr val="595959"/>
                    </a:gs>
                    <a:gs pos="86000">
                      <a:srgbClr val="595959"/>
                    </a:gs>
                  </a:gsLst>
                  <a:lin ang="5400000" scaled="0"/>
                </a:gradFill>
                <a:latin typeface="+mn-lt"/>
                <a:ea typeface="+mn-ea"/>
                <a:cs typeface="+mn-cs"/>
              </a:defRPr>
            </a:lvl5pPr>
            <a:lvl6pPr marL="1373187" indent="-342900">
              <a:defRPr sz="1600"/>
            </a:lvl6pPr>
            <a:lvl7pPr marL="1603375" indent="-285750">
              <a:defRPr sz="1600"/>
            </a:lvl7pPr>
            <a:lvl8pPr>
              <a:defRPr sz="1600"/>
            </a:lvl8pPr>
            <a:lvl9pPr>
              <a:defRPr sz="1600"/>
            </a:lvl9pPr>
          </a:lstStyle>
          <a:p>
            <a:pPr marL="403225" lvl="0" indent="-403225" algn="l" defTabSz="914363" rtl="0" eaLnBrk="1" latinLnBrk="0" hangingPunct="1">
              <a:lnSpc>
                <a:spcPct val="90000"/>
              </a:lnSpc>
              <a:spcBef>
                <a:spcPct val="20000"/>
              </a:spcBef>
              <a:buSzPct val="80000"/>
            </a:pPr>
            <a:r>
              <a:rPr lang="en-US" smtClean="0"/>
              <a:t>Click to edit Master text styles</a:t>
            </a:r>
          </a:p>
          <a:p>
            <a:pPr marL="403225" lvl="1" indent="-403225" algn="l" defTabSz="914363" rtl="0" eaLnBrk="1" latinLnBrk="0" hangingPunct="1">
              <a:lnSpc>
                <a:spcPct val="90000"/>
              </a:lnSpc>
              <a:spcBef>
                <a:spcPct val="20000"/>
              </a:spcBef>
              <a:buSzPct val="80000"/>
            </a:pPr>
            <a:r>
              <a:rPr lang="en-US" smtClean="0"/>
              <a:t>Second level</a:t>
            </a:r>
          </a:p>
          <a:p>
            <a:pPr marL="403225" lvl="2" indent="-403225" algn="l" defTabSz="914363" rtl="0" eaLnBrk="1" latinLnBrk="0" hangingPunct="1">
              <a:lnSpc>
                <a:spcPct val="90000"/>
              </a:lnSpc>
              <a:spcBef>
                <a:spcPct val="20000"/>
              </a:spcBef>
              <a:buSzPct val="80000"/>
            </a:pPr>
            <a:r>
              <a:rPr lang="en-US" smtClean="0"/>
              <a:t>Third level</a:t>
            </a:r>
          </a:p>
          <a:p>
            <a:pPr marL="403225" lvl="3" indent="-403225" algn="l" defTabSz="914363" rtl="0" eaLnBrk="1" latinLnBrk="0" hangingPunct="1">
              <a:lnSpc>
                <a:spcPct val="90000"/>
              </a:lnSpc>
              <a:spcBef>
                <a:spcPct val="20000"/>
              </a:spcBef>
              <a:buSzPct val="80000"/>
            </a:pPr>
            <a:r>
              <a:rPr lang="en-US" smtClean="0"/>
              <a:t>Fourth level</a:t>
            </a:r>
          </a:p>
          <a:p>
            <a:pPr marL="403225" lvl="4" indent="-403225" algn="l" defTabSz="914363" rtl="0" eaLnBrk="1" latinLnBrk="0" hangingPunct="1">
              <a:lnSpc>
                <a:spcPct val="90000"/>
              </a:lnSpc>
              <a:spcBef>
                <a:spcPct val="20000"/>
              </a:spcBef>
              <a:buSzPct val="80000"/>
            </a:pPr>
            <a:r>
              <a:rPr lang="en-US" smtClean="0"/>
              <a:t>Fifth level</a:t>
            </a:r>
            <a:endParaRPr lang="en-US" dirty="0"/>
          </a:p>
        </p:txBody>
      </p:sp>
      <p:pic>
        <p:nvPicPr>
          <p:cNvPr id="7" name="Picture 6"/>
          <p:cNvPicPr>
            <a:picLocks noChangeAspect="1"/>
          </p:cNvPicPr>
          <p:nvPr/>
        </p:nvPicPr>
        <p:blipFill>
          <a:blip r:embed="rId2" cstate="print">
            <a:duotone>
              <a:prstClr val="black"/>
              <a:schemeClr val="tx2">
                <a:tint val="45000"/>
                <a:satMod val="400000"/>
              </a:schemeClr>
            </a:duotone>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518804" y="6372547"/>
            <a:ext cx="1682359" cy="195501"/>
          </a:xfrm>
          <a:prstGeom prst="rect">
            <a:avLst/>
          </a:prstGeom>
        </p:spPr>
      </p:pic>
    </p:spTree>
    <p:extLst>
      <p:ext uri="{BB962C8B-B14F-4D97-AF65-F5344CB8AC3E}">
        <p14:creationId xmlns:p14="http://schemas.microsoft.com/office/powerpoint/2010/main" val="637593260"/>
      </p:ext>
    </p:extLst>
  </p:cSld>
  <p:clrMapOvr>
    <a:masterClrMapping/>
  </p:clrMapOvr>
  <p:transition>
    <p:fade/>
  </p:transition>
  <p:timing>
    <p:tnLst>
      <p:par>
        <p:cTn id="1" dur="indefinite" restart="never" nodeType="tmRoot"/>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19248" y="228601"/>
            <a:ext cx="11151917" cy="747897"/>
          </a:xfrm>
        </p:spPr>
        <p:txBody>
          <a:bodyPr/>
          <a:lstStyle>
            <a:lvl1pPr>
              <a:defRPr sz="5400"/>
            </a:lvl1pPr>
          </a:lstStyle>
          <a:p>
            <a:r>
              <a:rPr lang="en-US" smtClean="0"/>
              <a:t>Click to edit Master title style</a:t>
            </a:r>
            <a:endParaRPr lang="en-US" dirty="0"/>
          </a:p>
        </p:txBody>
      </p:sp>
      <p:pic>
        <p:nvPicPr>
          <p:cNvPr id="3" name="Picture 2"/>
          <p:cNvPicPr>
            <a:picLocks noChangeAspect="1"/>
          </p:cNvPicPr>
          <p:nvPr/>
        </p:nvPicPr>
        <p:blipFill>
          <a:blip r:embed="rId4" cstate="print">
            <a:duotone>
              <a:prstClr val="black"/>
              <a:schemeClr val="tx2">
                <a:tint val="45000"/>
                <a:satMod val="400000"/>
              </a:schemeClr>
            </a:duotone>
            <a:extLst>
              <a:ext uri="{BEBA8EAE-BF5A-486C-A8C5-ECC9F3942E4B}">
                <a14:imgProps xmlns:a14="http://schemas.microsoft.com/office/drawing/2010/main">
                  <a14:imgLayer r:embed="rId5">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518804" y="6372547"/>
            <a:ext cx="1682359" cy="195501"/>
          </a:xfrm>
          <a:prstGeom prst="rect">
            <a:avLst/>
          </a:prstGeom>
        </p:spPr>
      </p:pic>
      <p:graphicFrame>
        <p:nvGraphicFramePr>
          <p:cNvPr id="4" name="Object 3" hidden="1"/>
          <p:cNvGraphicFramePr>
            <a:graphicFrameLocks noChangeAspect="1"/>
          </p:cNvGraphicFramePr>
          <p:nvPr userDrawn="1">
            <p:custDataLst>
              <p:tags r:id="rId2"/>
            </p:custDataLst>
            <p:extLst/>
          </p:nvPr>
        </p:nvGraphicFramePr>
        <p:xfrm>
          <a:off x="0" y="0"/>
          <a:ext cx="158791" cy="158750"/>
        </p:xfrm>
        <a:graphic>
          <a:graphicData uri="http://schemas.openxmlformats.org/presentationml/2006/ole">
            <mc:AlternateContent xmlns:mc="http://schemas.openxmlformats.org/markup-compatibility/2006">
              <mc:Choice xmlns:v="urn:schemas-microsoft-com:vml" Requires="v">
                <p:oleObj spid="_x0000_s51237" name="think-cell Slide" r:id="rId6" imgW="270" imgH="270" progId="TCLayout.ActiveDocument.1">
                  <p:embed/>
                </p:oleObj>
              </mc:Choice>
              <mc:Fallback>
                <p:oleObj name="think-cell Slide" r:id="rId6" imgW="270" imgH="270" progId="TCLayout.ActiveDocument.1">
                  <p:embed/>
                  <p:pic>
                    <p:nvPicPr>
                      <p:cNvPr id="0" name=""/>
                      <p:cNvPicPr/>
                      <p:nvPr/>
                    </p:nvPicPr>
                    <p:blipFill>
                      <a:blip r:embed="rId7"/>
                      <a:stretch>
                        <a:fillRect/>
                      </a:stretch>
                    </p:blipFill>
                    <p:spPr>
                      <a:xfrm>
                        <a:off x="0" y="0"/>
                        <a:ext cx="158791" cy="158750"/>
                      </a:xfrm>
                      <a:prstGeom prst="rect">
                        <a:avLst/>
                      </a:prstGeom>
                    </p:spPr>
                  </p:pic>
                </p:oleObj>
              </mc:Fallback>
            </mc:AlternateContent>
          </a:graphicData>
        </a:graphic>
      </p:graphicFrame>
    </p:spTree>
    <p:extLst>
      <p:ext uri="{BB962C8B-B14F-4D97-AF65-F5344CB8AC3E}">
        <p14:creationId xmlns:p14="http://schemas.microsoft.com/office/powerpoint/2010/main" val="1889905115"/>
      </p:ext>
    </p:extLst>
  </p:cSld>
  <p:clrMapOvr>
    <a:masterClrMapping/>
  </p:clrMapOvr>
  <p:transition>
    <p:fade/>
  </p:transition>
  <p:timing>
    <p:tnLst>
      <p:par>
        <p:cTn id="1" dur="indefinite" restart="never" nodeType="tmRoot"/>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2" name="Picture 1"/>
          <p:cNvPicPr>
            <a:picLocks noChangeAspect="1"/>
          </p:cNvPicPr>
          <p:nvPr/>
        </p:nvPicPr>
        <p:blipFill>
          <a:blip r:embed="rId4" cstate="print">
            <a:duotone>
              <a:prstClr val="black"/>
              <a:schemeClr val="tx2">
                <a:tint val="45000"/>
                <a:satMod val="400000"/>
              </a:schemeClr>
            </a:duotone>
            <a:extLst>
              <a:ext uri="{BEBA8EAE-BF5A-486C-A8C5-ECC9F3942E4B}">
                <a14:imgProps xmlns:a14="http://schemas.microsoft.com/office/drawing/2010/main">
                  <a14:imgLayer r:embed="rId5">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518804" y="6372547"/>
            <a:ext cx="1682359" cy="195501"/>
          </a:xfrm>
          <a:prstGeom prst="rect">
            <a:avLst/>
          </a:prstGeom>
        </p:spPr>
      </p:pic>
      <p:graphicFrame>
        <p:nvGraphicFramePr>
          <p:cNvPr id="3" name="Object 2" hidden="1"/>
          <p:cNvGraphicFramePr>
            <a:graphicFrameLocks noChangeAspect="1"/>
          </p:cNvGraphicFramePr>
          <p:nvPr userDrawn="1">
            <p:custDataLst>
              <p:tags r:id="rId2"/>
            </p:custDataLst>
            <p:extLst/>
          </p:nvPr>
        </p:nvGraphicFramePr>
        <p:xfrm>
          <a:off x="0" y="0"/>
          <a:ext cx="158791" cy="158750"/>
        </p:xfrm>
        <a:graphic>
          <a:graphicData uri="http://schemas.openxmlformats.org/presentationml/2006/ole">
            <mc:AlternateContent xmlns:mc="http://schemas.openxmlformats.org/markup-compatibility/2006">
              <mc:Choice xmlns:v="urn:schemas-microsoft-com:vml" Requires="v">
                <p:oleObj spid="_x0000_s52261" name="think-cell Slide" r:id="rId6" imgW="270" imgH="270" progId="TCLayout.ActiveDocument.1">
                  <p:embed/>
                </p:oleObj>
              </mc:Choice>
              <mc:Fallback>
                <p:oleObj name="think-cell Slide" r:id="rId6" imgW="270" imgH="270" progId="TCLayout.ActiveDocument.1">
                  <p:embed/>
                  <p:pic>
                    <p:nvPicPr>
                      <p:cNvPr id="0" name=""/>
                      <p:cNvPicPr/>
                      <p:nvPr/>
                    </p:nvPicPr>
                    <p:blipFill>
                      <a:blip r:embed="rId7"/>
                      <a:stretch>
                        <a:fillRect/>
                      </a:stretch>
                    </p:blipFill>
                    <p:spPr>
                      <a:xfrm>
                        <a:off x="0" y="0"/>
                        <a:ext cx="158791" cy="158750"/>
                      </a:xfrm>
                      <a:prstGeom prst="rect">
                        <a:avLst/>
                      </a:prstGeom>
                    </p:spPr>
                  </p:pic>
                </p:oleObj>
              </mc:Fallback>
            </mc:AlternateContent>
          </a:graphicData>
        </a:graphic>
      </p:graphicFrame>
    </p:spTree>
    <p:extLst>
      <p:ext uri="{BB962C8B-B14F-4D97-AF65-F5344CB8AC3E}">
        <p14:creationId xmlns:p14="http://schemas.microsoft.com/office/powerpoint/2010/main" val="2136394109"/>
      </p:ext>
    </p:extLst>
  </p:cSld>
  <p:clrMapOvr>
    <a:masterClrMapping/>
  </p:clrMapOvr>
  <p:transition>
    <p:fade/>
  </p:transition>
  <p:timing>
    <p:tnLst>
      <p:par>
        <p:cTn id="1" dur="indefinite" restart="never" nodeType="tmRoot"/>
      </p:par>
    </p:tn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Agenda">
    <p:bg>
      <p:bgPr>
        <a:solidFill>
          <a:schemeClr val="bg1"/>
        </a:solidFill>
        <a:effectLst/>
      </p:bgPr>
    </p:bg>
    <p:spTree>
      <p:nvGrpSpPr>
        <p:cNvPr id="1" name=""/>
        <p:cNvGrpSpPr/>
        <p:nvPr/>
      </p:nvGrpSpPr>
      <p:grpSpPr>
        <a:xfrm>
          <a:off x="0" y="0"/>
          <a:ext cx="0" cy="0"/>
          <a:chOff x="0" y="0"/>
          <a:chExt cx="0" cy="0"/>
        </a:xfrm>
      </p:grpSpPr>
      <p:sp>
        <p:nvSpPr>
          <p:cNvPr id="19" name="Rectangle 18"/>
          <p:cNvSpPr/>
          <p:nvPr/>
        </p:nvSpPr>
        <p:spPr bwMode="auto">
          <a:xfrm>
            <a:off x="519248" y="1447800"/>
            <a:ext cx="11151916" cy="5181600"/>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04" tIns="45703" rIns="91404" bIns="45703" numCol="1" spcCol="0" rtlCol="0" anchor="ctr" anchorCtr="0" compatLnSpc="1">
            <a:prstTxWarp prst="textNoShape">
              <a:avLst/>
            </a:prstTxWarp>
          </a:bodyPr>
          <a:lstStyle/>
          <a:p>
            <a:pPr algn="ctr" defTabSz="913788" fontAlgn="base">
              <a:spcBef>
                <a:spcPct val="0"/>
              </a:spcBef>
              <a:spcAft>
                <a:spcPct val="0"/>
              </a:spcAft>
            </a:pPr>
            <a:endParaRPr lang="en-US" sz="2200" dirty="0">
              <a:gradFill>
                <a:gsLst>
                  <a:gs pos="0">
                    <a:srgbClr val="FFFFFF"/>
                  </a:gs>
                  <a:gs pos="100000">
                    <a:srgbClr val="FFFFFF"/>
                  </a:gs>
                </a:gsLst>
                <a:lin ang="5400000" scaled="0"/>
              </a:gradFill>
            </a:endParaRPr>
          </a:p>
        </p:txBody>
      </p:sp>
      <p:sp>
        <p:nvSpPr>
          <p:cNvPr id="2" name="Title 1"/>
          <p:cNvSpPr>
            <a:spLocks noGrp="1"/>
          </p:cNvSpPr>
          <p:nvPr>
            <p:ph type="title"/>
          </p:nvPr>
        </p:nvSpPr>
        <p:spPr/>
        <p:txBody>
          <a:bodyPr/>
          <a:lstStyle>
            <a:lvl1pPr algn="l" defTabSz="914363" rtl="0" eaLnBrk="1" latinLnBrk="0" hangingPunct="1">
              <a:lnSpc>
                <a:spcPct val="90000"/>
              </a:lnSpc>
              <a:spcBef>
                <a:spcPct val="0"/>
              </a:spcBef>
              <a:buNone/>
              <a:defRPr lang="en-US" sz="5400" b="0" kern="1200" cap="none" spc="-100" baseline="0" dirty="0">
                <a:ln w="3175">
                  <a:noFill/>
                </a:ln>
                <a:gradFill flip="none" rotWithShape="1">
                  <a:gsLst>
                    <a:gs pos="0">
                      <a:srgbClr val="595959"/>
                    </a:gs>
                    <a:gs pos="86000">
                      <a:srgbClr val="595959"/>
                    </a:gs>
                  </a:gsLst>
                  <a:lin ang="5400000" scaled="0"/>
                  <a:tileRect/>
                </a:gradFill>
                <a:effectLst/>
                <a:latin typeface="Segoe UI Light" pitchFamily="34" charset="0"/>
                <a:ea typeface="+mn-ea"/>
                <a:cs typeface="Arial" charset="0"/>
              </a:defRPr>
            </a:lvl1pPr>
          </a:lstStyle>
          <a:p>
            <a:r>
              <a:rPr lang="en-US" smtClean="0"/>
              <a:t>Click to edit Master title style</a:t>
            </a:r>
            <a:endParaRPr lang="en-US" dirty="0"/>
          </a:p>
        </p:txBody>
      </p:sp>
      <p:sp>
        <p:nvSpPr>
          <p:cNvPr id="5" name="Text Placeholder 4"/>
          <p:cNvSpPr>
            <a:spLocks noGrp="1"/>
          </p:cNvSpPr>
          <p:nvPr>
            <p:ph type="body" sz="quarter" idx="11"/>
          </p:nvPr>
        </p:nvSpPr>
        <p:spPr>
          <a:xfrm>
            <a:off x="3474709" y="3417661"/>
            <a:ext cx="6947121" cy="1241878"/>
          </a:xfrm>
        </p:spPr>
        <p:txBody>
          <a:bodyPr lIns="182880" tIns="182880" anchor="ctr" anchorCtr="0"/>
          <a:lstStyle>
            <a:lvl1pPr marL="574675" indent="-571500">
              <a:spcAft>
                <a:spcPts val="1200"/>
              </a:spcAft>
              <a:buNone/>
              <a:defRPr lang="en-US" sz="4400" kern="1200" spc="-100" baseline="0" dirty="0" smtClean="0">
                <a:gradFill>
                  <a:gsLst>
                    <a:gs pos="0">
                      <a:srgbClr val="595959"/>
                    </a:gs>
                    <a:gs pos="86000">
                      <a:srgbClr val="595959"/>
                    </a:gs>
                  </a:gsLst>
                  <a:lin ang="5400000" scaled="0"/>
                </a:gradFill>
                <a:latin typeface="Segoe UI Light" pitchFamily="34" charset="0"/>
                <a:ea typeface="+mn-ea"/>
                <a:cs typeface="+mn-cs"/>
              </a:defRPr>
            </a:lvl1pPr>
            <a:lvl2pPr marL="346075" indent="-342900">
              <a:buFont typeface="Arial" pitchFamily="34" charset="0"/>
              <a:buNone/>
              <a:defRPr lang="en-US" sz="2400" kern="1200" spc="-50" baseline="0" dirty="0">
                <a:gradFill>
                  <a:gsLst>
                    <a:gs pos="0">
                      <a:srgbClr val="595959"/>
                    </a:gs>
                    <a:gs pos="86000">
                      <a:srgbClr val="595959"/>
                    </a:gs>
                  </a:gsLst>
                  <a:lin ang="5400000" scaled="0"/>
                </a:gradFill>
                <a:latin typeface="+mn-lt"/>
                <a:ea typeface="+mn-ea"/>
                <a:cs typeface="+mn-cs"/>
              </a:defRPr>
            </a:lvl2pPr>
          </a:lstStyle>
          <a:p>
            <a:pPr marL="3175" lvl="0" indent="0" algn="l" defTabSz="914363" rtl="0" eaLnBrk="1" latinLnBrk="0" hangingPunct="1">
              <a:lnSpc>
                <a:spcPct val="90000"/>
              </a:lnSpc>
              <a:spcBef>
                <a:spcPts val="0"/>
              </a:spcBef>
              <a:spcAft>
                <a:spcPts val="900"/>
              </a:spcAft>
              <a:buSzPct val="80000"/>
            </a:pPr>
            <a:r>
              <a:rPr lang="en-US" smtClean="0"/>
              <a:t>Click to edit Master text styles</a:t>
            </a:r>
          </a:p>
          <a:p>
            <a:pPr marL="3175" lvl="1" indent="0" algn="l" defTabSz="914363" rtl="0" eaLnBrk="1" latinLnBrk="0" hangingPunct="1">
              <a:lnSpc>
                <a:spcPct val="90000"/>
              </a:lnSpc>
              <a:spcBef>
                <a:spcPts val="0"/>
              </a:spcBef>
              <a:spcAft>
                <a:spcPts val="900"/>
              </a:spcAft>
              <a:buSzPct val="80000"/>
            </a:pPr>
            <a:r>
              <a:rPr lang="en-US" smtClean="0"/>
              <a:t>Second level</a:t>
            </a:r>
          </a:p>
        </p:txBody>
      </p:sp>
      <p:sp>
        <p:nvSpPr>
          <p:cNvPr id="18" name="Freeform 105"/>
          <p:cNvSpPr>
            <a:spLocks/>
          </p:cNvSpPr>
          <p:nvPr/>
        </p:nvSpPr>
        <p:spPr bwMode="black">
          <a:xfrm>
            <a:off x="1200486" y="2133600"/>
            <a:ext cx="1865546" cy="3810000"/>
          </a:xfrm>
          <a:custGeom>
            <a:avLst/>
            <a:gdLst>
              <a:gd name="T0" fmla="*/ 38 w 42"/>
              <a:gd name="T1" fmla="*/ 23 h 86"/>
              <a:gd name="T2" fmla="*/ 35 w 42"/>
              <a:gd name="T3" fmla="*/ 27 h 86"/>
              <a:gd name="T4" fmla="*/ 35 w 42"/>
              <a:gd name="T5" fmla="*/ 65 h 86"/>
              <a:gd name="T6" fmla="*/ 21 w 42"/>
              <a:gd name="T7" fmla="*/ 79 h 86"/>
              <a:gd name="T8" fmla="*/ 7 w 42"/>
              <a:gd name="T9" fmla="*/ 65 h 86"/>
              <a:gd name="T10" fmla="*/ 7 w 42"/>
              <a:gd name="T11" fmla="*/ 16 h 86"/>
              <a:gd name="T12" fmla="*/ 16 w 42"/>
              <a:gd name="T13" fmla="*/ 7 h 86"/>
              <a:gd name="T14" fmla="*/ 25 w 42"/>
              <a:gd name="T15" fmla="*/ 16 h 86"/>
              <a:gd name="T16" fmla="*/ 25 w 42"/>
              <a:gd name="T17" fmla="*/ 16 h 86"/>
              <a:gd name="T18" fmla="*/ 25 w 42"/>
              <a:gd name="T19" fmla="*/ 54 h 86"/>
              <a:gd name="T20" fmla="*/ 22 w 42"/>
              <a:gd name="T21" fmla="*/ 58 h 86"/>
              <a:gd name="T22" fmla="*/ 18 w 42"/>
              <a:gd name="T23" fmla="*/ 54 h 86"/>
              <a:gd name="T24" fmla="*/ 18 w 42"/>
              <a:gd name="T25" fmla="*/ 25 h 86"/>
              <a:gd name="T26" fmla="*/ 14 w 42"/>
              <a:gd name="T27" fmla="*/ 22 h 86"/>
              <a:gd name="T28" fmla="*/ 11 w 42"/>
              <a:gd name="T29" fmla="*/ 25 h 86"/>
              <a:gd name="T30" fmla="*/ 11 w 42"/>
              <a:gd name="T31" fmla="*/ 54 h 86"/>
              <a:gd name="T32" fmla="*/ 22 w 42"/>
              <a:gd name="T33" fmla="*/ 65 h 86"/>
              <a:gd name="T34" fmla="*/ 32 w 42"/>
              <a:gd name="T35" fmla="*/ 54 h 86"/>
              <a:gd name="T36" fmla="*/ 32 w 42"/>
              <a:gd name="T37" fmla="*/ 16 h 86"/>
              <a:gd name="T38" fmla="*/ 32 w 42"/>
              <a:gd name="T39" fmla="*/ 16 h 86"/>
              <a:gd name="T40" fmla="*/ 16 w 42"/>
              <a:gd name="T41" fmla="*/ 0 h 86"/>
              <a:gd name="T42" fmla="*/ 0 w 42"/>
              <a:gd name="T43" fmla="*/ 16 h 86"/>
              <a:gd name="T44" fmla="*/ 0 w 42"/>
              <a:gd name="T45" fmla="*/ 65 h 86"/>
              <a:gd name="T46" fmla="*/ 21 w 42"/>
              <a:gd name="T47" fmla="*/ 86 h 86"/>
              <a:gd name="T48" fmla="*/ 42 w 42"/>
              <a:gd name="T49" fmla="*/ 65 h 86"/>
              <a:gd name="T50" fmla="*/ 42 w 42"/>
              <a:gd name="T51" fmla="*/ 65 h 86"/>
              <a:gd name="T52" fmla="*/ 42 w 42"/>
              <a:gd name="T53" fmla="*/ 27 h 86"/>
              <a:gd name="T54" fmla="*/ 38 w 42"/>
              <a:gd name="T55" fmla="*/ 2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2" h="86">
                <a:moveTo>
                  <a:pt x="38" y="23"/>
                </a:moveTo>
                <a:cubicBezTo>
                  <a:pt x="36" y="23"/>
                  <a:pt x="35" y="25"/>
                  <a:pt x="35" y="27"/>
                </a:cubicBezTo>
                <a:cubicBezTo>
                  <a:pt x="35" y="65"/>
                  <a:pt x="35" y="65"/>
                  <a:pt x="35" y="65"/>
                </a:cubicBezTo>
                <a:cubicBezTo>
                  <a:pt x="35" y="73"/>
                  <a:pt x="29" y="79"/>
                  <a:pt x="21" y="79"/>
                </a:cubicBezTo>
                <a:cubicBezTo>
                  <a:pt x="13" y="79"/>
                  <a:pt x="7" y="73"/>
                  <a:pt x="7" y="65"/>
                </a:cubicBezTo>
                <a:cubicBezTo>
                  <a:pt x="7" y="16"/>
                  <a:pt x="7" y="16"/>
                  <a:pt x="7" y="16"/>
                </a:cubicBezTo>
                <a:cubicBezTo>
                  <a:pt x="7" y="11"/>
                  <a:pt x="11" y="7"/>
                  <a:pt x="16" y="7"/>
                </a:cubicBezTo>
                <a:cubicBezTo>
                  <a:pt x="21" y="7"/>
                  <a:pt x="25" y="11"/>
                  <a:pt x="25" y="16"/>
                </a:cubicBezTo>
                <a:cubicBezTo>
                  <a:pt x="25" y="16"/>
                  <a:pt x="25" y="16"/>
                  <a:pt x="25" y="16"/>
                </a:cubicBezTo>
                <a:cubicBezTo>
                  <a:pt x="25" y="54"/>
                  <a:pt x="25" y="54"/>
                  <a:pt x="25" y="54"/>
                </a:cubicBezTo>
                <a:cubicBezTo>
                  <a:pt x="25" y="56"/>
                  <a:pt x="23" y="58"/>
                  <a:pt x="22" y="58"/>
                </a:cubicBezTo>
                <a:cubicBezTo>
                  <a:pt x="20" y="58"/>
                  <a:pt x="18" y="56"/>
                  <a:pt x="18" y="54"/>
                </a:cubicBezTo>
                <a:cubicBezTo>
                  <a:pt x="18" y="25"/>
                  <a:pt x="18" y="25"/>
                  <a:pt x="18" y="25"/>
                </a:cubicBezTo>
                <a:cubicBezTo>
                  <a:pt x="18" y="23"/>
                  <a:pt x="16" y="22"/>
                  <a:pt x="14" y="22"/>
                </a:cubicBezTo>
                <a:cubicBezTo>
                  <a:pt x="12" y="22"/>
                  <a:pt x="11" y="23"/>
                  <a:pt x="11" y="25"/>
                </a:cubicBezTo>
                <a:cubicBezTo>
                  <a:pt x="11" y="54"/>
                  <a:pt x="11" y="54"/>
                  <a:pt x="11" y="54"/>
                </a:cubicBezTo>
                <a:cubicBezTo>
                  <a:pt x="11" y="60"/>
                  <a:pt x="16" y="65"/>
                  <a:pt x="22" y="65"/>
                </a:cubicBezTo>
                <a:cubicBezTo>
                  <a:pt x="27" y="65"/>
                  <a:pt x="32" y="60"/>
                  <a:pt x="32" y="54"/>
                </a:cubicBezTo>
                <a:cubicBezTo>
                  <a:pt x="32" y="16"/>
                  <a:pt x="32" y="16"/>
                  <a:pt x="32" y="16"/>
                </a:cubicBezTo>
                <a:cubicBezTo>
                  <a:pt x="32" y="16"/>
                  <a:pt x="32" y="16"/>
                  <a:pt x="32" y="16"/>
                </a:cubicBezTo>
                <a:cubicBezTo>
                  <a:pt x="32" y="7"/>
                  <a:pt x="25" y="0"/>
                  <a:pt x="16" y="0"/>
                </a:cubicBezTo>
                <a:cubicBezTo>
                  <a:pt x="7" y="0"/>
                  <a:pt x="0" y="7"/>
                  <a:pt x="0" y="16"/>
                </a:cubicBezTo>
                <a:cubicBezTo>
                  <a:pt x="0" y="65"/>
                  <a:pt x="0" y="65"/>
                  <a:pt x="0" y="65"/>
                </a:cubicBezTo>
                <a:cubicBezTo>
                  <a:pt x="0" y="77"/>
                  <a:pt x="10" y="86"/>
                  <a:pt x="21" y="86"/>
                </a:cubicBezTo>
                <a:cubicBezTo>
                  <a:pt x="33" y="86"/>
                  <a:pt x="42" y="77"/>
                  <a:pt x="42" y="65"/>
                </a:cubicBezTo>
                <a:cubicBezTo>
                  <a:pt x="42" y="65"/>
                  <a:pt x="42" y="65"/>
                  <a:pt x="42" y="65"/>
                </a:cubicBezTo>
                <a:cubicBezTo>
                  <a:pt x="42" y="27"/>
                  <a:pt x="42" y="27"/>
                  <a:pt x="42" y="27"/>
                </a:cubicBezTo>
                <a:cubicBezTo>
                  <a:pt x="42" y="25"/>
                  <a:pt x="40" y="23"/>
                  <a:pt x="38" y="23"/>
                </a:cubicBezTo>
              </a:path>
            </a:pathLst>
          </a:custGeom>
          <a:solidFill>
            <a:schemeClr val="accent2"/>
          </a:solidFill>
          <a:ln>
            <a:noFill/>
          </a:ln>
          <a:extLst/>
        </p:spPr>
        <p:txBody>
          <a:bodyPr vert="horz" wrap="square" lIns="82305" tIns="41153" rIns="82305" bIns="41153" numCol="1" anchor="t" anchorCtr="0" compatLnSpc="1">
            <a:prstTxWarp prst="textNoShape">
              <a:avLst/>
            </a:prstTxWarp>
          </a:bodyPr>
          <a:lstStyle/>
          <a:p>
            <a:pPr defTabSz="1218987"/>
            <a:endParaRPr lang="en-US" sz="1600">
              <a:solidFill>
                <a:srgbClr val="292929"/>
              </a:solidFill>
            </a:endParaRPr>
          </a:p>
        </p:txBody>
      </p:sp>
      <p:graphicFrame>
        <p:nvGraphicFramePr>
          <p:cNvPr id="6" name="Object 5" hidden="1"/>
          <p:cNvGraphicFramePr>
            <a:graphicFrameLocks noChangeAspect="1"/>
          </p:cNvGraphicFramePr>
          <p:nvPr userDrawn="1">
            <p:custDataLst>
              <p:tags r:id="rId2"/>
            </p:custDataLst>
            <p:extLst/>
          </p:nvPr>
        </p:nvGraphicFramePr>
        <p:xfrm>
          <a:off x="0" y="0"/>
          <a:ext cx="158791" cy="158750"/>
        </p:xfrm>
        <a:graphic>
          <a:graphicData uri="http://schemas.openxmlformats.org/presentationml/2006/ole">
            <mc:AlternateContent xmlns:mc="http://schemas.openxmlformats.org/markup-compatibility/2006">
              <mc:Choice xmlns:v="urn:schemas-microsoft-com:vml" Requires="v">
                <p:oleObj spid="_x0000_s53285" name="think-cell Slide" r:id="rId6" imgW="270" imgH="270" progId="TCLayout.ActiveDocument.1">
                  <p:embed/>
                </p:oleObj>
              </mc:Choice>
              <mc:Fallback>
                <p:oleObj name="think-cell Slide" r:id="rId6" imgW="270" imgH="270" progId="TCLayout.ActiveDocument.1">
                  <p:embed/>
                  <p:pic>
                    <p:nvPicPr>
                      <p:cNvPr id="0" name=""/>
                      <p:cNvPicPr/>
                      <p:nvPr/>
                    </p:nvPicPr>
                    <p:blipFill>
                      <a:blip r:embed="rId7"/>
                      <a:stretch>
                        <a:fillRect/>
                      </a:stretch>
                    </p:blipFill>
                    <p:spPr>
                      <a:xfrm>
                        <a:off x="0" y="0"/>
                        <a:ext cx="158791" cy="158750"/>
                      </a:xfrm>
                      <a:prstGeom prst="rect">
                        <a:avLst/>
                      </a:prstGeom>
                    </p:spPr>
                  </p:pic>
                </p:oleObj>
              </mc:Fallback>
            </mc:AlternateContent>
          </a:graphicData>
        </a:graphic>
      </p:graphicFrame>
      <p:sp>
        <p:nvSpPr>
          <p:cNvPr id="7" name="Rectangle 6"/>
          <p:cNvSpPr/>
          <p:nvPr userDrawn="1">
            <p:custDataLst>
              <p:tags r:id="rId3"/>
            </p:custDataLst>
          </p:nvPr>
        </p:nvSpPr>
        <p:spPr bwMode="auto">
          <a:xfrm>
            <a:off x="519248" y="1447800"/>
            <a:ext cx="11151916" cy="5181600"/>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04" tIns="45703" rIns="91404" bIns="45703" numCol="1" spcCol="0" rtlCol="0" anchor="ctr" anchorCtr="0" compatLnSpc="1">
            <a:prstTxWarp prst="textNoShape">
              <a:avLst/>
            </a:prstTxWarp>
          </a:bodyPr>
          <a:lstStyle/>
          <a:p>
            <a:pPr algn="ctr" defTabSz="913788" fontAlgn="base">
              <a:spcBef>
                <a:spcPct val="0"/>
              </a:spcBef>
              <a:spcAft>
                <a:spcPct val="0"/>
              </a:spcAft>
            </a:pPr>
            <a:endParaRPr lang="en-US" sz="2200" dirty="0">
              <a:gradFill>
                <a:gsLst>
                  <a:gs pos="0">
                    <a:srgbClr val="FFFFFF"/>
                  </a:gs>
                  <a:gs pos="100000">
                    <a:srgbClr val="FFFFFF"/>
                  </a:gs>
                </a:gsLst>
                <a:lin ang="5400000" scaled="0"/>
              </a:gradFill>
            </a:endParaRPr>
          </a:p>
        </p:txBody>
      </p:sp>
      <p:sp>
        <p:nvSpPr>
          <p:cNvPr id="8" name="Freeform 105"/>
          <p:cNvSpPr>
            <a:spLocks/>
          </p:cNvSpPr>
          <p:nvPr userDrawn="1">
            <p:custDataLst>
              <p:tags r:id="rId4"/>
            </p:custDataLst>
          </p:nvPr>
        </p:nvSpPr>
        <p:spPr bwMode="black">
          <a:xfrm>
            <a:off x="1200486" y="2133600"/>
            <a:ext cx="1865546" cy="3810000"/>
          </a:xfrm>
          <a:custGeom>
            <a:avLst/>
            <a:gdLst>
              <a:gd name="T0" fmla="*/ 38 w 42"/>
              <a:gd name="T1" fmla="*/ 23 h 86"/>
              <a:gd name="T2" fmla="*/ 35 w 42"/>
              <a:gd name="T3" fmla="*/ 27 h 86"/>
              <a:gd name="T4" fmla="*/ 35 w 42"/>
              <a:gd name="T5" fmla="*/ 65 h 86"/>
              <a:gd name="T6" fmla="*/ 21 w 42"/>
              <a:gd name="T7" fmla="*/ 79 h 86"/>
              <a:gd name="T8" fmla="*/ 7 w 42"/>
              <a:gd name="T9" fmla="*/ 65 h 86"/>
              <a:gd name="T10" fmla="*/ 7 w 42"/>
              <a:gd name="T11" fmla="*/ 16 h 86"/>
              <a:gd name="T12" fmla="*/ 16 w 42"/>
              <a:gd name="T13" fmla="*/ 7 h 86"/>
              <a:gd name="T14" fmla="*/ 25 w 42"/>
              <a:gd name="T15" fmla="*/ 16 h 86"/>
              <a:gd name="T16" fmla="*/ 25 w 42"/>
              <a:gd name="T17" fmla="*/ 16 h 86"/>
              <a:gd name="T18" fmla="*/ 25 w 42"/>
              <a:gd name="T19" fmla="*/ 54 h 86"/>
              <a:gd name="T20" fmla="*/ 22 w 42"/>
              <a:gd name="T21" fmla="*/ 58 h 86"/>
              <a:gd name="T22" fmla="*/ 18 w 42"/>
              <a:gd name="T23" fmla="*/ 54 h 86"/>
              <a:gd name="T24" fmla="*/ 18 w 42"/>
              <a:gd name="T25" fmla="*/ 25 h 86"/>
              <a:gd name="T26" fmla="*/ 14 w 42"/>
              <a:gd name="T27" fmla="*/ 22 h 86"/>
              <a:gd name="T28" fmla="*/ 11 w 42"/>
              <a:gd name="T29" fmla="*/ 25 h 86"/>
              <a:gd name="T30" fmla="*/ 11 w 42"/>
              <a:gd name="T31" fmla="*/ 54 h 86"/>
              <a:gd name="T32" fmla="*/ 22 w 42"/>
              <a:gd name="T33" fmla="*/ 65 h 86"/>
              <a:gd name="T34" fmla="*/ 32 w 42"/>
              <a:gd name="T35" fmla="*/ 54 h 86"/>
              <a:gd name="T36" fmla="*/ 32 w 42"/>
              <a:gd name="T37" fmla="*/ 16 h 86"/>
              <a:gd name="T38" fmla="*/ 32 w 42"/>
              <a:gd name="T39" fmla="*/ 16 h 86"/>
              <a:gd name="T40" fmla="*/ 16 w 42"/>
              <a:gd name="T41" fmla="*/ 0 h 86"/>
              <a:gd name="T42" fmla="*/ 0 w 42"/>
              <a:gd name="T43" fmla="*/ 16 h 86"/>
              <a:gd name="T44" fmla="*/ 0 w 42"/>
              <a:gd name="T45" fmla="*/ 65 h 86"/>
              <a:gd name="T46" fmla="*/ 21 w 42"/>
              <a:gd name="T47" fmla="*/ 86 h 86"/>
              <a:gd name="T48" fmla="*/ 42 w 42"/>
              <a:gd name="T49" fmla="*/ 65 h 86"/>
              <a:gd name="T50" fmla="*/ 42 w 42"/>
              <a:gd name="T51" fmla="*/ 65 h 86"/>
              <a:gd name="T52" fmla="*/ 42 w 42"/>
              <a:gd name="T53" fmla="*/ 27 h 86"/>
              <a:gd name="T54" fmla="*/ 38 w 42"/>
              <a:gd name="T55" fmla="*/ 2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2" h="86">
                <a:moveTo>
                  <a:pt x="38" y="23"/>
                </a:moveTo>
                <a:cubicBezTo>
                  <a:pt x="36" y="23"/>
                  <a:pt x="35" y="25"/>
                  <a:pt x="35" y="27"/>
                </a:cubicBezTo>
                <a:cubicBezTo>
                  <a:pt x="35" y="65"/>
                  <a:pt x="35" y="65"/>
                  <a:pt x="35" y="65"/>
                </a:cubicBezTo>
                <a:cubicBezTo>
                  <a:pt x="35" y="73"/>
                  <a:pt x="29" y="79"/>
                  <a:pt x="21" y="79"/>
                </a:cubicBezTo>
                <a:cubicBezTo>
                  <a:pt x="13" y="79"/>
                  <a:pt x="7" y="73"/>
                  <a:pt x="7" y="65"/>
                </a:cubicBezTo>
                <a:cubicBezTo>
                  <a:pt x="7" y="16"/>
                  <a:pt x="7" y="16"/>
                  <a:pt x="7" y="16"/>
                </a:cubicBezTo>
                <a:cubicBezTo>
                  <a:pt x="7" y="11"/>
                  <a:pt x="11" y="7"/>
                  <a:pt x="16" y="7"/>
                </a:cubicBezTo>
                <a:cubicBezTo>
                  <a:pt x="21" y="7"/>
                  <a:pt x="25" y="11"/>
                  <a:pt x="25" y="16"/>
                </a:cubicBezTo>
                <a:cubicBezTo>
                  <a:pt x="25" y="16"/>
                  <a:pt x="25" y="16"/>
                  <a:pt x="25" y="16"/>
                </a:cubicBezTo>
                <a:cubicBezTo>
                  <a:pt x="25" y="54"/>
                  <a:pt x="25" y="54"/>
                  <a:pt x="25" y="54"/>
                </a:cubicBezTo>
                <a:cubicBezTo>
                  <a:pt x="25" y="56"/>
                  <a:pt x="23" y="58"/>
                  <a:pt x="22" y="58"/>
                </a:cubicBezTo>
                <a:cubicBezTo>
                  <a:pt x="20" y="58"/>
                  <a:pt x="18" y="56"/>
                  <a:pt x="18" y="54"/>
                </a:cubicBezTo>
                <a:cubicBezTo>
                  <a:pt x="18" y="25"/>
                  <a:pt x="18" y="25"/>
                  <a:pt x="18" y="25"/>
                </a:cubicBezTo>
                <a:cubicBezTo>
                  <a:pt x="18" y="23"/>
                  <a:pt x="16" y="22"/>
                  <a:pt x="14" y="22"/>
                </a:cubicBezTo>
                <a:cubicBezTo>
                  <a:pt x="12" y="22"/>
                  <a:pt x="11" y="23"/>
                  <a:pt x="11" y="25"/>
                </a:cubicBezTo>
                <a:cubicBezTo>
                  <a:pt x="11" y="54"/>
                  <a:pt x="11" y="54"/>
                  <a:pt x="11" y="54"/>
                </a:cubicBezTo>
                <a:cubicBezTo>
                  <a:pt x="11" y="60"/>
                  <a:pt x="16" y="65"/>
                  <a:pt x="22" y="65"/>
                </a:cubicBezTo>
                <a:cubicBezTo>
                  <a:pt x="27" y="65"/>
                  <a:pt x="32" y="60"/>
                  <a:pt x="32" y="54"/>
                </a:cubicBezTo>
                <a:cubicBezTo>
                  <a:pt x="32" y="16"/>
                  <a:pt x="32" y="16"/>
                  <a:pt x="32" y="16"/>
                </a:cubicBezTo>
                <a:cubicBezTo>
                  <a:pt x="32" y="16"/>
                  <a:pt x="32" y="16"/>
                  <a:pt x="32" y="16"/>
                </a:cubicBezTo>
                <a:cubicBezTo>
                  <a:pt x="32" y="7"/>
                  <a:pt x="25" y="0"/>
                  <a:pt x="16" y="0"/>
                </a:cubicBezTo>
                <a:cubicBezTo>
                  <a:pt x="7" y="0"/>
                  <a:pt x="0" y="7"/>
                  <a:pt x="0" y="16"/>
                </a:cubicBezTo>
                <a:cubicBezTo>
                  <a:pt x="0" y="65"/>
                  <a:pt x="0" y="65"/>
                  <a:pt x="0" y="65"/>
                </a:cubicBezTo>
                <a:cubicBezTo>
                  <a:pt x="0" y="77"/>
                  <a:pt x="10" y="86"/>
                  <a:pt x="21" y="86"/>
                </a:cubicBezTo>
                <a:cubicBezTo>
                  <a:pt x="33" y="86"/>
                  <a:pt x="42" y="77"/>
                  <a:pt x="42" y="65"/>
                </a:cubicBezTo>
                <a:cubicBezTo>
                  <a:pt x="42" y="65"/>
                  <a:pt x="42" y="65"/>
                  <a:pt x="42" y="65"/>
                </a:cubicBezTo>
                <a:cubicBezTo>
                  <a:pt x="42" y="27"/>
                  <a:pt x="42" y="27"/>
                  <a:pt x="42" y="27"/>
                </a:cubicBezTo>
                <a:cubicBezTo>
                  <a:pt x="42" y="25"/>
                  <a:pt x="40" y="23"/>
                  <a:pt x="38" y="23"/>
                </a:cubicBezTo>
              </a:path>
            </a:pathLst>
          </a:custGeom>
          <a:solidFill>
            <a:schemeClr val="accent2"/>
          </a:solidFill>
          <a:ln>
            <a:noFill/>
          </a:ln>
          <a:extLst/>
        </p:spPr>
        <p:txBody>
          <a:bodyPr vert="horz" wrap="square" lIns="82305" tIns="41153" rIns="82305" bIns="41153" numCol="1" anchor="t" anchorCtr="0" compatLnSpc="1">
            <a:prstTxWarp prst="textNoShape">
              <a:avLst/>
            </a:prstTxWarp>
          </a:bodyPr>
          <a:lstStyle/>
          <a:p>
            <a:pPr defTabSz="1218987"/>
            <a:endParaRPr lang="en-US" sz="1600">
              <a:solidFill>
                <a:srgbClr val="292929"/>
              </a:solidFill>
            </a:endParaRPr>
          </a:p>
        </p:txBody>
      </p:sp>
    </p:spTree>
    <p:extLst>
      <p:ext uri="{BB962C8B-B14F-4D97-AF65-F5344CB8AC3E}">
        <p14:creationId xmlns:p14="http://schemas.microsoft.com/office/powerpoint/2010/main" val="3231109747"/>
      </p:ext>
    </p:extLst>
  </p:cSld>
  <p:clrMapOvr>
    <a:masterClrMapping/>
  </p:clrMapOvr>
  <p:transition>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1_Demo, Video etc. &quot;special&quot; slides">
    <p:bg>
      <p:bgPr>
        <a:solidFill>
          <a:schemeClr val="accent1">
            <a:alpha val="99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889617" y="1447800"/>
            <a:ext cx="4206383" cy="1523494"/>
          </a:xfrm>
        </p:spPr>
        <p:txBody>
          <a:bodyPr anchor="ctr" anchorCtr="0">
            <a:noAutofit/>
          </a:bodyPr>
          <a:lstStyle>
            <a:lvl1pPr>
              <a:lnSpc>
                <a:spcPct val="90000"/>
              </a:lnSpc>
              <a:defRPr sz="4800" baseline="0">
                <a:solidFill>
                  <a:schemeClr val="bg1">
                    <a:alpha val="98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889617" y="5630473"/>
            <a:ext cx="4206384" cy="461665"/>
          </a:xfrm>
        </p:spPr>
        <p:txBody>
          <a:bodyPr>
            <a:noAutofit/>
          </a:bodyPr>
          <a:lstStyle>
            <a:lvl1pPr marL="0" indent="0" algn="l" defTabSz="914363" rtl="0" eaLnBrk="1" latinLnBrk="0" hangingPunct="1">
              <a:lnSpc>
                <a:spcPct val="90000"/>
              </a:lnSpc>
              <a:spcBef>
                <a:spcPts val="0"/>
              </a:spcBef>
              <a:buSzPct val="80000"/>
              <a:buFont typeface="Arial" pitchFamily="34" charset="0"/>
              <a:buNone/>
              <a:defRPr lang="en-US" sz="2400" kern="1200" dirty="0">
                <a:solidFill>
                  <a:schemeClr val="bg1">
                    <a:alpha val="99000"/>
                  </a:schemeClr>
                </a:solidFill>
                <a:latin typeface="+mn-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1889617" y="4160520"/>
            <a:ext cx="8874849" cy="1274538"/>
          </a:xfrm>
        </p:spPr>
        <p:txBody>
          <a:bodyPr anchor="t" anchorCtr="0">
            <a:noAutofit/>
            <a:scene3d>
              <a:camera prst="orthographicFront"/>
              <a:lightRig rig="flat" dir="t"/>
            </a:scene3d>
            <a:sp3d>
              <a:contourClr>
                <a:schemeClr val="bg2"/>
              </a:contourClr>
            </a:sp3d>
          </a:bodyPr>
          <a:lstStyle>
            <a:lvl1pPr marL="0" indent="0" algn="l">
              <a:buFont typeface="Arial" pitchFamily="34" charset="0"/>
              <a:buNone/>
              <a:defRPr kumimoji="0" lang="en-US" sz="6600" b="0" i="0" u="none" strike="noStrike" kern="1200" cap="none" spc="-642" normalizeH="0" baseline="0" noProof="0" dirty="0" smtClean="0">
                <a:ln w="11430"/>
                <a:solidFill>
                  <a:schemeClr val="accent1">
                    <a:lumMod val="40000"/>
                    <a:lumOff val="60000"/>
                    <a:alpha val="99000"/>
                  </a:schemeClr>
                </a:solidFill>
                <a:effectLst/>
                <a:uLnTx/>
                <a:uFillTx/>
                <a:latin typeface="Segoe UI Light" pitchFamily="34" charset="0"/>
                <a:ea typeface="+mn-ea"/>
                <a:cs typeface="+mn-cs"/>
              </a:defRPr>
            </a:lvl1pPr>
          </a:lstStyle>
          <a:p>
            <a:pPr lvl="0"/>
            <a:r>
              <a:rPr lang="en-US" dirty="0" smtClean="0"/>
              <a:t>click to…</a:t>
            </a:r>
          </a:p>
        </p:txBody>
      </p:sp>
      <p:grpSp>
        <p:nvGrpSpPr>
          <p:cNvPr id="9" name="Group 8"/>
          <p:cNvGrpSpPr/>
          <p:nvPr/>
        </p:nvGrpSpPr>
        <p:grpSpPr>
          <a:xfrm>
            <a:off x="7715394" y="2136047"/>
            <a:ext cx="3500039" cy="2114058"/>
            <a:chOff x="1411369" y="3975421"/>
            <a:chExt cx="1714604" cy="1035908"/>
          </a:xfrm>
        </p:grpSpPr>
        <p:sp>
          <p:nvSpPr>
            <p:cNvPr id="12" name="Freeform 6"/>
            <p:cNvSpPr>
              <a:spLocks/>
            </p:cNvSpPr>
            <p:nvPr userDrawn="1"/>
          </p:nvSpPr>
          <p:spPr bwMode="auto">
            <a:xfrm>
              <a:off x="1900471" y="3975421"/>
              <a:ext cx="1225502" cy="656717"/>
            </a:xfrm>
            <a:custGeom>
              <a:avLst/>
              <a:gdLst>
                <a:gd name="T0" fmla="*/ 138 w 189"/>
                <a:gd name="T1" fmla="*/ 0 h 101"/>
                <a:gd name="T2" fmla="*/ 94 w 189"/>
                <a:gd name="T3" fmla="*/ 26 h 101"/>
                <a:gd name="T4" fmla="*/ 75 w 189"/>
                <a:gd name="T5" fmla="*/ 21 h 101"/>
                <a:gd name="T6" fmla="*/ 40 w 189"/>
                <a:gd name="T7" fmla="*/ 42 h 101"/>
                <a:gd name="T8" fmla="*/ 29 w 189"/>
                <a:gd name="T9" fmla="*/ 40 h 101"/>
                <a:gd name="T10" fmla="*/ 0 w 189"/>
                <a:gd name="T11" fmla="*/ 64 h 101"/>
                <a:gd name="T12" fmla="*/ 11 w 189"/>
                <a:gd name="T13" fmla="*/ 62 h 101"/>
                <a:gd name="T14" fmla="*/ 30 w 189"/>
                <a:gd name="T15" fmla="*/ 66 h 101"/>
                <a:gd name="T16" fmla="*/ 82 w 189"/>
                <a:gd name="T17" fmla="*/ 39 h 101"/>
                <a:gd name="T18" fmla="*/ 145 w 189"/>
                <a:gd name="T19" fmla="*/ 101 h 101"/>
                <a:gd name="T20" fmla="*/ 189 w 189"/>
                <a:gd name="T21" fmla="*/ 51 h 101"/>
                <a:gd name="T22" fmla="*/ 138 w 189"/>
                <a:gd name="T23"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9" h="101">
                  <a:moveTo>
                    <a:pt x="138" y="0"/>
                  </a:moveTo>
                  <a:cubicBezTo>
                    <a:pt x="119" y="0"/>
                    <a:pt x="103" y="10"/>
                    <a:pt x="94" y="26"/>
                  </a:cubicBezTo>
                  <a:cubicBezTo>
                    <a:pt x="89" y="23"/>
                    <a:pt x="82" y="21"/>
                    <a:pt x="75" y="21"/>
                  </a:cubicBezTo>
                  <a:cubicBezTo>
                    <a:pt x="60" y="21"/>
                    <a:pt x="46" y="30"/>
                    <a:pt x="40" y="42"/>
                  </a:cubicBezTo>
                  <a:cubicBezTo>
                    <a:pt x="36" y="41"/>
                    <a:pt x="33" y="40"/>
                    <a:pt x="29" y="40"/>
                  </a:cubicBezTo>
                  <a:cubicBezTo>
                    <a:pt x="15" y="40"/>
                    <a:pt x="3" y="50"/>
                    <a:pt x="0" y="64"/>
                  </a:cubicBezTo>
                  <a:cubicBezTo>
                    <a:pt x="3" y="63"/>
                    <a:pt x="7" y="62"/>
                    <a:pt x="11" y="62"/>
                  </a:cubicBezTo>
                  <a:cubicBezTo>
                    <a:pt x="17" y="62"/>
                    <a:pt x="24" y="64"/>
                    <a:pt x="30" y="66"/>
                  </a:cubicBezTo>
                  <a:cubicBezTo>
                    <a:pt x="42" y="49"/>
                    <a:pt x="61" y="39"/>
                    <a:pt x="82" y="39"/>
                  </a:cubicBezTo>
                  <a:cubicBezTo>
                    <a:pt x="117" y="39"/>
                    <a:pt x="145" y="67"/>
                    <a:pt x="145" y="101"/>
                  </a:cubicBezTo>
                  <a:cubicBezTo>
                    <a:pt x="170" y="98"/>
                    <a:pt x="189" y="77"/>
                    <a:pt x="189" y="51"/>
                  </a:cubicBezTo>
                  <a:cubicBezTo>
                    <a:pt x="189" y="22"/>
                    <a:pt x="167" y="0"/>
                    <a:pt x="138"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defTabSz="1218987"/>
              <a:endParaRPr lang="en-US" sz="2400">
                <a:solidFill>
                  <a:srgbClr val="292929"/>
                </a:solidFill>
              </a:endParaRPr>
            </a:p>
          </p:txBody>
        </p:sp>
        <p:sp>
          <p:nvSpPr>
            <p:cNvPr id="15" name="Freeform 7"/>
            <p:cNvSpPr>
              <a:spLocks/>
            </p:cNvSpPr>
            <p:nvPr userDrawn="1"/>
          </p:nvSpPr>
          <p:spPr bwMode="auto">
            <a:xfrm>
              <a:off x="1411369" y="4269433"/>
              <a:ext cx="1390368" cy="741896"/>
            </a:xfrm>
            <a:custGeom>
              <a:avLst/>
              <a:gdLst>
                <a:gd name="T0" fmla="*/ 157 w 214"/>
                <a:gd name="T1" fmla="*/ 0 h 114"/>
                <a:gd name="T2" fmla="*/ 107 w 214"/>
                <a:gd name="T3" fmla="*/ 29 h 114"/>
                <a:gd name="T4" fmla="*/ 86 w 214"/>
                <a:gd name="T5" fmla="*/ 23 h 114"/>
                <a:gd name="T6" fmla="*/ 46 w 214"/>
                <a:gd name="T7" fmla="*/ 48 h 114"/>
                <a:gd name="T8" fmla="*/ 34 w 214"/>
                <a:gd name="T9" fmla="*/ 45 h 114"/>
                <a:gd name="T10" fmla="*/ 0 w 214"/>
                <a:gd name="T11" fmla="*/ 80 h 114"/>
                <a:gd name="T12" fmla="*/ 34 w 214"/>
                <a:gd name="T13" fmla="*/ 114 h 114"/>
                <a:gd name="T14" fmla="*/ 86 w 214"/>
                <a:gd name="T15" fmla="*/ 114 h 114"/>
                <a:gd name="T16" fmla="*/ 157 w 214"/>
                <a:gd name="T17" fmla="*/ 114 h 114"/>
                <a:gd name="T18" fmla="*/ 214 w 214"/>
                <a:gd name="T19" fmla="*/ 57 h 114"/>
                <a:gd name="T20" fmla="*/ 157 w 214"/>
                <a:gd name="T21"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4" h="114">
                  <a:moveTo>
                    <a:pt x="157" y="0"/>
                  </a:moveTo>
                  <a:cubicBezTo>
                    <a:pt x="136" y="0"/>
                    <a:pt x="117" y="11"/>
                    <a:pt x="107" y="29"/>
                  </a:cubicBezTo>
                  <a:cubicBezTo>
                    <a:pt x="101" y="25"/>
                    <a:pt x="94" y="23"/>
                    <a:pt x="86" y="23"/>
                  </a:cubicBezTo>
                  <a:cubicBezTo>
                    <a:pt x="69" y="23"/>
                    <a:pt x="54" y="33"/>
                    <a:pt x="46" y="48"/>
                  </a:cubicBezTo>
                  <a:cubicBezTo>
                    <a:pt x="42" y="46"/>
                    <a:pt x="38" y="45"/>
                    <a:pt x="34" y="45"/>
                  </a:cubicBezTo>
                  <a:cubicBezTo>
                    <a:pt x="15" y="45"/>
                    <a:pt x="0" y="61"/>
                    <a:pt x="0" y="80"/>
                  </a:cubicBezTo>
                  <a:cubicBezTo>
                    <a:pt x="0" y="99"/>
                    <a:pt x="15" y="114"/>
                    <a:pt x="34" y="114"/>
                  </a:cubicBezTo>
                  <a:cubicBezTo>
                    <a:pt x="86" y="114"/>
                    <a:pt x="86" y="114"/>
                    <a:pt x="86" y="114"/>
                  </a:cubicBezTo>
                  <a:cubicBezTo>
                    <a:pt x="157" y="114"/>
                    <a:pt x="157" y="114"/>
                    <a:pt x="157" y="114"/>
                  </a:cubicBezTo>
                  <a:cubicBezTo>
                    <a:pt x="189" y="114"/>
                    <a:pt x="214" y="89"/>
                    <a:pt x="214" y="57"/>
                  </a:cubicBezTo>
                  <a:cubicBezTo>
                    <a:pt x="214" y="25"/>
                    <a:pt x="189" y="0"/>
                    <a:pt x="157"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defTabSz="1218987"/>
              <a:endParaRPr lang="en-US" sz="2400">
                <a:solidFill>
                  <a:srgbClr val="292929"/>
                </a:solidFill>
              </a:endParaRPr>
            </a:p>
          </p:txBody>
        </p:sp>
      </p:grpSp>
      <p:graphicFrame>
        <p:nvGraphicFramePr>
          <p:cNvPr id="8" name="Object 7" hidden="1"/>
          <p:cNvGraphicFramePr>
            <a:graphicFrameLocks noChangeAspect="1"/>
          </p:cNvGraphicFramePr>
          <p:nvPr userDrawn="1">
            <p:custDataLst>
              <p:tags r:id="rId2"/>
            </p:custDataLst>
            <p:extLst/>
          </p:nvPr>
        </p:nvGraphicFramePr>
        <p:xfrm>
          <a:off x="0" y="0"/>
          <a:ext cx="158791" cy="158750"/>
        </p:xfrm>
        <a:graphic>
          <a:graphicData uri="http://schemas.openxmlformats.org/presentationml/2006/ole">
            <mc:AlternateContent xmlns:mc="http://schemas.openxmlformats.org/markup-compatibility/2006">
              <mc:Choice xmlns:v="urn:schemas-microsoft-com:vml" Requires="v">
                <p:oleObj spid="_x0000_s54309" name="think-cell Slide" r:id="rId5" imgW="270" imgH="270" progId="TCLayout.ActiveDocument.1">
                  <p:embed/>
                </p:oleObj>
              </mc:Choice>
              <mc:Fallback>
                <p:oleObj name="think-cell Slide" r:id="rId5" imgW="270" imgH="270" progId="TCLayout.ActiveDocument.1">
                  <p:embed/>
                  <p:pic>
                    <p:nvPicPr>
                      <p:cNvPr id="0" name=""/>
                      <p:cNvPicPr/>
                      <p:nvPr/>
                    </p:nvPicPr>
                    <p:blipFill>
                      <a:blip r:embed="rId6"/>
                      <a:stretch>
                        <a:fillRect/>
                      </a:stretch>
                    </p:blipFill>
                    <p:spPr>
                      <a:xfrm>
                        <a:off x="0" y="0"/>
                        <a:ext cx="158791" cy="158750"/>
                      </a:xfrm>
                      <a:prstGeom prst="rect">
                        <a:avLst/>
                      </a:prstGeom>
                    </p:spPr>
                  </p:pic>
                </p:oleObj>
              </mc:Fallback>
            </mc:AlternateContent>
          </a:graphicData>
        </a:graphic>
      </p:graphicFrame>
      <p:grpSp>
        <p:nvGrpSpPr>
          <p:cNvPr id="10" name="Group 9"/>
          <p:cNvGrpSpPr/>
          <p:nvPr userDrawn="1">
            <p:custDataLst>
              <p:tags r:id="rId3"/>
            </p:custDataLst>
          </p:nvPr>
        </p:nvGrpSpPr>
        <p:grpSpPr>
          <a:xfrm>
            <a:off x="7715394" y="2136047"/>
            <a:ext cx="3500039" cy="2114058"/>
            <a:chOff x="1411369" y="3975421"/>
            <a:chExt cx="1714604" cy="1035908"/>
          </a:xfrm>
        </p:grpSpPr>
        <p:sp>
          <p:nvSpPr>
            <p:cNvPr id="11" name="Freeform 6"/>
            <p:cNvSpPr>
              <a:spLocks/>
            </p:cNvSpPr>
            <p:nvPr userDrawn="1"/>
          </p:nvSpPr>
          <p:spPr bwMode="auto">
            <a:xfrm>
              <a:off x="1900471" y="3975421"/>
              <a:ext cx="1225502" cy="656717"/>
            </a:xfrm>
            <a:custGeom>
              <a:avLst/>
              <a:gdLst>
                <a:gd name="T0" fmla="*/ 138 w 189"/>
                <a:gd name="T1" fmla="*/ 0 h 101"/>
                <a:gd name="T2" fmla="*/ 94 w 189"/>
                <a:gd name="T3" fmla="*/ 26 h 101"/>
                <a:gd name="T4" fmla="*/ 75 w 189"/>
                <a:gd name="T5" fmla="*/ 21 h 101"/>
                <a:gd name="T6" fmla="*/ 40 w 189"/>
                <a:gd name="T7" fmla="*/ 42 h 101"/>
                <a:gd name="T8" fmla="*/ 29 w 189"/>
                <a:gd name="T9" fmla="*/ 40 h 101"/>
                <a:gd name="T10" fmla="*/ 0 w 189"/>
                <a:gd name="T11" fmla="*/ 64 h 101"/>
                <a:gd name="T12" fmla="*/ 11 w 189"/>
                <a:gd name="T13" fmla="*/ 62 h 101"/>
                <a:gd name="T14" fmla="*/ 30 w 189"/>
                <a:gd name="T15" fmla="*/ 66 h 101"/>
                <a:gd name="T16" fmla="*/ 82 w 189"/>
                <a:gd name="T17" fmla="*/ 39 h 101"/>
                <a:gd name="T18" fmla="*/ 145 w 189"/>
                <a:gd name="T19" fmla="*/ 101 h 101"/>
                <a:gd name="T20" fmla="*/ 189 w 189"/>
                <a:gd name="T21" fmla="*/ 51 h 101"/>
                <a:gd name="T22" fmla="*/ 138 w 189"/>
                <a:gd name="T23"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9" h="101">
                  <a:moveTo>
                    <a:pt x="138" y="0"/>
                  </a:moveTo>
                  <a:cubicBezTo>
                    <a:pt x="119" y="0"/>
                    <a:pt x="103" y="10"/>
                    <a:pt x="94" y="26"/>
                  </a:cubicBezTo>
                  <a:cubicBezTo>
                    <a:pt x="89" y="23"/>
                    <a:pt x="82" y="21"/>
                    <a:pt x="75" y="21"/>
                  </a:cubicBezTo>
                  <a:cubicBezTo>
                    <a:pt x="60" y="21"/>
                    <a:pt x="46" y="30"/>
                    <a:pt x="40" y="42"/>
                  </a:cubicBezTo>
                  <a:cubicBezTo>
                    <a:pt x="36" y="41"/>
                    <a:pt x="33" y="40"/>
                    <a:pt x="29" y="40"/>
                  </a:cubicBezTo>
                  <a:cubicBezTo>
                    <a:pt x="15" y="40"/>
                    <a:pt x="3" y="50"/>
                    <a:pt x="0" y="64"/>
                  </a:cubicBezTo>
                  <a:cubicBezTo>
                    <a:pt x="3" y="63"/>
                    <a:pt x="7" y="62"/>
                    <a:pt x="11" y="62"/>
                  </a:cubicBezTo>
                  <a:cubicBezTo>
                    <a:pt x="17" y="62"/>
                    <a:pt x="24" y="64"/>
                    <a:pt x="30" y="66"/>
                  </a:cubicBezTo>
                  <a:cubicBezTo>
                    <a:pt x="42" y="49"/>
                    <a:pt x="61" y="39"/>
                    <a:pt x="82" y="39"/>
                  </a:cubicBezTo>
                  <a:cubicBezTo>
                    <a:pt x="117" y="39"/>
                    <a:pt x="145" y="67"/>
                    <a:pt x="145" y="101"/>
                  </a:cubicBezTo>
                  <a:cubicBezTo>
                    <a:pt x="170" y="98"/>
                    <a:pt x="189" y="77"/>
                    <a:pt x="189" y="51"/>
                  </a:cubicBezTo>
                  <a:cubicBezTo>
                    <a:pt x="189" y="22"/>
                    <a:pt x="167" y="0"/>
                    <a:pt x="138"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defTabSz="1218987"/>
              <a:endParaRPr lang="en-US" sz="2400">
                <a:solidFill>
                  <a:srgbClr val="292929"/>
                </a:solidFill>
              </a:endParaRPr>
            </a:p>
          </p:txBody>
        </p:sp>
        <p:sp>
          <p:nvSpPr>
            <p:cNvPr id="13" name="Freeform 7"/>
            <p:cNvSpPr>
              <a:spLocks/>
            </p:cNvSpPr>
            <p:nvPr userDrawn="1"/>
          </p:nvSpPr>
          <p:spPr bwMode="auto">
            <a:xfrm>
              <a:off x="1411369" y="4269433"/>
              <a:ext cx="1390368" cy="741896"/>
            </a:xfrm>
            <a:custGeom>
              <a:avLst/>
              <a:gdLst>
                <a:gd name="T0" fmla="*/ 157 w 214"/>
                <a:gd name="T1" fmla="*/ 0 h 114"/>
                <a:gd name="T2" fmla="*/ 107 w 214"/>
                <a:gd name="T3" fmla="*/ 29 h 114"/>
                <a:gd name="T4" fmla="*/ 86 w 214"/>
                <a:gd name="T5" fmla="*/ 23 h 114"/>
                <a:gd name="T6" fmla="*/ 46 w 214"/>
                <a:gd name="T7" fmla="*/ 48 h 114"/>
                <a:gd name="T8" fmla="*/ 34 w 214"/>
                <a:gd name="T9" fmla="*/ 45 h 114"/>
                <a:gd name="T10" fmla="*/ 0 w 214"/>
                <a:gd name="T11" fmla="*/ 80 h 114"/>
                <a:gd name="T12" fmla="*/ 34 w 214"/>
                <a:gd name="T13" fmla="*/ 114 h 114"/>
                <a:gd name="T14" fmla="*/ 86 w 214"/>
                <a:gd name="T15" fmla="*/ 114 h 114"/>
                <a:gd name="T16" fmla="*/ 157 w 214"/>
                <a:gd name="T17" fmla="*/ 114 h 114"/>
                <a:gd name="T18" fmla="*/ 214 w 214"/>
                <a:gd name="T19" fmla="*/ 57 h 114"/>
                <a:gd name="T20" fmla="*/ 157 w 214"/>
                <a:gd name="T21"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4" h="114">
                  <a:moveTo>
                    <a:pt x="157" y="0"/>
                  </a:moveTo>
                  <a:cubicBezTo>
                    <a:pt x="136" y="0"/>
                    <a:pt x="117" y="11"/>
                    <a:pt x="107" y="29"/>
                  </a:cubicBezTo>
                  <a:cubicBezTo>
                    <a:pt x="101" y="25"/>
                    <a:pt x="94" y="23"/>
                    <a:pt x="86" y="23"/>
                  </a:cubicBezTo>
                  <a:cubicBezTo>
                    <a:pt x="69" y="23"/>
                    <a:pt x="54" y="33"/>
                    <a:pt x="46" y="48"/>
                  </a:cubicBezTo>
                  <a:cubicBezTo>
                    <a:pt x="42" y="46"/>
                    <a:pt x="38" y="45"/>
                    <a:pt x="34" y="45"/>
                  </a:cubicBezTo>
                  <a:cubicBezTo>
                    <a:pt x="15" y="45"/>
                    <a:pt x="0" y="61"/>
                    <a:pt x="0" y="80"/>
                  </a:cubicBezTo>
                  <a:cubicBezTo>
                    <a:pt x="0" y="99"/>
                    <a:pt x="15" y="114"/>
                    <a:pt x="34" y="114"/>
                  </a:cubicBezTo>
                  <a:cubicBezTo>
                    <a:pt x="86" y="114"/>
                    <a:pt x="86" y="114"/>
                    <a:pt x="86" y="114"/>
                  </a:cubicBezTo>
                  <a:cubicBezTo>
                    <a:pt x="157" y="114"/>
                    <a:pt x="157" y="114"/>
                    <a:pt x="157" y="114"/>
                  </a:cubicBezTo>
                  <a:cubicBezTo>
                    <a:pt x="189" y="114"/>
                    <a:pt x="214" y="89"/>
                    <a:pt x="214" y="57"/>
                  </a:cubicBezTo>
                  <a:cubicBezTo>
                    <a:pt x="214" y="25"/>
                    <a:pt x="189" y="0"/>
                    <a:pt x="157"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defTabSz="1218987"/>
              <a:endParaRPr lang="en-US" sz="2400">
                <a:solidFill>
                  <a:srgbClr val="292929"/>
                </a:solidFill>
              </a:endParaRPr>
            </a:p>
          </p:txBody>
        </p:sp>
      </p:grpSp>
    </p:spTree>
    <p:extLst>
      <p:ext uri="{BB962C8B-B14F-4D97-AF65-F5344CB8AC3E}">
        <p14:creationId xmlns:p14="http://schemas.microsoft.com/office/powerpoint/2010/main" val="3264148166"/>
      </p:ext>
    </p:extLst>
  </p:cSld>
  <p:clrMapOvr>
    <a:masterClrMapping/>
  </p:clrMapOvr>
  <p:transition>
    <p:fade/>
  </p:transition>
  <p:timing>
    <p:tnLst>
      <p:par>
        <p:cTn id="1" dur="indefinite" restart="never" nodeType="tmRoot"/>
      </p:par>
    </p:tn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2_Demo, Video etc. &quot;special&quot; slides">
    <p:bg>
      <p:bgPr>
        <a:solidFill>
          <a:srgbClr val="8CC600">
            <a:alpha val="99000"/>
          </a:srgb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889617" y="1447800"/>
            <a:ext cx="4206383" cy="1523494"/>
          </a:xfrm>
        </p:spPr>
        <p:txBody>
          <a:bodyPr anchor="ctr" anchorCtr="0">
            <a:noAutofit/>
          </a:bodyPr>
          <a:lstStyle>
            <a:lvl1pPr>
              <a:lnSpc>
                <a:spcPct val="90000"/>
              </a:lnSpc>
              <a:defRPr sz="4800" baseline="0">
                <a:solidFill>
                  <a:schemeClr val="bg1">
                    <a:alpha val="98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889617" y="5630473"/>
            <a:ext cx="4206384" cy="461665"/>
          </a:xfrm>
        </p:spPr>
        <p:txBody>
          <a:bodyPr>
            <a:noAutofit/>
          </a:bodyPr>
          <a:lstStyle>
            <a:lvl1pPr marL="0" indent="0" algn="l" defTabSz="914363" rtl="0" eaLnBrk="1" latinLnBrk="0" hangingPunct="1">
              <a:lnSpc>
                <a:spcPct val="90000"/>
              </a:lnSpc>
              <a:spcBef>
                <a:spcPts val="0"/>
              </a:spcBef>
              <a:buSzPct val="80000"/>
              <a:buFont typeface="Arial" pitchFamily="34" charset="0"/>
              <a:buNone/>
              <a:defRPr lang="en-US" sz="2400" kern="1200" dirty="0">
                <a:solidFill>
                  <a:schemeClr val="bg1">
                    <a:alpha val="99000"/>
                  </a:schemeClr>
                </a:solidFill>
                <a:latin typeface="+mn-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1889617" y="4160520"/>
            <a:ext cx="8874849" cy="1274538"/>
          </a:xfrm>
        </p:spPr>
        <p:txBody>
          <a:bodyPr anchor="t" anchorCtr="0">
            <a:noAutofit/>
            <a:scene3d>
              <a:camera prst="orthographicFront"/>
              <a:lightRig rig="flat" dir="t"/>
            </a:scene3d>
            <a:sp3d>
              <a:contourClr>
                <a:schemeClr val="bg2"/>
              </a:contourClr>
            </a:sp3d>
          </a:bodyPr>
          <a:lstStyle>
            <a:lvl1pPr marL="0" indent="0" algn="l">
              <a:buFont typeface="Arial" pitchFamily="34" charset="0"/>
              <a:buNone/>
              <a:defRPr kumimoji="0" lang="en-US" sz="6600" b="0" i="0" u="none" strike="noStrike" kern="1200" cap="none" spc="-642" normalizeH="0" baseline="0" noProof="0" dirty="0" smtClean="0">
                <a:ln w="11430"/>
                <a:solidFill>
                  <a:schemeClr val="accent4">
                    <a:lumMod val="40000"/>
                    <a:lumOff val="60000"/>
                    <a:alpha val="99000"/>
                  </a:schemeClr>
                </a:solidFill>
                <a:effectLst/>
                <a:uLnTx/>
                <a:uFillTx/>
                <a:latin typeface="Segoe UI Light" pitchFamily="34" charset="0"/>
                <a:ea typeface="+mn-ea"/>
                <a:cs typeface="+mn-cs"/>
              </a:defRPr>
            </a:lvl1pPr>
          </a:lstStyle>
          <a:p>
            <a:pPr lvl="0"/>
            <a:r>
              <a:rPr lang="en-US" dirty="0" smtClean="0"/>
              <a:t>click to…</a:t>
            </a:r>
          </a:p>
        </p:txBody>
      </p:sp>
      <p:sp>
        <p:nvSpPr>
          <p:cNvPr id="8" name="Freeform 6"/>
          <p:cNvSpPr>
            <a:spLocks noEditPoints="1"/>
          </p:cNvSpPr>
          <p:nvPr/>
        </p:nvSpPr>
        <p:spPr bwMode="auto">
          <a:xfrm>
            <a:off x="8294113" y="2008094"/>
            <a:ext cx="2269668" cy="2169610"/>
          </a:xfrm>
          <a:custGeom>
            <a:avLst/>
            <a:gdLst>
              <a:gd name="T0" fmla="*/ 150 w 154"/>
              <a:gd name="T1" fmla="*/ 40 h 148"/>
              <a:gd name="T2" fmla="*/ 91 w 154"/>
              <a:gd name="T3" fmla="*/ 40 h 148"/>
              <a:gd name="T4" fmla="*/ 124 w 154"/>
              <a:gd name="T5" fmla="*/ 3 h 148"/>
              <a:gd name="T6" fmla="*/ 120 w 154"/>
              <a:gd name="T7" fmla="*/ 0 h 148"/>
              <a:gd name="T8" fmla="*/ 77 w 154"/>
              <a:gd name="T9" fmla="*/ 39 h 148"/>
              <a:gd name="T10" fmla="*/ 36 w 154"/>
              <a:gd name="T11" fmla="*/ 0 h 148"/>
              <a:gd name="T12" fmla="*/ 32 w 154"/>
              <a:gd name="T13" fmla="*/ 3 h 148"/>
              <a:gd name="T14" fmla="*/ 66 w 154"/>
              <a:gd name="T15" fmla="*/ 40 h 148"/>
              <a:gd name="T16" fmla="*/ 4 w 154"/>
              <a:gd name="T17" fmla="*/ 40 h 148"/>
              <a:gd name="T18" fmla="*/ 0 w 154"/>
              <a:gd name="T19" fmla="*/ 44 h 148"/>
              <a:gd name="T20" fmla="*/ 0 w 154"/>
              <a:gd name="T21" fmla="*/ 144 h 148"/>
              <a:gd name="T22" fmla="*/ 4 w 154"/>
              <a:gd name="T23" fmla="*/ 148 h 148"/>
              <a:gd name="T24" fmla="*/ 150 w 154"/>
              <a:gd name="T25" fmla="*/ 148 h 148"/>
              <a:gd name="T26" fmla="*/ 154 w 154"/>
              <a:gd name="T27" fmla="*/ 144 h 148"/>
              <a:gd name="T28" fmla="*/ 154 w 154"/>
              <a:gd name="T29" fmla="*/ 44 h 148"/>
              <a:gd name="T30" fmla="*/ 150 w 154"/>
              <a:gd name="T31" fmla="*/ 40 h 148"/>
              <a:gd name="T32" fmla="*/ 145 w 154"/>
              <a:gd name="T33" fmla="*/ 135 h 148"/>
              <a:gd name="T34" fmla="*/ 141 w 154"/>
              <a:gd name="T35" fmla="*/ 139 h 148"/>
              <a:gd name="T36" fmla="*/ 13 w 154"/>
              <a:gd name="T37" fmla="*/ 139 h 148"/>
              <a:gd name="T38" fmla="*/ 9 w 154"/>
              <a:gd name="T39" fmla="*/ 135 h 148"/>
              <a:gd name="T40" fmla="*/ 9 w 154"/>
              <a:gd name="T41" fmla="*/ 52 h 148"/>
              <a:gd name="T42" fmla="*/ 13 w 154"/>
              <a:gd name="T43" fmla="*/ 48 h 148"/>
              <a:gd name="T44" fmla="*/ 141 w 154"/>
              <a:gd name="T45" fmla="*/ 48 h 148"/>
              <a:gd name="T46" fmla="*/ 145 w 154"/>
              <a:gd name="T47" fmla="*/ 52 h 148"/>
              <a:gd name="T48" fmla="*/ 145 w 154"/>
              <a:gd name="T49" fmla="*/ 135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4" h="148">
                <a:moveTo>
                  <a:pt x="150" y="40"/>
                </a:moveTo>
                <a:cubicBezTo>
                  <a:pt x="91" y="40"/>
                  <a:pt x="91" y="40"/>
                  <a:pt x="91" y="40"/>
                </a:cubicBezTo>
                <a:cubicBezTo>
                  <a:pt x="124" y="3"/>
                  <a:pt x="124" y="3"/>
                  <a:pt x="124" y="3"/>
                </a:cubicBezTo>
                <a:cubicBezTo>
                  <a:pt x="120" y="0"/>
                  <a:pt x="120" y="0"/>
                  <a:pt x="120" y="0"/>
                </a:cubicBezTo>
                <a:cubicBezTo>
                  <a:pt x="77" y="39"/>
                  <a:pt x="77" y="39"/>
                  <a:pt x="77" y="39"/>
                </a:cubicBezTo>
                <a:cubicBezTo>
                  <a:pt x="36" y="0"/>
                  <a:pt x="36" y="0"/>
                  <a:pt x="36" y="0"/>
                </a:cubicBezTo>
                <a:cubicBezTo>
                  <a:pt x="32" y="3"/>
                  <a:pt x="32" y="3"/>
                  <a:pt x="32" y="3"/>
                </a:cubicBezTo>
                <a:cubicBezTo>
                  <a:pt x="66" y="40"/>
                  <a:pt x="66" y="40"/>
                  <a:pt x="66" y="40"/>
                </a:cubicBezTo>
                <a:cubicBezTo>
                  <a:pt x="4" y="40"/>
                  <a:pt x="4" y="40"/>
                  <a:pt x="4" y="40"/>
                </a:cubicBezTo>
                <a:cubicBezTo>
                  <a:pt x="2" y="40"/>
                  <a:pt x="0" y="42"/>
                  <a:pt x="0" y="44"/>
                </a:cubicBezTo>
                <a:cubicBezTo>
                  <a:pt x="0" y="144"/>
                  <a:pt x="0" y="144"/>
                  <a:pt x="0" y="144"/>
                </a:cubicBezTo>
                <a:cubicBezTo>
                  <a:pt x="0" y="146"/>
                  <a:pt x="2" y="148"/>
                  <a:pt x="4" y="148"/>
                </a:cubicBezTo>
                <a:cubicBezTo>
                  <a:pt x="150" y="148"/>
                  <a:pt x="150" y="148"/>
                  <a:pt x="150" y="148"/>
                </a:cubicBezTo>
                <a:cubicBezTo>
                  <a:pt x="152" y="148"/>
                  <a:pt x="154" y="146"/>
                  <a:pt x="154" y="144"/>
                </a:cubicBezTo>
                <a:cubicBezTo>
                  <a:pt x="154" y="44"/>
                  <a:pt x="154" y="44"/>
                  <a:pt x="154" y="44"/>
                </a:cubicBezTo>
                <a:cubicBezTo>
                  <a:pt x="154" y="42"/>
                  <a:pt x="152" y="40"/>
                  <a:pt x="150" y="40"/>
                </a:cubicBezTo>
                <a:close/>
                <a:moveTo>
                  <a:pt x="145" y="135"/>
                </a:moveTo>
                <a:cubicBezTo>
                  <a:pt x="145" y="137"/>
                  <a:pt x="143" y="139"/>
                  <a:pt x="141" y="139"/>
                </a:cubicBezTo>
                <a:cubicBezTo>
                  <a:pt x="13" y="139"/>
                  <a:pt x="13" y="139"/>
                  <a:pt x="13" y="139"/>
                </a:cubicBezTo>
                <a:cubicBezTo>
                  <a:pt x="11" y="139"/>
                  <a:pt x="9" y="137"/>
                  <a:pt x="9" y="135"/>
                </a:cubicBezTo>
                <a:cubicBezTo>
                  <a:pt x="9" y="52"/>
                  <a:pt x="9" y="52"/>
                  <a:pt x="9" y="52"/>
                </a:cubicBezTo>
                <a:cubicBezTo>
                  <a:pt x="9" y="50"/>
                  <a:pt x="11" y="48"/>
                  <a:pt x="13" y="48"/>
                </a:cubicBezTo>
                <a:cubicBezTo>
                  <a:pt x="141" y="48"/>
                  <a:pt x="141" y="48"/>
                  <a:pt x="141" y="48"/>
                </a:cubicBezTo>
                <a:cubicBezTo>
                  <a:pt x="143" y="48"/>
                  <a:pt x="145" y="50"/>
                  <a:pt x="145" y="52"/>
                </a:cubicBezTo>
                <a:lnTo>
                  <a:pt x="145" y="13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87"/>
            <a:endParaRPr lang="en-US" sz="2400">
              <a:solidFill>
                <a:srgbClr val="292929"/>
              </a:solidFill>
            </a:endParaRPr>
          </a:p>
        </p:txBody>
      </p:sp>
      <p:graphicFrame>
        <p:nvGraphicFramePr>
          <p:cNvPr id="6" name="Object 5" hidden="1"/>
          <p:cNvGraphicFramePr>
            <a:graphicFrameLocks noChangeAspect="1"/>
          </p:cNvGraphicFramePr>
          <p:nvPr userDrawn="1">
            <p:custDataLst>
              <p:tags r:id="rId2"/>
            </p:custDataLst>
            <p:extLst/>
          </p:nvPr>
        </p:nvGraphicFramePr>
        <p:xfrm>
          <a:off x="0" y="0"/>
          <a:ext cx="158791" cy="158750"/>
        </p:xfrm>
        <a:graphic>
          <a:graphicData uri="http://schemas.openxmlformats.org/presentationml/2006/ole">
            <mc:AlternateContent xmlns:mc="http://schemas.openxmlformats.org/markup-compatibility/2006">
              <mc:Choice xmlns:v="urn:schemas-microsoft-com:vml" Requires="v">
                <p:oleObj spid="_x0000_s55333" name="think-cell Slide" r:id="rId5" imgW="270" imgH="270" progId="TCLayout.ActiveDocument.1">
                  <p:embed/>
                </p:oleObj>
              </mc:Choice>
              <mc:Fallback>
                <p:oleObj name="think-cell Slide" r:id="rId5" imgW="270" imgH="270" progId="TCLayout.ActiveDocument.1">
                  <p:embed/>
                  <p:pic>
                    <p:nvPicPr>
                      <p:cNvPr id="0" name=""/>
                      <p:cNvPicPr/>
                      <p:nvPr/>
                    </p:nvPicPr>
                    <p:blipFill>
                      <a:blip r:embed="rId6"/>
                      <a:stretch>
                        <a:fillRect/>
                      </a:stretch>
                    </p:blipFill>
                    <p:spPr>
                      <a:xfrm>
                        <a:off x="0" y="0"/>
                        <a:ext cx="158791" cy="158750"/>
                      </a:xfrm>
                      <a:prstGeom prst="rect">
                        <a:avLst/>
                      </a:prstGeom>
                    </p:spPr>
                  </p:pic>
                </p:oleObj>
              </mc:Fallback>
            </mc:AlternateContent>
          </a:graphicData>
        </a:graphic>
      </p:graphicFrame>
      <p:sp>
        <p:nvSpPr>
          <p:cNvPr id="9" name="Freeform 6"/>
          <p:cNvSpPr>
            <a:spLocks noEditPoints="1"/>
          </p:cNvSpPr>
          <p:nvPr userDrawn="1">
            <p:custDataLst>
              <p:tags r:id="rId3"/>
            </p:custDataLst>
          </p:nvPr>
        </p:nvSpPr>
        <p:spPr bwMode="auto">
          <a:xfrm>
            <a:off x="8294113" y="2008094"/>
            <a:ext cx="2269668" cy="2169610"/>
          </a:xfrm>
          <a:custGeom>
            <a:avLst/>
            <a:gdLst>
              <a:gd name="T0" fmla="*/ 150 w 154"/>
              <a:gd name="T1" fmla="*/ 40 h 148"/>
              <a:gd name="T2" fmla="*/ 91 w 154"/>
              <a:gd name="T3" fmla="*/ 40 h 148"/>
              <a:gd name="T4" fmla="*/ 124 w 154"/>
              <a:gd name="T5" fmla="*/ 3 h 148"/>
              <a:gd name="T6" fmla="*/ 120 w 154"/>
              <a:gd name="T7" fmla="*/ 0 h 148"/>
              <a:gd name="T8" fmla="*/ 77 w 154"/>
              <a:gd name="T9" fmla="*/ 39 h 148"/>
              <a:gd name="T10" fmla="*/ 36 w 154"/>
              <a:gd name="T11" fmla="*/ 0 h 148"/>
              <a:gd name="T12" fmla="*/ 32 w 154"/>
              <a:gd name="T13" fmla="*/ 3 h 148"/>
              <a:gd name="T14" fmla="*/ 66 w 154"/>
              <a:gd name="T15" fmla="*/ 40 h 148"/>
              <a:gd name="T16" fmla="*/ 4 w 154"/>
              <a:gd name="T17" fmla="*/ 40 h 148"/>
              <a:gd name="T18" fmla="*/ 0 w 154"/>
              <a:gd name="T19" fmla="*/ 44 h 148"/>
              <a:gd name="T20" fmla="*/ 0 w 154"/>
              <a:gd name="T21" fmla="*/ 144 h 148"/>
              <a:gd name="T22" fmla="*/ 4 w 154"/>
              <a:gd name="T23" fmla="*/ 148 h 148"/>
              <a:gd name="T24" fmla="*/ 150 w 154"/>
              <a:gd name="T25" fmla="*/ 148 h 148"/>
              <a:gd name="T26" fmla="*/ 154 w 154"/>
              <a:gd name="T27" fmla="*/ 144 h 148"/>
              <a:gd name="T28" fmla="*/ 154 w 154"/>
              <a:gd name="T29" fmla="*/ 44 h 148"/>
              <a:gd name="T30" fmla="*/ 150 w 154"/>
              <a:gd name="T31" fmla="*/ 40 h 148"/>
              <a:gd name="T32" fmla="*/ 145 w 154"/>
              <a:gd name="T33" fmla="*/ 135 h 148"/>
              <a:gd name="T34" fmla="*/ 141 w 154"/>
              <a:gd name="T35" fmla="*/ 139 h 148"/>
              <a:gd name="T36" fmla="*/ 13 w 154"/>
              <a:gd name="T37" fmla="*/ 139 h 148"/>
              <a:gd name="T38" fmla="*/ 9 w 154"/>
              <a:gd name="T39" fmla="*/ 135 h 148"/>
              <a:gd name="T40" fmla="*/ 9 w 154"/>
              <a:gd name="T41" fmla="*/ 52 h 148"/>
              <a:gd name="T42" fmla="*/ 13 w 154"/>
              <a:gd name="T43" fmla="*/ 48 h 148"/>
              <a:gd name="T44" fmla="*/ 141 w 154"/>
              <a:gd name="T45" fmla="*/ 48 h 148"/>
              <a:gd name="T46" fmla="*/ 145 w 154"/>
              <a:gd name="T47" fmla="*/ 52 h 148"/>
              <a:gd name="T48" fmla="*/ 145 w 154"/>
              <a:gd name="T49" fmla="*/ 135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4" h="148">
                <a:moveTo>
                  <a:pt x="150" y="40"/>
                </a:moveTo>
                <a:cubicBezTo>
                  <a:pt x="91" y="40"/>
                  <a:pt x="91" y="40"/>
                  <a:pt x="91" y="40"/>
                </a:cubicBezTo>
                <a:cubicBezTo>
                  <a:pt x="124" y="3"/>
                  <a:pt x="124" y="3"/>
                  <a:pt x="124" y="3"/>
                </a:cubicBezTo>
                <a:cubicBezTo>
                  <a:pt x="120" y="0"/>
                  <a:pt x="120" y="0"/>
                  <a:pt x="120" y="0"/>
                </a:cubicBezTo>
                <a:cubicBezTo>
                  <a:pt x="77" y="39"/>
                  <a:pt x="77" y="39"/>
                  <a:pt x="77" y="39"/>
                </a:cubicBezTo>
                <a:cubicBezTo>
                  <a:pt x="36" y="0"/>
                  <a:pt x="36" y="0"/>
                  <a:pt x="36" y="0"/>
                </a:cubicBezTo>
                <a:cubicBezTo>
                  <a:pt x="32" y="3"/>
                  <a:pt x="32" y="3"/>
                  <a:pt x="32" y="3"/>
                </a:cubicBezTo>
                <a:cubicBezTo>
                  <a:pt x="66" y="40"/>
                  <a:pt x="66" y="40"/>
                  <a:pt x="66" y="40"/>
                </a:cubicBezTo>
                <a:cubicBezTo>
                  <a:pt x="4" y="40"/>
                  <a:pt x="4" y="40"/>
                  <a:pt x="4" y="40"/>
                </a:cubicBezTo>
                <a:cubicBezTo>
                  <a:pt x="2" y="40"/>
                  <a:pt x="0" y="42"/>
                  <a:pt x="0" y="44"/>
                </a:cubicBezTo>
                <a:cubicBezTo>
                  <a:pt x="0" y="144"/>
                  <a:pt x="0" y="144"/>
                  <a:pt x="0" y="144"/>
                </a:cubicBezTo>
                <a:cubicBezTo>
                  <a:pt x="0" y="146"/>
                  <a:pt x="2" y="148"/>
                  <a:pt x="4" y="148"/>
                </a:cubicBezTo>
                <a:cubicBezTo>
                  <a:pt x="150" y="148"/>
                  <a:pt x="150" y="148"/>
                  <a:pt x="150" y="148"/>
                </a:cubicBezTo>
                <a:cubicBezTo>
                  <a:pt x="152" y="148"/>
                  <a:pt x="154" y="146"/>
                  <a:pt x="154" y="144"/>
                </a:cubicBezTo>
                <a:cubicBezTo>
                  <a:pt x="154" y="44"/>
                  <a:pt x="154" y="44"/>
                  <a:pt x="154" y="44"/>
                </a:cubicBezTo>
                <a:cubicBezTo>
                  <a:pt x="154" y="42"/>
                  <a:pt x="152" y="40"/>
                  <a:pt x="150" y="40"/>
                </a:cubicBezTo>
                <a:close/>
                <a:moveTo>
                  <a:pt x="145" y="135"/>
                </a:moveTo>
                <a:cubicBezTo>
                  <a:pt x="145" y="137"/>
                  <a:pt x="143" y="139"/>
                  <a:pt x="141" y="139"/>
                </a:cubicBezTo>
                <a:cubicBezTo>
                  <a:pt x="13" y="139"/>
                  <a:pt x="13" y="139"/>
                  <a:pt x="13" y="139"/>
                </a:cubicBezTo>
                <a:cubicBezTo>
                  <a:pt x="11" y="139"/>
                  <a:pt x="9" y="137"/>
                  <a:pt x="9" y="135"/>
                </a:cubicBezTo>
                <a:cubicBezTo>
                  <a:pt x="9" y="52"/>
                  <a:pt x="9" y="52"/>
                  <a:pt x="9" y="52"/>
                </a:cubicBezTo>
                <a:cubicBezTo>
                  <a:pt x="9" y="50"/>
                  <a:pt x="11" y="48"/>
                  <a:pt x="13" y="48"/>
                </a:cubicBezTo>
                <a:cubicBezTo>
                  <a:pt x="141" y="48"/>
                  <a:pt x="141" y="48"/>
                  <a:pt x="141" y="48"/>
                </a:cubicBezTo>
                <a:cubicBezTo>
                  <a:pt x="143" y="48"/>
                  <a:pt x="145" y="50"/>
                  <a:pt x="145" y="52"/>
                </a:cubicBezTo>
                <a:lnTo>
                  <a:pt x="145" y="13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87"/>
            <a:endParaRPr lang="en-US" sz="2400">
              <a:solidFill>
                <a:srgbClr val="292929"/>
              </a:solidFill>
            </a:endParaRPr>
          </a:p>
        </p:txBody>
      </p:sp>
    </p:spTree>
    <p:extLst>
      <p:ext uri="{BB962C8B-B14F-4D97-AF65-F5344CB8AC3E}">
        <p14:creationId xmlns:p14="http://schemas.microsoft.com/office/powerpoint/2010/main" val="931255182"/>
      </p:ext>
    </p:extLst>
  </p:cSld>
  <p:clrMapOvr>
    <a:masterClrMapping/>
  </p:clrMapOvr>
  <p:transition>
    <p:fade/>
  </p:transition>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3_Demo, Video etc. &quot;special&quot; slides">
    <p:bg>
      <p:bgPr>
        <a:solidFill>
          <a:schemeClr val="accent2">
            <a:alpha val="99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889617" y="1447800"/>
            <a:ext cx="4206383" cy="1523494"/>
          </a:xfrm>
        </p:spPr>
        <p:txBody>
          <a:bodyPr anchor="ctr" anchorCtr="0">
            <a:noAutofit/>
          </a:bodyPr>
          <a:lstStyle>
            <a:lvl1pPr>
              <a:lnSpc>
                <a:spcPct val="90000"/>
              </a:lnSpc>
              <a:defRPr sz="4800" baseline="0">
                <a:solidFill>
                  <a:schemeClr val="bg1">
                    <a:alpha val="98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889617" y="5630473"/>
            <a:ext cx="4206384" cy="461665"/>
          </a:xfrm>
        </p:spPr>
        <p:txBody>
          <a:bodyPr>
            <a:noAutofit/>
          </a:bodyPr>
          <a:lstStyle>
            <a:lvl1pPr marL="0" indent="0" algn="l" defTabSz="914363" rtl="0" eaLnBrk="1" latinLnBrk="0" hangingPunct="1">
              <a:lnSpc>
                <a:spcPct val="90000"/>
              </a:lnSpc>
              <a:spcBef>
                <a:spcPts val="0"/>
              </a:spcBef>
              <a:buSzPct val="80000"/>
              <a:buFont typeface="Arial" pitchFamily="34" charset="0"/>
              <a:buNone/>
              <a:defRPr lang="en-US" sz="2400" kern="1200" dirty="0">
                <a:solidFill>
                  <a:schemeClr val="bg1">
                    <a:alpha val="99000"/>
                  </a:schemeClr>
                </a:solidFill>
                <a:latin typeface="+mn-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1889617" y="4160520"/>
            <a:ext cx="8874849" cy="1274538"/>
          </a:xfrm>
        </p:spPr>
        <p:txBody>
          <a:bodyPr anchor="t" anchorCtr="0">
            <a:noAutofit/>
            <a:scene3d>
              <a:camera prst="orthographicFront"/>
              <a:lightRig rig="flat" dir="t"/>
            </a:scene3d>
            <a:sp3d>
              <a:contourClr>
                <a:schemeClr val="bg2"/>
              </a:contourClr>
            </a:sp3d>
          </a:bodyPr>
          <a:lstStyle>
            <a:lvl1pPr marL="0" indent="0" algn="l">
              <a:buFont typeface="Arial" pitchFamily="34" charset="0"/>
              <a:buNone/>
              <a:defRPr kumimoji="0" lang="en-US" sz="6600" b="0" i="0" u="none" strike="noStrike" kern="1200" cap="none" spc="-642" normalizeH="0" baseline="0" noProof="0" dirty="0" smtClean="0">
                <a:ln w="11430"/>
                <a:solidFill>
                  <a:schemeClr val="accent2">
                    <a:lumMod val="40000"/>
                    <a:lumOff val="60000"/>
                    <a:alpha val="99000"/>
                  </a:schemeClr>
                </a:solidFill>
                <a:effectLst/>
                <a:uLnTx/>
                <a:uFillTx/>
                <a:latin typeface="Segoe UI Light" pitchFamily="34" charset="0"/>
                <a:ea typeface="+mn-ea"/>
                <a:cs typeface="+mn-cs"/>
              </a:defRPr>
            </a:lvl1pPr>
          </a:lstStyle>
          <a:p>
            <a:pPr lvl="0"/>
            <a:r>
              <a:rPr lang="en-US" dirty="0" smtClean="0"/>
              <a:t>click to…</a:t>
            </a:r>
          </a:p>
        </p:txBody>
      </p:sp>
      <p:grpSp>
        <p:nvGrpSpPr>
          <p:cNvPr id="8" name="Group 7"/>
          <p:cNvGrpSpPr/>
          <p:nvPr/>
        </p:nvGrpSpPr>
        <p:grpSpPr bwMode="black">
          <a:xfrm>
            <a:off x="7906631" y="2242931"/>
            <a:ext cx="3177742" cy="1934622"/>
            <a:chOff x="10387012" y="4179358"/>
            <a:chExt cx="974726" cy="593725"/>
          </a:xfrm>
          <a:solidFill>
            <a:srgbClr val="FFFFFF"/>
          </a:solidFill>
        </p:grpSpPr>
        <p:sp>
          <p:nvSpPr>
            <p:cNvPr id="9" name="Freeform 26"/>
            <p:cNvSpPr>
              <a:spLocks/>
            </p:cNvSpPr>
            <p:nvPr/>
          </p:nvSpPr>
          <p:spPr bwMode="black">
            <a:xfrm>
              <a:off x="10506075" y="4258733"/>
              <a:ext cx="706438" cy="514350"/>
            </a:xfrm>
            <a:custGeom>
              <a:avLst/>
              <a:gdLst>
                <a:gd name="T0" fmla="*/ 183 w 188"/>
                <a:gd name="T1" fmla="*/ 84 h 137"/>
                <a:gd name="T2" fmla="*/ 104 w 188"/>
                <a:gd name="T3" fmla="*/ 27 h 137"/>
                <a:gd name="T4" fmla="*/ 86 w 188"/>
                <a:gd name="T5" fmla="*/ 19 h 137"/>
                <a:gd name="T6" fmla="*/ 59 w 188"/>
                <a:gd name="T7" fmla="*/ 34 h 137"/>
                <a:gd name="T8" fmla="*/ 56 w 188"/>
                <a:gd name="T9" fmla="*/ 36 h 137"/>
                <a:gd name="T10" fmla="*/ 43 w 188"/>
                <a:gd name="T11" fmla="*/ 38 h 137"/>
                <a:gd name="T12" fmla="*/ 43 w 188"/>
                <a:gd name="T13" fmla="*/ 38 h 137"/>
                <a:gd name="T14" fmla="*/ 26 w 188"/>
                <a:gd name="T15" fmla="*/ 27 h 137"/>
                <a:gd name="T16" fmla="*/ 24 w 188"/>
                <a:gd name="T17" fmla="*/ 14 h 137"/>
                <a:gd name="T18" fmla="*/ 31 w 188"/>
                <a:gd name="T19" fmla="*/ 0 h 137"/>
                <a:gd name="T20" fmla="*/ 21 w 188"/>
                <a:gd name="T21" fmla="*/ 0 h 137"/>
                <a:gd name="T22" fmla="*/ 1 w 188"/>
                <a:gd name="T23" fmla="*/ 79 h 137"/>
                <a:gd name="T24" fmla="*/ 4 w 188"/>
                <a:gd name="T25" fmla="*/ 80 h 137"/>
                <a:gd name="T26" fmla="*/ 16 w 188"/>
                <a:gd name="T27" fmla="*/ 70 h 137"/>
                <a:gd name="T28" fmla="*/ 22 w 188"/>
                <a:gd name="T29" fmla="*/ 70 h 137"/>
                <a:gd name="T30" fmla="*/ 32 w 188"/>
                <a:gd name="T31" fmla="*/ 74 h 137"/>
                <a:gd name="T32" fmla="*/ 43 w 188"/>
                <a:gd name="T33" fmla="*/ 72 h 137"/>
                <a:gd name="T34" fmla="*/ 44 w 188"/>
                <a:gd name="T35" fmla="*/ 72 h 137"/>
                <a:gd name="T36" fmla="*/ 53 w 188"/>
                <a:gd name="T37" fmla="*/ 76 h 137"/>
                <a:gd name="T38" fmla="*/ 65 w 188"/>
                <a:gd name="T39" fmla="*/ 74 h 137"/>
                <a:gd name="T40" fmla="*/ 67 w 188"/>
                <a:gd name="T41" fmla="*/ 74 h 137"/>
                <a:gd name="T42" fmla="*/ 80 w 188"/>
                <a:gd name="T43" fmla="*/ 88 h 137"/>
                <a:gd name="T44" fmla="*/ 83 w 188"/>
                <a:gd name="T45" fmla="*/ 88 h 137"/>
                <a:gd name="T46" fmla="*/ 85 w 188"/>
                <a:gd name="T47" fmla="*/ 89 h 137"/>
                <a:gd name="T48" fmla="*/ 99 w 188"/>
                <a:gd name="T49" fmla="*/ 108 h 137"/>
                <a:gd name="T50" fmla="*/ 99 w 188"/>
                <a:gd name="T51" fmla="*/ 110 h 137"/>
                <a:gd name="T52" fmla="*/ 96 w 188"/>
                <a:gd name="T53" fmla="*/ 124 h 137"/>
                <a:gd name="T54" fmla="*/ 114 w 188"/>
                <a:gd name="T55" fmla="*/ 137 h 137"/>
                <a:gd name="T56" fmla="*/ 123 w 188"/>
                <a:gd name="T57" fmla="*/ 132 h 137"/>
                <a:gd name="T58" fmla="*/ 124 w 188"/>
                <a:gd name="T59" fmla="*/ 124 h 137"/>
                <a:gd name="T60" fmla="*/ 108 w 188"/>
                <a:gd name="T61" fmla="*/ 112 h 137"/>
                <a:gd name="T62" fmla="*/ 107 w 188"/>
                <a:gd name="T63" fmla="*/ 109 h 137"/>
                <a:gd name="T64" fmla="*/ 110 w 188"/>
                <a:gd name="T65" fmla="*/ 109 h 137"/>
                <a:gd name="T66" fmla="*/ 136 w 188"/>
                <a:gd name="T67" fmla="*/ 127 h 137"/>
                <a:gd name="T68" fmla="*/ 145 w 188"/>
                <a:gd name="T69" fmla="*/ 123 h 137"/>
                <a:gd name="T70" fmla="*/ 147 w 188"/>
                <a:gd name="T71" fmla="*/ 114 h 137"/>
                <a:gd name="T72" fmla="*/ 117 w 188"/>
                <a:gd name="T73" fmla="*/ 93 h 137"/>
                <a:gd name="T74" fmla="*/ 117 w 188"/>
                <a:gd name="T75" fmla="*/ 90 h 137"/>
                <a:gd name="T76" fmla="*/ 120 w 188"/>
                <a:gd name="T77" fmla="*/ 89 h 137"/>
                <a:gd name="T78" fmla="*/ 156 w 188"/>
                <a:gd name="T79" fmla="*/ 116 h 137"/>
                <a:gd name="T80" fmla="*/ 165 w 188"/>
                <a:gd name="T81" fmla="*/ 111 h 137"/>
                <a:gd name="T82" fmla="*/ 167 w 188"/>
                <a:gd name="T83" fmla="*/ 102 h 137"/>
                <a:gd name="T84" fmla="*/ 137 w 188"/>
                <a:gd name="T85" fmla="*/ 81 h 137"/>
                <a:gd name="T86" fmla="*/ 136 w 188"/>
                <a:gd name="T87" fmla="*/ 78 h 137"/>
                <a:gd name="T88" fmla="*/ 139 w 188"/>
                <a:gd name="T89" fmla="*/ 77 h 137"/>
                <a:gd name="T90" fmla="*/ 176 w 188"/>
                <a:gd name="T91" fmla="*/ 104 h 137"/>
                <a:gd name="T92" fmla="*/ 185 w 188"/>
                <a:gd name="T93" fmla="*/ 99 h 137"/>
                <a:gd name="T94" fmla="*/ 183 w 188"/>
                <a:gd name="T95" fmla="*/ 84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88" h="137">
                  <a:moveTo>
                    <a:pt x="183" y="84"/>
                  </a:moveTo>
                  <a:cubicBezTo>
                    <a:pt x="104" y="27"/>
                    <a:pt x="104" y="27"/>
                    <a:pt x="104" y="27"/>
                  </a:cubicBezTo>
                  <a:cubicBezTo>
                    <a:pt x="86" y="19"/>
                    <a:pt x="86" y="19"/>
                    <a:pt x="86" y="19"/>
                  </a:cubicBezTo>
                  <a:cubicBezTo>
                    <a:pt x="59" y="34"/>
                    <a:pt x="59" y="34"/>
                    <a:pt x="59" y="34"/>
                  </a:cubicBezTo>
                  <a:cubicBezTo>
                    <a:pt x="56" y="36"/>
                    <a:pt x="56" y="36"/>
                    <a:pt x="56" y="36"/>
                  </a:cubicBezTo>
                  <a:cubicBezTo>
                    <a:pt x="52" y="38"/>
                    <a:pt x="47" y="39"/>
                    <a:pt x="43" y="38"/>
                  </a:cubicBezTo>
                  <a:cubicBezTo>
                    <a:pt x="43" y="38"/>
                    <a:pt x="43" y="38"/>
                    <a:pt x="43" y="38"/>
                  </a:cubicBezTo>
                  <a:cubicBezTo>
                    <a:pt x="36" y="38"/>
                    <a:pt x="30" y="34"/>
                    <a:pt x="26" y="27"/>
                  </a:cubicBezTo>
                  <a:cubicBezTo>
                    <a:pt x="24" y="23"/>
                    <a:pt x="23" y="19"/>
                    <a:pt x="24" y="14"/>
                  </a:cubicBezTo>
                  <a:cubicBezTo>
                    <a:pt x="24" y="9"/>
                    <a:pt x="27" y="4"/>
                    <a:pt x="31" y="0"/>
                  </a:cubicBezTo>
                  <a:cubicBezTo>
                    <a:pt x="25" y="0"/>
                    <a:pt x="21" y="0"/>
                    <a:pt x="21" y="0"/>
                  </a:cubicBezTo>
                  <a:cubicBezTo>
                    <a:pt x="21" y="0"/>
                    <a:pt x="0" y="40"/>
                    <a:pt x="1" y="79"/>
                  </a:cubicBezTo>
                  <a:cubicBezTo>
                    <a:pt x="4" y="80"/>
                    <a:pt x="4" y="80"/>
                    <a:pt x="4" y="80"/>
                  </a:cubicBezTo>
                  <a:cubicBezTo>
                    <a:pt x="6" y="75"/>
                    <a:pt x="10" y="72"/>
                    <a:pt x="16" y="70"/>
                  </a:cubicBezTo>
                  <a:cubicBezTo>
                    <a:pt x="18" y="70"/>
                    <a:pt x="20" y="70"/>
                    <a:pt x="22" y="70"/>
                  </a:cubicBezTo>
                  <a:cubicBezTo>
                    <a:pt x="25" y="70"/>
                    <a:pt x="29" y="72"/>
                    <a:pt x="32" y="74"/>
                  </a:cubicBezTo>
                  <a:cubicBezTo>
                    <a:pt x="35" y="72"/>
                    <a:pt x="39" y="71"/>
                    <a:pt x="43" y="72"/>
                  </a:cubicBezTo>
                  <a:cubicBezTo>
                    <a:pt x="43" y="72"/>
                    <a:pt x="44" y="72"/>
                    <a:pt x="44" y="72"/>
                  </a:cubicBezTo>
                  <a:cubicBezTo>
                    <a:pt x="48" y="72"/>
                    <a:pt x="51" y="74"/>
                    <a:pt x="53" y="76"/>
                  </a:cubicBezTo>
                  <a:cubicBezTo>
                    <a:pt x="56" y="74"/>
                    <a:pt x="60" y="73"/>
                    <a:pt x="65" y="74"/>
                  </a:cubicBezTo>
                  <a:cubicBezTo>
                    <a:pt x="65" y="74"/>
                    <a:pt x="66" y="74"/>
                    <a:pt x="67" y="74"/>
                  </a:cubicBezTo>
                  <a:cubicBezTo>
                    <a:pt x="74" y="76"/>
                    <a:pt x="79" y="81"/>
                    <a:pt x="80" y="88"/>
                  </a:cubicBezTo>
                  <a:cubicBezTo>
                    <a:pt x="81" y="88"/>
                    <a:pt x="82" y="88"/>
                    <a:pt x="83" y="88"/>
                  </a:cubicBezTo>
                  <a:cubicBezTo>
                    <a:pt x="84" y="88"/>
                    <a:pt x="84" y="88"/>
                    <a:pt x="85" y="89"/>
                  </a:cubicBezTo>
                  <a:cubicBezTo>
                    <a:pt x="94" y="91"/>
                    <a:pt x="100" y="99"/>
                    <a:pt x="99" y="108"/>
                  </a:cubicBezTo>
                  <a:cubicBezTo>
                    <a:pt x="99" y="109"/>
                    <a:pt x="99" y="110"/>
                    <a:pt x="99" y="110"/>
                  </a:cubicBezTo>
                  <a:cubicBezTo>
                    <a:pt x="96" y="124"/>
                    <a:pt x="96" y="124"/>
                    <a:pt x="96" y="124"/>
                  </a:cubicBezTo>
                  <a:cubicBezTo>
                    <a:pt x="114" y="137"/>
                    <a:pt x="114" y="137"/>
                    <a:pt x="114" y="137"/>
                  </a:cubicBezTo>
                  <a:cubicBezTo>
                    <a:pt x="117" y="137"/>
                    <a:pt x="120" y="135"/>
                    <a:pt x="123" y="132"/>
                  </a:cubicBezTo>
                  <a:cubicBezTo>
                    <a:pt x="124" y="130"/>
                    <a:pt x="125" y="127"/>
                    <a:pt x="124" y="124"/>
                  </a:cubicBezTo>
                  <a:cubicBezTo>
                    <a:pt x="108" y="112"/>
                    <a:pt x="108" y="112"/>
                    <a:pt x="108" y="112"/>
                  </a:cubicBezTo>
                  <a:cubicBezTo>
                    <a:pt x="107" y="111"/>
                    <a:pt x="107" y="110"/>
                    <a:pt x="107" y="109"/>
                  </a:cubicBezTo>
                  <a:cubicBezTo>
                    <a:pt x="108" y="108"/>
                    <a:pt x="109" y="108"/>
                    <a:pt x="110" y="109"/>
                  </a:cubicBezTo>
                  <a:cubicBezTo>
                    <a:pt x="136" y="127"/>
                    <a:pt x="136" y="127"/>
                    <a:pt x="136" y="127"/>
                  </a:cubicBezTo>
                  <a:cubicBezTo>
                    <a:pt x="140" y="127"/>
                    <a:pt x="143" y="126"/>
                    <a:pt x="145" y="123"/>
                  </a:cubicBezTo>
                  <a:cubicBezTo>
                    <a:pt x="147" y="120"/>
                    <a:pt x="147" y="117"/>
                    <a:pt x="147" y="114"/>
                  </a:cubicBezTo>
                  <a:cubicBezTo>
                    <a:pt x="117" y="93"/>
                    <a:pt x="117" y="93"/>
                    <a:pt x="117" y="93"/>
                  </a:cubicBezTo>
                  <a:cubicBezTo>
                    <a:pt x="116" y="92"/>
                    <a:pt x="116" y="91"/>
                    <a:pt x="117" y="90"/>
                  </a:cubicBezTo>
                  <a:cubicBezTo>
                    <a:pt x="117" y="89"/>
                    <a:pt x="119" y="89"/>
                    <a:pt x="120" y="89"/>
                  </a:cubicBezTo>
                  <a:cubicBezTo>
                    <a:pt x="156" y="116"/>
                    <a:pt x="156" y="116"/>
                    <a:pt x="156" y="116"/>
                  </a:cubicBezTo>
                  <a:cubicBezTo>
                    <a:pt x="159" y="116"/>
                    <a:pt x="163" y="114"/>
                    <a:pt x="165" y="111"/>
                  </a:cubicBezTo>
                  <a:cubicBezTo>
                    <a:pt x="167" y="108"/>
                    <a:pt x="167" y="105"/>
                    <a:pt x="167" y="102"/>
                  </a:cubicBezTo>
                  <a:cubicBezTo>
                    <a:pt x="137" y="81"/>
                    <a:pt x="137" y="81"/>
                    <a:pt x="137" y="81"/>
                  </a:cubicBezTo>
                  <a:cubicBezTo>
                    <a:pt x="136" y="80"/>
                    <a:pt x="136" y="79"/>
                    <a:pt x="136" y="78"/>
                  </a:cubicBezTo>
                  <a:cubicBezTo>
                    <a:pt x="137" y="77"/>
                    <a:pt x="138" y="76"/>
                    <a:pt x="139" y="77"/>
                  </a:cubicBezTo>
                  <a:cubicBezTo>
                    <a:pt x="176" y="104"/>
                    <a:pt x="176" y="104"/>
                    <a:pt x="176" y="104"/>
                  </a:cubicBezTo>
                  <a:cubicBezTo>
                    <a:pt x="180" y="104"/>
                    <a:pt x="183" y="102"/>
                    <a:pt x="185" y="99"/>
                  </a:cubicBezTo>
                  <a:cubicBezTo>
                    <a:pt x="188" y="94"/>
                    <a:pt x="187" y="87"/>
                    <a:pt x="183" y="84"/>
                  </a:cubicBezTo>
                  <a:close/>
                </a:path>
              </a:pathLst>
            </a:custGeom>
            <a:grpFill/>
            <a:ln>
              <a:noFill/>
            </a:ln>
          </p:spPr>
          <p:txBody>
            <a:bodyPr vert="horz" wrap="square" lIns="91440" tIns="45720" rIns="91440" bIns="45720" numCol="1" anchor="t" anchorCtr="0" compatLnSpc="1">
              <a:prstTxWarp prst="textNoShape">
                <a:avLst/>
              </a:prstTxWarp>
            </a:bodyPr>
            <a:lstStyle/>
            <a:p>
              <a:pPr defTabSz="1218987"/>
              <a:endParaRPr lang="en-US" sz="1600">
                <a:solidFill>
                  <a:srgbClr val="292929"/>
                </a:solidFill>
              </a:endParaRPr>
            </a:p>
          </p:txBody>
        </p:sp>
        <p:sp>
          <p:nvSpPr>
            <p:cNvPr id="12" name="Freeform 27"/>
            <p:cNvSpPr>
              <a:spLocks/>
            </p:cNvSpPr>
            <p:nvPr/>
          </p:nvSpPr>
          <p:spPr bwMode="black">
            <a:xfrm>
              <a:off x="10615612" y="4179358"/>
              <a:ext cx="657225" cy="376238"/>
            </a:xfrm>
            <a:custGeom>
              <a:avLst/>
              <a:gdLst>
                <a:gd name="T0" fmla="*/ 127 w 175"/>
                <a:gd name="T1" fmla="*/ 31 h 100"/>
                <a:gd name="T2" fmla="*/ 119 w 175"/>
                <a:gd name="T3" fmla="*/ 28 h 100"/>
                <a:gd name="T4" fmla="*/ 62 w 175"/>
                <a:gd name="T5" fmla="*/ 2 h 100"/>
                <a:gd name="T6" fmla="*/ 49 w 175"/>
                <a:gd name="T7" fmla="*/ 3 h 100"/>
                <a:gd name="T8" fmla="*/ 26 w 175"/>
                <a:gd name="T9" fmla="*/ 16 h 100"/>
                <a:gd name="T10" fmla="*/ 9 w 175"/>
                <a:gd name="T11" fmla="*/ 25 h 100"/>
                <a:gd name="T12" fmla="*/ 4 w 175"/>
                <a:gd name="T13" fmla="*/ 45 h 100"/>
                <a:gd name="T14" fmla="*/ 15 w 175"/>
                <a:gd name="T15" fmla="*/ 52 h 100"/>
                <a:gd name="T16" fmla="*/ 23 w 175"/>
                <a:gd name="T17" fmla="*/ 50 h 100"/>
                <a:gd name="T18" fmla="*/ 23 w 175"/>
                <a:gd name="T19" fmla="*/ 50 h 100"/>
                <a:gd name="T20" fmla="*/ 57 w 175"/>
                <a:gd name="T21" fmla="*/ 32 h 100"/>
                <a:gd name="T22" fmla="*/ 79 w 175"/>
                <a:gd name="T23" fmla="*/ 42 h 100"/>
                <a:gd name="T24" fmla="*/ 109 w 175"/>
                <a:gd name="T25" fmla="*/ 64 h 100"/>
                <a:gd name="T26" fmla="*/ 158 w 175"/>
                <a:gd name="T27" fmla="*/ 99 h 100"/>
                <a:gd name="T28" fmla="*/ 159 w 175"/>
                <a:gd name="T29" fmla="*/ 100 h 100"/>
                <a:gd name="T30" fmla="*/ 173 w 175"/>
                <a:gd name="T31" fmla="*/ 97 h 100"/>
                <a:gd name="T32" fmla="*/ 154 w 175"/>
                <a:gd name="T33" fmla="*/ 29 h 100"/>
                <a:gd name="T34" fmla="*/ 127 w 175"/>
                <a:gd name="T35" fmla="*/ 31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5" h="100">
                  <a:moveTo>
                    <a:pt x="127" y="31"/>
                  </a:moveTo>
                  <a:cubicBezTo>
                    <a:pt x="125" y="31"/>
                    <a:pt x="122" y="30"/>
                    <a:pt x="119" y="28"/>
                  </a:cubicBezTo>
                  <a:cubicBezTo>
                    <a:pt x="62" y="2"/>
                    <a:pt x="62" y="2"/>
                    <a:pt x="62" y="2"/>
                  </a:cubicBezTo>
                  <a:cubicBezTo>
                    <a:pt x="58" y="0"/>
                    <a:pt x="53" y="1"/>
                    <a:pt x="49" y="3"/>
                  </a:cubicBezTo>
                  <a:cubicBezTo>
                    <a:pt x="26" y="16"/>
                    <a:pt x="26" y="16"/>
                    <a:pt x="26" y="16"/>
                  </a:cubicBezTo>
                  <a:cubicBezTo>
                    <a:pt x="9" y="25"/>
                    <a:pt x="9" y="25"/>
                    <a:pt x="9" y="25"/>
                  </a:cubicBezTo>
                  <a:cubicBezTo>
                    <a:pt x="2" y="29"/>
                    <a:pt x="0" y="38"/>
                    <a:pt x="4" y="45"/>
                  </a:cubicBezTo>
                  <a:cubicBezTo>
                    <a:pt x="6" y="49"/>
                    <a:pt x="10" y="52"/>
                    <a:pt x="15" y="52"/>
                  </a:cubicBezTo>
                  <a:cubicBezTo>
                    <a:pt x="18" y="52"/>
                    <a:pt x="21" y="52"/>
                    <a:pt x="23" y="50"/>
                  </a:cubicBezTo>
                  <a:cubicBezTo>
                    <a:pt x="23" y="50"/>
                    <a:pt x="23" y="50"/>
                    <a:pt x="23" y="50"/>
                  </a:cubicBezTo>
                  <a:cubicBezTo>
                    <a:pt x="57" y="32"/>
                    <a:pt x="57" y="32"/>
                    <a:pt x="57" y="32"/>
                  </a:cubicBezTo>
                  <a:cubicBezTo>
                    <a:pt x="79" y="42"/>
                    <a:pt x="79" y="42"/>
                    <a:pt x="79" y="42"/>
                  </a:cubicBezTo>
                  <a:cubicBezTo>
                    <a:pt x="109" y="64"/>
                    <a:pt x="109" y="64"/>
                    <a:pt x="109" y="64"/>
                  </a:cubicBezTo>
                  <a:cubicBezTo>
                    <a:pt x="158" y="99"/>
                    <a:pt x="158" y="99"/>
                    <a:pt x="158" y="99"/>
                  </a:cubicBezTo>
                  <a:cubicBezTo>
                    <a:pt x="158" y="99"/>
                    <a:pt x="159" y="100"/>
                    <a:pt x="159" y="100"/>
                  </a:cubicBezTo>
                  <a:cubicBezTo>
                    <a:pt x="173" y="97"/>
                    <a:pt x="173" y="97"/>
                    <a:pt x="173" y="97"/>
                  </a:cubicBezTo>
                  <a:cubicBezTo>
                    <a:pt x="175" y="51"/>
                    <a:pt x="154" y="29"/>
                    <a:pt x="154" y="29"/>
                  </a:cubicBezTo>
                  <a:cubicBezTo>
                    <a:pt x="154" y="29"/>
                    <a:pt x="133" y="33"/>
                    <a:pt x="127" y="31"/>
                  </a:cubicBezTo>
                  <a:close/>
                </a:path>
              </a:pathLst>
            </a:custGeom>
            <a:grpFill/>
            <a:ln>
              <a:noFill/>
            </a:ln>
          </p:spPr>
          <p:txBody>
            <a:bodyPr vert="horz" wrap="square" lIns="91440" tIns="45720" rIns="91440" bIns="45720" numCol="1" anchor="t" anchorCtr="0" compatLnSpc="1">
              <a:prstTxWarp prst="textNoShape">
                <a:avLst/>
              </a:prstTxWarp>
            </a:bodyPr>
            <a:lstStyle/>
            <a:p>
              <a:pPr defTabSz="1218987"/>
              <a:endParaRPr lang="en-US" sz="1600">
                <a:solidFill>
                  <a:srgbClr val="292929"/>
                </a:solidFill>
              </a:endParaRPr>
            </a:p>
          </p:txBody>
        </p:sp>
        <p:sp>
          <p:nvSpPr>
            <p:cNvPr id="14" name="Freeform 28"/>
            <p:cNvSpPr>
              <a:spLocks/>
            </p:cNvSpPr>
            <p:nvPr/>
          </p:nvSpPr>
          <p:spPr bwMode="black">
            <a:xfrm>
              <a:off x="10536237" y="4544483"/>
              <a:ext cx="319088" cy="220663"/>
            </a:xfrm>
            <a:custGeom>
              <a:avLst/>
              <a:gdLst>
                <a:gd name="T0" fmla="*/ 76 w 85"/>
                <a:gd name="T1" fmla="*/ 20 h 59"/>
                <a:gd name="T2" fmla="*/ 64 w 85"/>
                <a:gd name="T3" fmla="*/ 25 h 59"/>
                <a:gd name="T4" fmla="*/ 65 w 85"/>
                <a:gd name="T5" fmla="*/ 18 h 59"/>
                <a:gd name="T6" fmla="*/ 57 w 85"/>
                <a:gd name="T7" fmla="*/ 5 h 59"/>
                <a:gd name="T8" fmla="*/ 44 w 85"/>
                <a:gd name="T9" fmla="*/ 13 h 59"/>
                <a:gd name="T10" fmla="*/ 44 w 85"/>
                <a:gd name="T11" fmla="*/ 14 h 59"/>
                <a:gd name="T12" fmla="*/ 35 w 85"/>
                <a:gd name="T13" fmla="*/ 3 h 59"/>
                <a:gd name="T14" fmla="*/ 23 w 85"/>
                <a:gd name="T15" fmla="*/ 10 h 59"/>
                <a:gd name="T16" fmla="*/ 23 w 85"/>
                <a:gd name="T17" fmla="*/ 10 h 59"/>
                <a:gd name="T18" fmla="*/ 10 w 85"/>
                <a:gd name="T19" fmla="*/ 1 h 59"/>
                <a:gd name="T20" fmla="*/ 1 w 85"/>
                <a:gd name="T21" fmla="*/ 14 h 59"/>
                <a:gd name="T22" fmla="*/ 4 w 85"/>
                <a:gd name="T23" fmla="*/ 28 h 59"/>
                <a:gd name="T24" fmla="*/ 14 w 85"/>
                <a:gd name="T25" fmla="*/ 36 h 59"/>
                <a:gd name="T26" fmla="*/ 17 w 85"/>
                <a:gd name="T27" fmla="*/ 36 h 59"/>
                <a:gd name="T28" fmla="*/ 19 w 85"/>
                <a:gd name="T29" fmla="*/ 35 h 59"/>
                <a:gd name="T30" fmla="*/ 27 w 85"/>
                <a:gd name="T31" fmla="*/ 43 h 59"/>
                <a:gd name="T32" fmla="*/ 28 w 85"/>
                <a:gd name="T33" fmla="*/ 43 h 59"/>
                <a:gd name="T34" fmla="*/ 39 w 85"/>
                <a:gd name="T35" fmla="*/ 38 h 59"/>
                <a:gd name="T36" fmla="*/ 38 w 85"/>
                <a:gd name="T37" fmla="*/ 39 h 59"/>
                <a:gd name="T38" fmla="*/ 47 w 85"/>
                <a:gd name="T39" fmla="*/ 52 h 59"/>
                <a:gd name="T40" fmla="*/ 48 w 85"/>
                <a:gd name="T41" fmla="*/ 52 h 59"/>
                <a:gd name="T42" fmla="*/ 58 w 85"/>
                <a:gd name="T43" fmla="*/ 47 h 59"/>
                <a:gd name="T44" fmla="*/ 67 w 85"/>
                <a:gd name="T45" fmla="*/ 59 h 59"/>
                <a:gd name="T46" fmla="*/ 68 w 85"/>
                <a:gd name="T47" fmla="*/ 59 h 59"/>
                <a:gd name="T48" fmla="*/ 80 w 85"/>
                <a:gd name="T49" fmla="*/ 50 h 59"/>
                <a:gd name="T50" fmla="*/ 84 w 85"/>
                <a:gd name="T51" fmla="*/ 33 h 59"/>
                <a:gd name="T52" fmla="*/ 76 w 85"/>
                <a:gd name="T53" fmla="*/ 2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5" h="59">
                  <a:moveTo>
                    <a:pt x="76" y="20"/>
                  </a:moveTo>
                  <a:cubicBezTo>
                    <a:pt x="71" y="19"/>
                    <a:pt x="66" y="21"/>
                    <a:pt x="64" y="25"/>
                  </a:cubicBezTo>
                  <a:cubicBezTo>
                    <a:pt x="65" y="18"/>
                    <a:pt x="65" y="18"/>
                    <a:pt x="65" y="18"/>
                  </a:cubicBezTo>
                  <a:cubicBezTo>
                    <a:pt x="67" y="12"/>
                    <a:pt x="63" y="6"/>
                    <a:pt x="57" y="5"/>
                  </a:cubicBezTo>
                  <a:cubicBezTo>
                    <a:pt x="51" y="4"/>
                    <a:pt x="45" y="7"/>
                    <a:pt x="44" y="13"/>
                  </a:cubicBezTo>
                  <a:cubicBezTo>
                    <a:pt x="44" y="14"/>
                    <a:pt x="44" y="14"/>
                    <a:pt x="44" y="14"/>
                  </a:cubicBezTo>
                  <a:cubicBezTo>
                    <a:pt x="44" y="9"/>
                    <a:pt x="40" y="4"/>
                    <a:pt x="35" y="3"/>
                  </a:cubicBezTo>
                  <a:cubicBezTo>
                    <a:pt x="30" y="2"/>
                    <a:pt x="24" y="5"/>
                    <a:pt x="23" y="10"/>
                  </a:cubicBezTo>
                  <a:cubicBezTo>
                    <a:pt x="23" y="10"/>
                    <a:pt x="23" y="10"/>
                    <a:pt x="23" y="10"/>
                  </a:cubicBezTo>
                  <a:cubicBezTo>
                    <a:pt x="21" y="4"/>
                    <a:pt x="15" y="0"/>
                    <a:pt x="10" y="1"/>
                  </a:cubicBezTo>
                  <a:cubicBezTo>
                    <a:pt x="4" y="3"/>
                    <a:pt x="0" y="8"/>
                    <a:pt x="1" y="14"/>
                  </a:cubicBezTo>
                  <a:cubicBezTo>
                    <a:pt x="4" y="28"/>
                    <a:pt x="4" y="28"/>
                    <a:pt x="4" y="28"/>
                  </a:cubicBezTo>
                  <a:cubicBezTo>
                    <a:pt x="5" y="32"/>
                    <a:pt x="9" y="36"/>
                    <a:pt x="14" y="36"/>
                  </a:cubicBezTo>
                  <a:cubicBezTo>
                    <a:pt x="15" y="36"/>
                    <a:pt x="16" y="36"/>
                    <a:pt x="17" y="36"/>
                  </a:cubicBezTo>
                  <a:cubicBezTo>
                    <a:pt x="18" y="36"/>
                    <a:pt x="18" y="36"/>
                    <a:pt x="19" y="35"/>
                  </a:cubicBezTo>
                  <a:cubicBezTo>
                    <a:pt x="20" y="39"/>
                    <a:pt x="23" y="42"/>
                    <a:pt x="27" y="43"/>
                  </a:cubicBezTo>
                  <a:cubicBezTo>
                    <a:pt x="28" y="43"/>
                    <a:pt x="28" y="43"/>
                    <a:pt x="28" y="43"/>
                  </a:cubicBezTo>
                  <a:cubicBezTo>
                    <a:pt x="32" y="43"/>
                    <a:pt x="36" y="41"/>
                    <a:pt x="39" y="38"/>
                  </a:cubicBezTo>
                  <a:cubicBezTo>
                    <a:pt x="38" y="39"/>
                    <a:pt x="38" y="39"/>
                    <a:pt x="38" y="39"/>
                  </a:cubicBezTo>
                  <a:cubicBezTo>
                    <a:pt x="37" y="44"/>
                    <a:pt x="41" y="50"/>
                    <a:pt x="47" y="52"/>
                  </a:cubicBezTo>
                  <a:cubicBezTo>
                    <a:pt x="47" y="52"/>
                    <a:pt x="47" y="52"/>
                    <a:pt x="48" y="52"/>
                  </a:cubicBezTo>
                  <a:cubicBezTo>
                    <a:pt x="52" y="52"/>
                    <a:pt x="56" y="50"/>
                    <a:pt x="58" y="47"/>
                  </a:cubicBezTo>
                  <a:cubicBezTo>
                    <a:pt x="58" y="52"/>
                    <a:pt x="61" y="57"/>
                    <a:pt x="67" y="59"/>
                  </a:cubicBezTo>
                  <a:cubicBezTo>
                    <a:pt x="67" y="59"/>
                    <a:pt x="67" y="59"/>
                    <a:pt x="68" y="59"/>
                  </a:cubicBezTo>
                  <a:cubicBezTo>
                    <a:pt x="73" y="59"/>
                    <a:pt x="78" y="56"/>
                    <a:pt x="80" y="50"/>
                  </a:cubicBezTo>
                  <a:cubicBezTo>
                    <a:pt x="84" y="33"/>
                    <a:pt x="84" y="33"/>
                    <a:pt x="84" y="33"/>
                  </a:cubicBezTo>
                  <a:cubicBezTo>
                    <a:pt x="85" y="27"/>
                    <a:pt x="81" y="21"/>
                    <a:pt x="76" y="20"/>
                  </a:cubicBezTo>
                  <a:close/>
                </a:path>
              </a:pathLst>
            </a:custGeom>
            <a:grpFill/>
            <a:ln>
              <a:noFill/>
            </a:ln>
          </p:spPr>
          <p:txBody>
            <a:bodyPr vert="horz" wrap="square" lIns="91440" tIns="45720" rIns="91440" bIns="45720" numCol="1" anchor="t" anchorCtr="0" compatLnSpc="1">
              <a:prstTxWarp prst="textNoShape">
                <a:avLst/>
              </a:prstTxWarp>
            </a:bodyPr>
            <a:lstStyle/>
            <a:p>
              <a:pPr defTabSz="1218987"/>
              <a:endParaRPr lang="en-US" sz="1600">
                <a:solidFill>
                  <a:srgbClr val="292929"/>
                </a:solidFill>
              </a:endParaRPr>
            </a:p>
          </p:txBody>
        </p:sp>
        <p:sp>
          <p:nvSpPr>
            <p:cNvPr id="15" name="Freeform 29"/>
            <p:cNvSpPr>
              <a:spLocks/>
            </p:cNvSpPr>
            <p:nvPr/>
          </p:nvSpPr>
          <p:spPr bwMode="black">
            <a:xfrm>
              <a:off x="11207750" y="4239683"/>
              <a:ext cx="153988" cy="319088"/>
            </a:xfrm>
            <a:custGeom>
              <a:avLst/>
              <a:gdLst>
                <a:gd name="T0" fmla="*/ 41 w 41"/>
                <a:gd name="T1" fmla="*/ 77 h 85"/>
                <a:gd name="T2" fmla="*/ 33 w 41"/>
                <a:gd name="T3" fmla="*/ 7 h 85"/>
                <a:gd name="T4" fmla="*/ 24 w 41"/>
                <a:gd name="T5" fmla="*/ 1 h 85"/>
                <a:gd name="T6" fmla="*/ 0 w 41"/>
                <a:gd name="T7" fmla="*/ 7 h 85"/>
                <a:gd name="T8" fmla="*/ 22 w 41"/>
                <a:gd name="T9" fmla="*/ 85 h 85"/>
                <a:gd name="T10" fmla="*/ 33 w 41"/>
                <a:gd name="T11" fmla="*/ 85 h 85"/>
                <a:gd name="T12" fmla="*/ 41 w 41"/>
                <a:gd name="T13" fmla="*/ 77 h 85"/>
              </a:gdLst>
              <a:ahLst/>
              <a:cxnLst>
                <a:cxn ang="0">
                  <a:pos x="T0" y="T1"/>
                </a:cxn>
                <a:cxn ang="0">
                  <a:pos x="T2" y="T3"/>
                </a:cxn>
                <a:cxn ang="0">
                  <a:pos x="T4" y="T5"/>
                </a:cxn>
                <a:cxn ang="0">
                  <a:pos x="T6" y="T7"/>
                </a:cxn>
                <a:cxn ang="0">
                  <a:pos x="T8" y="T9"/>
                </a:cxn>
                <a:cxn ang="0">
                  <a:pos x="T10" y="T11"/>
                </a:cxn>
                <a:cxn ang="0">
                  <a:pos x="T12" y="T13"/>
                </a:cxn>
              </a:cxnLst>
              <a:rect l="0" t="0" r="r" b="b"/>
              <a:pathLst>
                <a:path w="41" h="85">
                  <a:moveTo>
                    <a:pt x="41" y="77"/>
                  </a:moveTo>
                  <a:cubicBezTo>
                    <a:pt x="33" y="7"/>
                    <a:pt x="33" y="7"/>
                    <a:pt x="33" y="7"/>
                  </a:cubicBezTo>
                  <a:cubicBezTo>
                    <a:pt x="32" y="2"/>
                    <a:pt x="28" y="0"/>
                    <a:pt x="24" y="1"/>
                  </a:cubicBezTo>
                  <a:cubicBezTo>
                    <a:pt x="0" y="7"/>
                    <a:pt x="0" y="7"/>
                    <a:pt x="0" y="7"/>
                  </a:cubicBezTo>
                  <a:cubicBezTo>
                    <a:pt x="0" y="7"/>
                    <a:pt x="25" y="32"/>
                    <a:pt x="22" y="85"/>
                  </a:cubicBezTo>
                  <a:cubicBezTo>
                    <a:pt x="33" y="85"/>
                    <a:pt x="33" y="85"/>
                    <a:pt x="33" y="85"/>
                  </a:cubicBezTo>
                  <a:cubicBezTo>
                    <a:pt x="38" y="85"/>
                    <a:pt x="41" y="81"/>
                    <a:pt x="41" y="77"/>
                  </a:cubicBezTo>
                  <a:close/>
                </a:path>
              </a:pathLst>
            </a:custGeom>
            <a:grpFill/>
            <a:ln>
              <a:noFill/>
            </a:ln>
          </p:spPr>
          <p:txBody>
            <a:bodyPr vert="horz" wrap="square" lIns="91440" tIns="45720" rIns="91440" bIns="45720" numCol="1" anchor="t" anchorCtr="0" compatLnSpc="1">
              <a:prstTxWarp prst="textNoShape">
                <a:avLst/>
              </a:prstTxWarp>
            </a:bodyPr>
            <a:lstStyle/>
            <a:p>
              <a:pPr defTabSz="1218987"/>
              <a:endParaRPr lang="en-US" sz="1600">
                <a:solidFill>
                  <a:srgbClr val="292929"/>
                </a:solidFill>
              </a:endParaRPr>
            </a:p>
          </p:txBody>
        </p:sp>
        <p:sp>
          <p:nvSpPr>
            <p:cNvPr id="16" name="Freeform 30"/>
            <p:cNvSpPr>
              <a:spLocks/>
            </p:cNvSpPr>
            <p:nvPr/>
          </p:nvSpPr>
          <p:spPr bwMode="black">
            <a:xfrm>
              <a:off x="10387012" y="4206346"/>
              <a:ext cx="176213" cy="352425"/>
            </a:xfrm>
            <a:custGeom>
              <a:avLst/>
              <a:gdLst>
                <a:gd name="T0" fmla="*/ 47 w 47"/>
                <a:gd name="T1" fmla="*/ 9 h 94"/>
                <a:gd name="T2" fmla="*/ 35 w 47"/>
                <a:gd name="T3" fmla="*/ 2 h 94"/>
                <a:gd name="T4" fmla="*/ 25 w 47"/>
                <a:gd name="T5" fmla="*/ 6 h 94"/>
                <a:gd name="T6" fmla="*/ 2 w 47"/>
                <a:gd name="T7" fmla="*/ 81 h 94"/>
                <a:gd name="T8" fmla="*/ 7 w 47"/>
                <a:gd name="T9" fmla="*/ 90 h 94"/>
                <a:gd name="T10" fmla="*/ 26 w 47"/>
                <a:gd name="T11" fmla="*/ 94 h 94"/>
                <a:gd name="T12" fmla="*/ 47 w 47"/>
                <a:gd name="T13" fmla="*/ 9 h 94"/>
              </a:gdLst>
              <a:ahLst/>
              <a:cxnLst>
                <a:cxn ang="0">
                  <a:pos x="T0" y="T1"/>
                </a:cxn>
                <a:cxn ang="0">
                  <a:pos x="T2" y="T3"/>
                </a:cxn>
                <a:cxn ang="0">
                  <a:pos x="T4" y="T5"/>
                </a:cxn>
                <a:cxn ang="0">
                  <a:pos x="T6" y="T7"/>
                </a:cxn>
                <a:cxn ang="0">
                  <a:pos x="T8" y="T9"/>
                </a:cxn>
                <a:cxn ang="0">
                  <a:pos x="T10" y="T11"/>
                </a:cxn>
                <a:cxn ang="0">
                  <a:pos x="T12" y="T13"/>
                </a:cxn>
              </a:cxnLst>
              <a:rect l="0" t="0" r="r" b="b"/>
              <a:pathLst>
                <a:path w="47" h="94">
                  <a:moveTo>
                    <a:pt x="47" y="9"/>
                  </a:moveTo>
                  <a:cubicBezTo>
                    <a:pt x="35" y="2"/>
                    <a:pt x="35" y="2"/>
                    <a:pt x="35" y="2"/>
                  </a:cubicBezTo>
                  <a:cubicBezTo>
                    <a:pt x="31" y="0"/>
                    <a:pt x="27" y="2"/>
                    <a:pt x="25" y="6"/>
                  </a:cubicBezTo>
                  <a:cubicBezTo>
                    <a:pt x="2" y="81"/>
                    <a:pt x="2" y="81"/>
                    <a:pt x="2" y="81"/>
                  </a:cubicBezTo>
                  <a:cubicBezTo>
                    <a:pt x="0" y="86"/>
                    <a:pt x="3" y="90"/>
                    <a:pt x="7" y="90"/>
                  </a:cubicBezTo>
                  <a:cubicBezTo>
                    <a:pt x="26" y="94"/>
                    <a:pt x="26" y="94"/>
                    <a:pt x="26" y="94"/>
                  </a:cubicBezTo>
                  <a:cubicBezTo>
                    <a:pt x="24" y="52"/>
                    <a:pt x="47" y="9"/>
                    <a:pt x="47" y="9"/>
                  </a:cubicBezTo>
                  <a:close/>
                </a:path>
              </a:pathLst>
            </a:custGeom>
            <a:grpFill/>
            <a:ln>
              <a:noFill/>
            </a:ln>
          </p:spPr>
          <p:txBody>
            <a:bodyPr vert="horz" wrap="square" lIns="91440" tIns="45720" rIns="91440" bIns="45720" numCol="1" anchor="t" anchorCtr="0" compatLnSpc="1">
              <a:prstTxWarp prst="textNoShape">
                <a:avLst/>
              </a:prstTxWarp>
            </a:bodyPr>
            <a:lstStyle/>
            <a:p>
              <a:pPr defTabSz="1218987"/>
              <a:endParaRPr lang="en-US" sz="1600">
                <a:solidFill>
                  <a:srgbClr val="292929"/>
                </a:solidFill>
              </a:endParaRPr>
            </a:p>
          </p:txBody>
        </p:sp>
      </p:grpSp>
      <p:graphicFrame>
        <p:nvGraphicFramePr>
          <p:cNvPr id="11" name="Object 10" hidden="1"/>
          <p:cNvGraphicFramePr>
            <a:graphicFrameLocks noChangeAspect="1"/>
          </p:cNvGraphicFramePr>
          <p:nvPr userDrawn="1">
            <p:custDataLst>
              <p:tags r:id="rId2"/>
            </p:custDataLst>
            <p:extLst/>
          </p:nvPr>
        </p:nvGraphicFramePr>
        <p:xfrm>
          <a:off x="0" y="0"/>
          <a:ext cx="158791" cy="158750"/>
        </p:xfrm>
        <a:graphic>
          <a:graphicData uri="http://schemas.openxmlformats.org/presentationml/2006/ole">
            <mc:AlternateContent xmlns:mc="http://schemas.openxmlformats.org/markup-compatibility/2006">
              <mc:Choice xmlns:v="urn:schemas-microsoft-com:vml" Requires="v">
                <p:oleObj spid="_x0000_s56357" name="think-cell Slide" r:id="rId5" imgW="270" imgH="270" progId="TCLayout.ActiveDocument.1">
                  <p:embed/>
                </p:oleObj>
              </mc:Choice>
              <mc:Fallback>
                <p:oleObj name="think-cell Slide" r:id="rId5" imgW="270" imgH="270" progId="TCLayout.ActiveDocument.1">
                  <p:embed/>
                  <p:pic>
                    <p:nvPicPr>
                      <p:cNvPr id="0" name=""/>
                      <p:cNvPicPr/>
                      <p:nvPr/>
                    </p:nvPicPr>
                    <p:blipFill>
                      <a:blip r:embed="rId6"/>
                      <a:stretch>
                        <a:fillRect/>
                      </a:stretch>
                    </p:blipFill>
                    <p:spPr>
                      <a:xfrm>
                        <a:off x="0" y="0"/>
                        <a:ext cx="158791" cy="158750"/>
                      </a:xfrm>
                      <a:prstGeom prst="rect">
                        <a:avLst/>
                      </a:prstGeom>
                    </p:spPr>
                  </p:pic>
                </p:oleObj>
              </mc:Fallback>
            </mc:AlternateContent>
          </a:graphicData>
        </a:graphic>
      </p:graphicFrame>
      <p:grpSp>
        <p:nvGrpSpPr>
          <p:cNvPr id="13" name="Group 12"/>
          <p:cNvGrpSpPr/>
          <p:nvPr userDrawn="1">
            <p:custDataLst>
              <p:tags r:id="rId3"/>
            </p:custDataLst>
          </p:nvPr>
        </p:nvGrpSpPr>
        <p:grpSpPr bwMode="black">
          <a:xfrm>
            <a:off x="7906631" y="2242931"/>
            <a:ext cx="3177742" cy="1934622"/>
            <a:chOff x="10387012" y="4179358"/>
            <a:chExt cx="974726" cy="593725"/>
          </a:xfrm>
          <a:solidFill>
            <a:srgbClr val="FFFFFF"/>
          </a:solidFill>
        </p:grpSpPr>
        <p:sp>
          <p:nvSpPr>
            <p:cNvPr id="17" name="Freeform 26"/>
            <p:cNvSpPr>
              <a:spLocks/>
            </p:cNvSpPr>
            <p:nvPr/>
          </p:nvSpPr>
          <p:spPr bwMode="black">
            <a:xfrm>
              <a:off x="10506075" y="4258733"/>
              <a:ext cx="706438" cy="514350"/>
            </a:xfrm>
            <a:custGeom>
              <a:avLst/>
              <a:gdLst>
                <a:gd name="T0" fmla="*/ 183 w 188"/>
                <a:gd name="T1" fmla="*/ 84 h 137"/>
                <a:gd name="T2" fmla="*/ 104 w 188"/>
                <a:gd name="T3" fmla="*/ 27 h 137"/>
                <a:gd name="T4" fmla="*/ 86 w 188"/>
                <a:gd name="T5" fmla="*/ 19 h 137"/>
                <a:gd name="T6" fmla="*/ 59 w 188"/>
                <a:gd name="T7" fmla="*/ 34 h 137"/>
                <a:gd name="T8" fmla="*/ 56 w 188"/>
                <a:gd name="T9" fmla="*/ 36 h 137"/>
                <a:gd name="T10" fmla="*/ 43 w 188"/>
                <a:gd name="T11" fmla="*/ 38 h 137"/>
                <a:gd name="T12" fmla="*/ 43 w 188"/>
                <a:gd name="T13" fmla="*/ 38 h 137"/>
                <a:gd name="T14" fmla="*/ 26 w 188"/>
                <a:gd name="T15" fmla="*/ 27 h 137"/>
                <a:gd name="T16" fmla="*/ 24 w 188"/>
                <a:gd name="T17" fmla="*/ 14 h 137"/>
                <a:gd name="T18" fmla="*/ 31 w 188"/>
                <a:gd name="T19" fmla="*/ 0 h 137"/>
                <a:gd name="T20" fmla="*/ 21 w 188"/>
                <a:gd name="T21" fmla="*/ 0 h 137"/>
                <a:gd name="T22" fmla="*/ 1 w 188"/>
                <a:gd name="T23" fmla="*/ 79 h 137"/>
                <a:gd name="T24" fmla="*/ 4 w 188"/>
                <a:gd name="T25" fmla="*/ 80 h 137"/>
                <a:gd name="T26" fmla="*/ 16 w 188"/>
                <a:gd name="T27" fmla="*/ 70 h 137"/>
                <a:gd name="T28" fmla="*/ 22 w 188"/>
                <a:gd name="T29" fmla="*/ 70 h 137"/>
                <a:gd name="T30" fmla="*/ 32 w 188"/>
                <a:gd name="T31" fmla="*/ 74 h 137"/>
                <a:gd name="T32" fmla="*/ 43 w 188"/>
                <a:gd name="T33" fmla="*/ 72 h 137"/>
                <a:gd name="T34" fmla="*/ 44 w 188"/>
                <a:gd name="T35" fmla="*/ 72 h 137"/>
                <a:gd name="T36" fmla="*/ 53 w 188"/>
                <a:gd name="T37" fmla="*/ 76 h 137"/>
                <a:gd name="T38" fmla="*/ 65 w 188"/>
                <a:gd name="T39" fmla="*/ 74 h 137"/>
                <a:gd name="T40" fmla="*/ 67 w 188"/>
                <a:gd name="T41" fmla="*/ 74 h 137"/>
                <a:gd name="T42" fmla="*/ 80 w 188"/>
                <a:gd name="T43" fmla="*/ 88 h 137"/>
                <a:gd name="T44" fmla="*/ 83 w 188"/>
                <a:gd name="T45" fmla="*/ 88 h 137"/>
                <a:gd name="T46" fmla="*/ 85 w 188"/>
                <a:gd name="T47" fmla="*/ 89 h 137"/>
                <a:gd name="T48" fmla="*/ 99 w 188"/>
                <a:gd name="T49" fmla="*/ 108 h 137"/>
                <a:gd name="T50" fmla="*/ 99 w 188"/>
                <a:gd name="T51" fmla="*/ 110 h 137"/>
                <a:gd name="T52" fmla="*/ 96 w 188"/>
                <a:gd name="T53" fmla="*/ 124 h 137"/>
                <a:gd name="T54" fmla="*/ 114 w 188"/>
                <a:gd name="T55" fmla="*/ 137 h 137"/>
                <a:gd name="T56" fmla="*/ 123 w 188"/>
                <a:gd name="T57" fmla="*/ 132 h 137"/>
                <a:gd name="T58" fmla="*/ 124 w 188"/>
                <a:gd name="T59" fmla="*/ 124 h 137"/>
                <a:gd name="T60" fmla="*/ 108 w 188"/>
                <a:gd name="T61" fmla="*/ 112 h 137"/>
                <a:gd name="T62" fmla="*/ 107 w 188"/>
                <a:gd name="T63" fmla="*/ 109 h 137"/>
                <a:gd name="T64" fmla="*/ 110 w 188"/>
                <a:gd name="T65" fmla="*/ 109 h 137"/>
                <a:gd name="T66" fmla="*/ 136 w 188"/>
                <a:gd name="T67" fmla="*/ 127 h 137"/>
                <a:gd name="T68" fmla="*/ 145 w 188"/>
                <a:gd name="T69" fmla="*/ 123 h 137"/>
                <a:gd name="T70" fmla="*/ 147 w 188"/>
                <a:gd name="T71" fmla="*/ 114 h 137"/>
                <a:gd name="T72" fmla="*/ 117 w 188"/>
                <a:gd name="T73" fmla="*/ 93 h 137"/>
                <a:gd name="T74" fmla="*/ 117 w 188"/>
                <a:gd name="T75" fmla="*/ 90 h 137"/>
                <a:gd name="T76" fmla="*/ 120 w 188"/>
                <a:gd name="T77" fmla="*/ 89 h 137"/>
                <a:gd name="T78" fmla="*/ 156 w 188"/>
                <a:gd name="T79" fmla="*/ 116 h 137"/>
                <a:gd name="T80" fmla="*/ 165 w 188"/>
                <a:gd name="T81" fmla="*/ 111 h 137"/>
                <a:gd name="T82" fmla="*/ 167 w 188"/>
                <a:gd name="T83" fmla="*/ 102 h 137"/>
                <a:gd name="T84" fmla="*/ 137 w 188"/>
                <a:gd name="T85" fmla="*/ 81 h 137"/>
                <a:gd name="T86" fmla="*/ 136 w 188"/>
                <a:gd name="T87" fmla="*/ 78 h 137"/>
                <a:gd name="T88" fmla="*/ 139 w 188"/>
                <a:gd name="T89" fmla="*/ 77 h 137"/>
                <a:gd name="T90" fmla="*/ 176 w 188"/>
                <a:gd name="T91" fmla="*/ 104 h 137"/>
                <a:gd name="T92" fmla="*/ 185 w 188"/>
                <a:gd name="T93" fmla="*/ 99 h 137"/>
                <a:gd name="T94" fmla="*/ 183 w 188"/>
                <a:gd name="T95" fmla="*/ 84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88" h="137">
                  <a:moveTo>
                    <a:pt x="183" y="84"/>
                  </a:moveTo>
                  <a:cubicBezTo>
                    <a:pt x="104" y="27"/>
                    <a:pt x="104" y="27"/>
                    <a:pt x="104" y="27"/>
                  </a:cubicBezTo>
                  <a:cubicBezTo>
                    <a:pt x="86" y="19"/>
                    <a:pt x="86" y="19"/>
                    <a:pt x="86" y="19"/>
                  </a:cubicBezTo>
                  <a:cubicBezTo>
                    <a:pt x="59" y="34"/>
                    <a:pt x="59" y="34"/>
                    <a:pt x="59" y="34"/>
                  </a:cubicBezTo>
                  <a:cubicBezTo>
                    <a:pt x="56" y="36"/>
                    <a:pt x="56" y="36"/>
                    <a:pt x="56" y="36"/>
                  </a:cubicBezTo>
                  <a:cubicBezTo>
                    <a:pt x="52" y="38"/>
                    <a:pt x="47" y="39"/>
                    <a:pt x="43" y="38"/>
                  </a:cubicBezTo>
                  <a:cubicBezTo>
                    <a:pt x="43" y="38"/>
                    <a:pt x="43" y="38"/>
                    <a:pt x="43" y="38"/>
                  </a:cubicBezTo>
                  <a:cubicBezTo>
                    <a:pt x="36" y="38"/>
                    <a:pt x="30" y="34"/>
                    <a:pt x="26" y="27"/>
                  </a:cubicBezTo>
                  <a:cubicBezTo>
                    <a:pt x="24" y="23"/>
                    <a:pt x="23" y="19"/>
                    <a:pt x="24" y="14"/>
                  </a:cubicBezTo>
                  <a:cubicBezTo>
                    <a:pt x="24" y="9"/>
                    <a:pt x="27" y="4"/>
                    <a:pt x="31" y="0"/>
                  </a:cubicBezTo>
                  <a:cubicBezTo>
                    <a:pt x="25" y="0"/>
                    <a:pt x="21" y="0"/>
                    <a:pt x="21" y="0"/>
                  </a:cubicBezTo>
                  <a:cubicBezTo>
                    <a:pt x="21" y="0"/>
                    <a:pt x="0" y="40"/>
                    <a:pt x="1" y="79"/>
                  </a:cubicBezTo>
                  <a:cubicBezTo>
                    <a:pt x="4" y="80"/>
                    <a:pt x="4" y="80"/>
                    <a:pt x="4" y="80"/>
                  </a:cubicBezTo>
                  <a:cubicBezTo>
                    <a:pt x="6" y="75"/>
                    <a:pt x="10" y="72"/>
                    <a:pt x="16" y="70"/>
                  </a:cubicBezTo>
                  <a:cubicBezTo>
                    <a:pt x="18" y="70"/>
                    <a:pt x="20" y="70"/>
                    <a:pt x="22" y="70"/>
                  </a:cubicBezTo>
                  <a:cubicBezTo>
                    <a:pt x="25" y="70"/>
                    <a:pt x="29" y="72"/>
                    <a:pt x="32" y="74"/>
                  </a:cubicBezTo>
                  <a:cubicBezTo>
                    <a:pt x="35" y="72"/>
                    <a:pt x="39" y="71"/>
                    <a:pt x="43" y="72"/>
                  </a:cubicBezTo>
                  <a:cubicBezTo>
                    <a:pt x="43" y="72"/>
                    <a:pt x="44" y="72"/>
                    <a:pt x="44" y="72"/>
                  </a:cubicBezTo>
                  <a:cubicBezTo>
                    <a:pt x="48" y="72"/>
                    <a:pt x="51" y="74"/>
                    <a:pt x="53" y="76"/>
                  </a:cubicBezTo>
                  <a:cubicBezTo>
                    <a:pt x="56" y="74"/>
                    <a:pt x="60" y="73"/>
                    <a:pt x="65" y="74"/>
                  </a:cubicBezTo>
                  <a:cubicBezTo>
                    <a:pt x="65" y="74"/>
                    <a:pt x="66" y="74"/>
                    <a:pt x="67" y="74"/>
                  </a:cubicBezTo>
                  <a:cubicBezTo>
                    <a:pt x="74" y="76"/>
                    <a:pt x="79" y="81"/>
                    <a:pt x="80" y="88"/>
                  </a:cubicBezTo>
                  <a:cubicBezTo>
                    <a:pt x="81" y="88"/>
                    <a:pt x="82" y="88"/>
                    <a:pt x="83" y="88"/>
                  </a:cubicBezTo>
                  <a:cubicBezTo>
                    <a:pt x="84" y="88"/>
                    <a:pt x="84" y="88"/>
                    <a:pt x="85" y="89"/>
                  </a:cubicBezTo>
                  <a:cubicBezTo>
                    <a:pt x="94" y="91"/>
                    <a:pt x="100" y="99"/>
                    <a:pt x="99" y="108"/>
                  </a:cubicBezTo>
                  <a:cubicBezTo>
                    <a:pt x="99" y="109"/>
                    <a:pt x="99" y="110"/>
                    <a:pt x="99" y="110"/>
                  </a:cubicBezTo>
                  <a:cubicBezTo>
                    <a:pt x="96" y="124"/>
                    <a:pt x="96" y="124"/>
                    <a:pt x="96" y="124"/>
                  </a:cubicBezTo>
                  <a:cubicBezTo>
                    <a:pt x="114" y="137"/>
                    <a:pt x="114" y="137"/>
                    <a:pt x="114" y="137"/>
                  </a:cubicBezTo>
                  <a:cubicBezTo>
                    <a:pt x="117" y="137"/>
                    <a:pt x="120" y="135"/>
                    <a:pt x="123" y="132"/>
                  </a:cubicBezTo>
                  <a:cubicBezTo>
                    <a:pt x="124" y="130"/>
                    <a:pt x="125" y="127"/>
                    <a:pt x="124" y="124"/>
                  </a:cubicBezTo>
                  <a:cubicBezTo>
                    <a:pt x="108" y="112"/>
                    <a:pt x="108" y="112"/>
                    <a:pt x="108" y="112"/>
                  </a:cubicBezTo>
                  <a:cubicBezTo>
                    <a:pt x="107" y="111"/>
                    <a:pt x="107" y="110"/>
                    <a:pt x="107" y="109"/>
                  </a:cubicBezTo>
                  <a:cubicBezTo>
                    <a:pt x="108" y="108"/>
                    <a:pt x="109" y="108"/>
                    <a:pt x="110" y="109"/>
                  </a:cubicBezTo>
                  <a:cubicBezTo>
                    <a:pt x="136" y="127"/>
                    <a:pt x="136" y="127"/>
                    <a:pt x="136" y="127"/>
                  </a:cubicBezTo>
                  <a:cubicBezTo>
                    <a:pt x="140" y="127"/>
                    <a:pt x="143" y="126"/>
                    <a:pt x="145" y="123"/>
                  </a:cubicBezTo>
                  <a:cubicBezTo>
                    <a:pt x="147" y="120"/>
                    <a:pt x="147" y="117"/>
                    <a:pt x="147" y="114"/>
                  </a:cubicBezTo>
                  <a:cubicBezTo>
                    <a:pt x="117" y="93"/>
                    <a:pt x="117" y="93"/>
                    <a:pt x="117" y="93"/>
                  </a:cubicBezTo>
                  <a:cubicBezTo>
                    <a:pt x="116" y="92"/>
                    <a:pt x="116" y="91"/>
                    <a:pt x="117" y="90"/>
                  </a:cubicBezTo>
                  <a:cubicBezTo>
                    <a:pt x="117" y="89"/>
                    <a:pt x="119" y="89"/>
                    <a:pt x="120" y="89"/>
                  </a:cubicBezTo>
                  <a:cubicBezTo>
                    <a:pt x="156" y="116"/>
                    <a:pt x="156" y="116"/>
                    <a:pt x="156" y="116"/>
                  </a:cubicBezTo>
                  <a:cubicBezTo>
                    <a:pt x="159" y="116"/>
                    <a:pt x="163" y="114"/>
                    <a:pt x="165" y="111"/>
                  </a:cubicBezTo>
                  <a:cubicBezTo>
                    <a:pt x="167" y="108"/>
                    <a:pt x="167" y="105"/>
                    <a:pt x="167" y="102"/>
                  </a:cubicBezTo>
                  <a:cubicBezTo>
                    <a:pt x="137" y="81"/>
                    <a:pt x="137" y="81"/>
                    <a:pt x="137" y="81"/>
                  </a:cubicBezTo>
                  <a:cubicBezTo>
                    <a:pt x="136" y="80"/>
                    <a:pt x="136" y="79"/>
                    <a:pt x="136" y="78"/>
                  </a:cubicBezTo>
                  <a:cubicBezTo>
                    <a:pt x="137" y="77"/>
                    <a:pt x="138" y="76"/>
                    <a:pt x="139" y="77"/>
                  </a:cubicBezTo>
                  <a:cubicBezTo>
                    <a:pt x="176" y="104"/>
                    <a:pt x="176" y="104"/>
                    <a:pt x="176" y="104"/>
                  </a:cubicBezTo>
                  <a:cubicBezTo>
                    <a:pt x="180" y="104"/>
                    <a:pt x="183" y="102"/>
                    <a:pt x="185" y="99"/>
                  </a:cubicBezTo>
                  <a:cubicBezTo>
                    <a:pt x="188" y="94"/>
                    <a:pt x="187" y="87"/>
                    <a:pt x="183" y="84"/>
                  </a:cubicBezTo>
                  <a:close/>
                </a:path>
              </a:pathLst>
            </a:custGeom>
            <a:grpFill/>
            <a:ln>
              <a:noFill/>
            </a:ln>
          </p:spPr>
          <p:txBody>
            <a:bodyPr vert="horz" wrap="square" lIns="91440" tIns="45720" rIns="91440" bIns="45720" numCol="1" anchor="t" anchorCtr="0" compatLnSpc="1">
              <a:prstTxWarp prst="textNoShape">
                <a:avLst/>
              </a:prstTxWarp>
            </a:bodyPr>
            <a:lstStyle/>
            <a:p>
              <a:pPr defTabSz="1218987"/>
              <a:endParaRPr lang="en-US" sz="1600">
                <a:solidFill>
                  <a:srgbClr val="292929"/>
                </a:solidFill>
              </a:endParaRPr>
            </a:p>
          </p:txBody>
        </p:sp>
        <p:sp>
          <p:nvSpPr>
            <p:cNvPr id="18" name="Freeform 27"/>
            <p:cNvSpPr>
              <a:spLocks/>
            </p:cNvSpPr>
            <p:nvPr/>
          </p:nvSpPr>
          <p:spPr bwMode="black">
            <a:xfrm>
              <a:off x="10615612" y="4179358"/>
              <a:ext cx="657225" cy="376238"/>
            </a:xfrm>
            <a:custGeom>
              <a:avLst/>
              <a:gdLst>
                <a:gd name="T0" fmla="*/ 127 w 175"/>
                <a:gd name="T1" fmla="*/ 31 h 100"/>
                <a:gd name="T2" fmla="*/ 119 w 175"/>
                <a:gd name="T3" fmla="*/ 28 h 100"/>
                <a:gd name="T4" fmla="*/ 62 w 175"/>
                <a:gd name="T5" fmla="*/ 2 h 100"/>
                <a:gd name="T6" fmla="*/ 49 w 175"/>
                <a:gd name="T7" fmla="*/ 3 h 100"/>
                <a:gd name="T8" fmla="*/ 26 w 175"/>
                <a:gd name="T9" fmla="*/ 16 h 100"/>
                <a:gd name="T10" fmla="*/ 9 w 175"/>
                <a:gd name="T11" fmla="*/ 25 h 100"/>
                <a:gd name="T12" fmla="*/ 4 w 175"/>
                <a:gd name="T13" fmla="*/ 45 h 100"/>
                <a:gd name="T14" fmla="*/ 15 w 175"/>
                <a:gd name="T15" fmla="*/ 52 h 100"/>
                <a:gd name="T16" fmla="*/ 23 w 175"/>
                <a:gd name="T17" fmla="*/ 50 h 100"/>
                <a:gd name="T18" fmla="*/ 23 w 175"/>
                <a:gd name="T19" fmla="*/ 50 h 100"/>
                <a:gd name="T20" fmla="*/ 57 w 175"/>
                <a:gd name="T21" fmla="*/ 32 h 100"/>
                <a:gd name="T22" fmla="*/ 79 w 175"/>
                <a:gd name="T23" fmla="*/ 42 h 100"/>
                <a:gd name="T24" fmla="*/ 109 w 175"/>
                <a:gd name="T25" fmla="*/ 64 h 100"/>
                <a:gd name="T26" fmla="*/ 158 w 175"/>
                <a:gd name="T27" fmla="*/ 99 h 100"/>
                <a:gd name="T28" fmla="*/ 159 w 175"/>
                <a:gd name="T29" fmla="*/ 100 h 100"/>
                <a:gd name="T30" fmla="*/ 173 w 175"/>
                <a:gd name="T31" fmla="*/ 97 h 100"/>
                <a:gd name="T32" fmla="*/ 154 w 175"/>
                <a:gd name="T33" fmla="*/ 29 h 100"/>
                <a:gd name="T34" fmla="*/ 127 w 175"/>
                <a:gd name="T35" fmla="*/ 31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5" h="100">
                  <a:moveTo>
                    <a:pt x="127" y="31"/>
                  </a:moveTo>
                  <a:cubicBezTo>
                    <a:pt x="125" y="31"/>
                    <a:pt x="122" y="30"/>
                    <a:pt x="119" y="28"/>
                  </a:cubicBezTo>
                  <a:cubicBezTo>
                    <a:pt x="62" y="2"/>
                    <a:pt x="62" y="2"/>
                    <a:pt x="62" y="2"/>
                  </a:cubicBezTo>
                  <a:cubicBezTo>
                    <a:pt x="58" y="0"/>
                    <a:pt x="53" y="1"/>
                    <a:pt x="49" y="3"/>
                  </a:cubicBezTo>
                  <a:cubicBezTo>
                    <a:pt x="26" y="16"/>
                    <a:pt x="26" y="16"/>
                    <a:pt x="26" y="16"/>
                  </a:cubicBezTo>
                  <a:cubicBezTo>
                    <a:pt x="9" y="25"/>
                    <a:pt x="9" y="25"/>
                    <a:pt x="9" y="25"/>
                  </a:cubicBezTo>
                  <a:cubicBezTo>
                    <a:pt x="2" y="29"/>
                    <a:pt x="0" y="38"/>
                    <a:pt x="4" y="45"/>
                  </a:cubicBezTo>
                  <a:cubicBezTo>
                    <a:pt x="6" y="49"/>
                    <a:pt x="10" y="52"/>
                    <a:pt x="15" y="52"/>
                  </a:cubicBezTo>
                  <a:cubicBezTo>
                    <a:pt x="18" y="52"/>
                    <a:pt x="21" y="52"/>
                    <a:pt x="23" y="50"/>
                  </a:cubicBezTo>
                  <a:cubicBezTo>
                    <a:pt x="23" y="50"/>
                    <a:pt x="23" y="50"/>
                    <a:pt x="23" y="50"/>
                  </a:cubicBezTo>
                  <a:cubicBezTo>
                    <a:pt x="57" y="32"/>
                    <a:pt x="57" y="32"/>
                    <a:pt x="57" y="32"/>
                  </a:cubicBezTo>
                  <a:cubicBezTo>
                    <a:pt x="79" y="42"/>
                    <a:pt x="79" y="42"/>
                    <a:pt x="79" y="42"/>
                  </a:cubicBezTo>
                  <a:cubicBezTo>
                    <a:pt x="109" y="64"/>
                    <a:pt x="109" y="64"/>
                    <a:pt x="109" y="64"/>
                  </a:cubicBezTo>
                  <a:cubicBezTo>
                    <a:pt x="158" y="99"/>
                    <a:pt x="158" y="99"/>
                    <a:pt x="158" y="99"/>
                  </a:cubicBezTo>
                  <a:cubicBezTo>
                    <a:pt x="158" y="99"/>
                    <a:pt x="159" y="100"/>
                    <a:pt x="159" y="100"/>
                  </a:cubicBezTo>
                  <a:cubicBezTo>
                    <a:pt x="173" y="97"/>
                    <a:pt x="173" y="97"/>
                    <a:pt x="173" y="97"/>
                  </a:cubicBezTo>
                  <a:cubicBezTo>
                    <a:pt x="175" y="51"/>
                    <a:pt x="154" y="29"/>
                    <a:pt x="154" y="29"/>
                  </a:cubicBezTo>
                  <a:cubicBezTo>
                    <a:pt x="154" y="29"/>
                    <a:pt x="133" y="33"/>
                    <a:pt x="127" y="31"/>
                  </a:cubicBezTo>
                  <a:close/>
                </a:path>
              </a:pathLst>
            </a:custGeom>
            <a:grpFill/>
            <a:ln>
              <a:noFill/>
            </a:ln>
          </p:spPr>
          <p:txBody>
            <a:bodyPr vert="horz" wrap="square" lIns="91440" tIns="45720" rIns="91440" bIns="45720" numCol="1" anchor="t" anchorCtr="0" compatLnSpc="1">
              <a:prstTxWarp prst="textNoShape">
                <a:avLst/>
              </a:prstTxWarp>
            </a:bodyPr>
            <a:lstStyle/>
            <a:p>
              <a:pPr defTabSz="1218987"/>
              <a:endParaRPr lang="en-US" sz="1600">
                <a:solidFill>
                  <a:srgbClr val="292929"/>
                </a:solidFill>
              </a:endParaRPr>
            </a:p>
          </p:txBody>
        </p:sp>
        <p:sp>
          <p:nvSpPr>
            <p:cNvPr id="19" name="Freeform 28"/>
            <p:cNvSpPr>
              <a:spLocks/>
            </p:cNvSpPr>
            <p:nvPr/>
          </p:nvSpPr>
          <p:spPr bwMode="black">
            <a:xfrm>
              <a:off x="10536237" y="4544483"/>
              <a:ext cx="319088" cy="220663"/>
            </a:xfrm>
            <a:custGeom>
              <a:avLst/>
              <a:gdLst>
                <a:gd name="T0" fmla="*/ 76 w 85"/>
                <a:gd name="T1" fmla="*/ 20 h 59"/>
                <a:gd name="T2" fmla="*/ 64 w 85"/>
                <a:gd name="T3" fmla="*/ 25 h 59"/>
                <a:gd name="T4" fmla="*/ 65 w 85"/>
                <a:gd name="T5" fmla="*/ 18 h 59"/>
                <a:gd name="T6" fmla="*/ 57 w 85"/>
                <a:gd name="T7" fmla="*/ 5 h 59"/>
                <a:gd name="T8" fmla="*/ 44 w 85"/>
                <a:gd name="T9" fmla="*/ 13 h 59"/>
                <a:gd name="T10" fmla="*/ 44 w 85"/>
                <a:gd name="T11" fmla="*/ 14 h 59"/>
                <a:gd name="T12" fmla="*/ 35 w 85"/>
                <a:gd name="T13" fmla="*/ 3 h 59"/>
                <a:gd name="T14" fmla="*/ 23 w 85"/>
                <a:gd name="T15" fmla="*/ 10 h 59"/>
                <a:gd name="T16" fmla="*/ 23 w 85"/>
                <a:gd name="T17" fmla="*/ 10 h 59"/>
                <a:gd name="T18" fmla="*/ 10 w 85"/>
                <a:gd name="T19" fmla="*/ 1 h 59"/>
                <a:gd name="T20" fmla="*/ 1 w 85"/>
                <a:gd name="T21" fmla="*/ 14 h 59"/>
                <a:gd name="T22" fmla="*/ 4 w 85"/>
                <a:gd name="T23" fmla="*/ 28 h 59"/>
                <a:gd name="T24" fmla="*/ 14 w 85"/>
                <a:gd name="T25" fmla="*/ 36 h 59"/>
                <a:gd name="T26" fmla="*/ 17 w 85"/>
                <a:gd name="T27" fmla="*/ 36 h 59"/>
                <a:gd name="T28" fmla="*/ 19 w 85"/>
                <a:gd name="T29" fmla="*/ 35 h 59"/>
                <a:gd name="T30" fmla="*/ 27 w 85"/>
                <a:gd name="T31" fmla="*/ 43 h 59"/>
                <a:gd name="T32" fmla="*/ 28 w 85"/>
                <a:gd name="T33" fmla="*/ 43 h 59"/>
                <a:gd name="T34" fmla="*/ 39 w 85"/>
                <a:gd name="T35" fmla="*/ 38 h 59"/>
                <a:gd name="T36" fmla="*/ 38 w 85"/>
                <a:gd name="T37" fmla="*/ 39 h 59"/>
                <a:gd name="T38" fmla="*/ 47 w 85"/>
                <a:gd name="T39" fmla="*/ 52 h 59"/>
                <a:gd name="T40" fmla="*/ 48 w 85"/>
                <a:gd name="T41" fmla="*/ 52 h 59"/>
                <a:gd name="T42" fmla="*/ 58 w 85"/>
                <a:gd name="T43" fmla="*/ 47 h 59"/>
                <a:gd name="T44" fmla="*/ 67 w 85"/>
                <a:gd name="T45" fmla="*/ 59 h 59"/>
                <a:gd name="T46" fmla="*/ 68 w 85"/>
                <a:gd name="T47" fmla="*/ 59 h 59"/>
                <a:gd name="T48" fmla="*/ 80 w 85"/>
                <a:gd name="T49" fmla="*/ 50 h 59"/>
                <a:gd name="T50" fmla="*/ 84 w 85"/>
                <a:gd name="T51" fmla="*/ 33 h 59"/>
                <a:gd name="T52" fmla="*/ 76 w 85"/>
                <a:gd name="T53" fmla="*/ 2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5" h="59">
                  <a:moveTo>
                    <a:pt x="76" y="20"/>
                  </a:moveTo>
                  <a:cubicBezTo>
                    <a:pt x="71" y="19"/>
                    <a:pt x="66" y="21"/>
                    <a:pt x="64" y="25"/>
                  </a:cubicBezTo>
                  <a:cubicBezTo>
                    <a:pt x="65" y="18"/>
                    <a:pt x="65" y="18"/>
                    <a:pt x="65" y="18"/>
                  </a:cubicBezTo>
                  <a:cubicBezTo>
                    <a:pt x="67" y="12"/>
                    <a:pt x="63" y="6"/>
                    <a:pt x="57" y="5"/>
                  </a:cubicBezTo>
                  <a:cubicBezTo>
                    <a:pt x="51" y="4"/>
                    <a:pt x="45" y="7"/>
                    <a:pt x="44" y="13"/>
                  </a:cubicBezTo>
                  <a:cubicBezTo>
                    <a:pt x="44" y="14"/>
                    <a:pt x="44" y="14"/>
                    <a:pt x="44" y="14"/>
                  </a:cubicBezTo>
                  <a:cubicBezTo>
                    <a:pt x="44" y="9"/>
                    <a:pt x="40" y="4"/>
                    <a:pt x="35" y="3"/>
                  </a:cubicBezTo>
                  <a:cubicBezTo>
                    <a:pt x="30" y="2"/>
                    <a:pt x="24" y="5"/>
                    <a:pt x="23" y="10"/>
                  </a:cubicBezTo>
                  <a:cubicBezTo>
                    <a:pt x="23" y="10"/>
                    <a:pt x="23" y="10"/>
                    <a:pt x="23" y="10"/>
                  </a:cubicBezTo>
                  <a:cubicBezTo>
                    <a:pt x="21" y="4"/>
                    <a:pt x="15" y="0"/>
                    <a:pt x="10" y="1"/>
                  </a:cubicBezTo>
                  <a:cubicBezTo>
                    <a:pt x="4" y="3"/>
                    <a:pt x="0" y="8"/>
                    <a:pt x="1" y="14"/>
                  </a:cubicBezTo>
                  <a:cubicBezTo>
                    <a:pt x="4" y="28"/>
                    <a:pt x="4" y="28"/>
                    <a:pt x="4" y="28"/>
                  </a:cubicBezTo>
                  <a:cubicBezTo>
                    <a:pt x="5" y="32"/>
                    <a:pt x="9" y="36"/>
                    <a:pt x="14" y="36"/>
                  </a:cubicBezTo>
                  <a:cubicBezTo>
                    <a:pt x="15" y="36"/>
                    <a:pt x="16" y="36"/>
                    <a:pt x="17" y="36"/>
                  </a:cubicBezTo>
                  <a:cubicBezTo>
                    <a:pt x="18" y="36"/>
                    <a:pt x="18" y="36"/>
                    <a:pt x="19" y="35"/>
                  </a:cubicBezTo>
                  <a:cubicBezTo>
                    <a:pt x="20" y="39"/>
                    <a:pt x="23" y="42"/>
                    <a:pt x="27" y="43"/>
                  </a:cubicBezTo>
                  <a:cubicBezTo>
                    <a:pt x="28" y="43"/>
                    <a:pt x="28" y="43"/>
                    <a:pt x="28" y="43"/>
                  </a:cubicBezTo>
                  <a:cubicBezTo>
                    <a:pt x="32" y="43"/>
                    <a:pt x="36" y="41"/>
                    <a:pt x="39" y="38"/>
                  </a:cubicBezTo>
                  <a:cubicBezTo>
                    <a:pt x="38" y="39"/>
                    <a:pt x="38" y="39"/>
                    <a:pt x="38" y="39"/>
                  </a:cubicBezTo>
                  <a:cubicBezTo>
                    <a:pt x="37" y="44"/>
                    <a:pt x="41" y="50"/>
                    <a:pt x="47" y="52"/>
                  </a:cubicBezTo>
                  <a:cubicBezTo>
                    <a:pt x="47" y="52"/>
                    <a:pt x="47" y="52"/>
                    <a:pt x="48" y="52"/>
                  </a:cubicBezTo>
                  <a:cubicBezTo>
                    <a:pt x="52" y="52"/>
                    <a:pt x="56" y="50"/>
                    <a:pt x="58" y="47"/>
                  </a:cubicBezTo>
                  <a:cubicBezTo>
                    <a:pt x="58" y="52"/>
                    <a:pt x="61" y="57"/>
                    <a:pt x="67" y="59"/>
                  </a:cubicBezTo>
                  <a:cubicBezTo>
                    <a:pt x="67" y="59"/>
                    <a:pt x="67" y="59"/>
                    <a:pt x="68" y="59"/>
                  </a:cubicBezTo>
                  <a:cubicBezTo>
                    <a:pt x="73" y="59"/>
                    <a:pt x="78" y="56"/>
                    <a:pt x="80" y="50"/>
                  </a:cubicBezTo>
                  <a:cubicBezTo>
                    <a:pt x="84" y="33"/>
                    <a:pt x="84" y="33"/>
                    <a:pt x="84" y="33"/>
                  </a:cubicBezTo>
                  <a:cubicBezTo>
                    <a:pt x="85" y="27"/>
                    <a:pt x="81" y="21"/>
                    <a:pt x="76" y="20"/>
                  </a:cubicBezTo>
                  <a:close/>
                </a:path>
              </a:pathLst>
            </a:custGeom>
            <a:grpFill/>
            <a:ln>
              <a:noFill/>
            </a:ln>
          </p:spPr>
          <p:txBody>
            <a:bodyPr vert="horz" wrap="square" lIns="91440" tIns="45720" rIns="91440" bIns="45720" numCol="1" anchor="t" anchorCtr="0" compatLnSpc="1">
              <a:prstTxWarp prst="textNoShape">
                <a:avLst/>
              </a:prstTxWarp>
            </a:bodyPr>
            <a:lstStyle/>
            <a:p>
              <a:pPr defTabSz="1218987"/>
              <a:endParaRPr lang="en-US" sz="1600">
                <a:solidFill>
                  <a:srgbClr val="292929"/>
                </a:solidFill>
              </a:endParaRPr>
            </a:p>
          </p:txBody>
        </p:sp>
        <p:sp>
          <p:nvSpPr>
            <p:cNvPr id="20" name="Freeform 29"/>
            <p:cNvSpPr>
              <a:spLocks/>
            </p:cNvSpPr>
            <p:nvPr/>
          </p:nvSpPr>
          <p:spPr bwMode="black">
            <a:xfrm>
              <a:off x="11207750" y="4239683"/>
              <a:ext cx="153988" cy="319088"/>
            </a:xfrm>
            <a:custGeom>
              <a:avLst/>
              <a:gdLst>
                <a:gd name="T0" fmla="*/ 41 w 41"/>
                <a:gd name="T1" fmla="*/ 77 h 85"/>
                <a:gd name="T2" fmla="*/ 33 w 41"/>
                <a:gd name="T3" fmla="*/ 7 h 85"/>
                <a:gd name="T4" fmla="*/ 24 w 41"/>
                <a:gd name="T5" fmla="*/ 1 h 85"/>
                <a:gd name="T6" fmla="*/ 0 w 41"/>
                <a:gd name="T7" fmla="*/ 7 h 85"/>
                <a:gd name="T8" fmla="*/ 22 w 41"/>
                <a:gd name="T9" fmla="*/ 85 h 85"/>
                <a:gd name="T10" fmla="*/ 33 w 41"/>
                <a:gd name="T11" fmla="*/ 85 h 85"/>
                <a:gd name="T12" fmla="*/ 41 w 41"/>
                <a:gd name="T13" fmla="*/ 77 h 85"/>
              </a:gdLst>
              <a:ahLst/>
              <a:cxnLst>
                <a:cxn ang="0">
                  <a:pos x="T0" y="T1"/>
                </a:cxn>
                <a:cxn ang="0">
                  <a:pos x="T2" y="T3"/>
                </a:cxn>
                <a:cxn ang="0">
                  <a:pos x="T4" y="T5"/>
                </a:cxn>
                <a:cxn ang="0">
                  <a:pos x="T6" y="T7"/>
                </a:cxn>
                <a:cxn ang="0">
                  <a:pos x="T8" y="T9"/>
                </a:cxn>
                <a:cxn ang="0">
                  <a:pos x="T10" y="T11"/>
                </a:cxn>
                <a:cxn ang="0">
                  <a:pos x="T12" y="T13"/>
                </a:cxn>
              </a:cxnLst>
              <a:rect l="0" t="0" r="r" b="b"/>
              <a:pathLst>
                <a:path w="41" h="85">
                  <a:moveTo>
                    <a:pt x="41" y="77"/>
                  </a:moveTo>
                  <a:cubicBezTo>
                    <a:pt x="33" y="7"/>
                    <a:pt x="33" y="7"/>
                    <a:pt x="33" y="7"/>
                  </a:cubicBezTo>
                  <a:cubicBezTo>
                    <a:pt x="32" y="2"/>
                    <a:pt x="28" y="0"/>
                    <a:pt x="24" y="1"/>
                  </a:cubicBezTo>
                  <a:cubicBezTo>
                    <a:pt x="0" y="7"/>
                    <a:pt x="0" y="7"/>
                    <a:pt x="0" y="7"/>
                  </a:cubicBezTo>
                  <a:cubicBezTo>
                    <a:pt x="0" y="7"/>
                    <a:pt x="25" y="32"/>
                    <a:pt x="22" y="85"/>
                  </a:cubicBezTo>
                  <a:cubicBezTo>
                    <a:pt x="33" y="85"/>
                    <a:pt x="33" y="85"/>
                    <a:pt x="33" y="85"/>
                  </a:cubicBezTo>
                  <a:cubicBezTo>
                    <a:pt x="38" y="85"/>
                    <a:pt x="41" y="81"/>
                    <a:pt x="41" y="77"/>
                  </a:cubicBezTo>
                  <a:close/>
                </a:path>
              </a:pathLst>
            </a:custGeom>
            <a:grpFill/>
            <a:ln>
              <a:noFill/>
            </a:ln>
          </p:spPr>
          <p:txBody>
            <a:bodyPr vert="horz" wrap="square" lIns="91440" tIns="45720" rIns="91440" bIns="45720" numCol="1" anchor="t" anchorCtr="0" compatLnSpc="1">
              <a:prstTxWarp prst="textNoShape">
                <a:avLst/>
              </a:prstTxWarp>
            </a:bodyPr>
            <a:lstStyle/>
            <a:p>
              <a:pPr defTabSz="1218987"/>
              <a:endParaRPr lang="en-US" sz="1600">
                <a:solidFill>
                  <a:srgbClr val="292929"/>
                </a:solidFill>
              </a:endParaRPr>
            </a:p>
          </p:txBody>
        </p:sp>
        <p:sp>
          <p:nvSpPr>
            <p:cNvPr id="21" name="Freeform 30"/>
            <p:cNvSpPr>
              <a:spLocks/>
            </p:cNvSpPr>
            <p:nvPr/>
          </p:nvSpPr>
          <p:spPr bwMode="black">
            <a:xfrm>
              <a:off x="10387012" y="4206346"/>
              <a:ext cx="176213" cy="352425"/>
            </a:xfrm>
            <a:custGeom>
              <a:avLst/>
              <a:gdLst>
                <a:gd name="T0" fmla="*/ 47 w 47"/>
                <a:gd name="T1" fmla="*/ 9 h 94"/>
                <a:gd name="T2" fmla="*/ 35 w 47"/>
                <a:gd name="T3" fmla="*/ 2 h 94"/>
                <a:gd name="T4" fmla="*/ 25 w 47"/>
                <a:gd name="T5" fmla="*/ 6 h 94"/>
                <a:gd name="T6" fmla="*/ 2 w 47"/>
                <a:gd name="T7" fmla="*/ 81 h 94"/>
                <a:gd name="T8" fmla="*/ 7 w 47"/>
                <a:gd name="T9" fmla="*/ 90 h 94"/>
                <a:gd name="T10" fmla="*/ 26 w 47"/>
                <a:gd name="T11" fmla="*/ 94 h 94"/>
                <a:gd name="T12" fmla="*/ 47 w 47"/>
                <a:gd name="T13" fmla="*/ 9 h 94"/>
              </a:gdLst>
              <a:ahLst/>
              <a:cxnLst>
                <a:cxn ang="0">
                  <a:pos x="T0" y="T1"/>
                </a:cxn>
                <a:cxn ang="0">
                  <a:pos x="T2" y="T3"/>
                </a:cxn>
                <a:cxn ang="0">
                  <a:pos x="T4" y="T5"/>
                </a:cxn>
                <a:cxn ang="0">
                  <a:pos x="T6" y="T7"/>
                </a:cxn>
                <a:cxn ang="0">
                  <a:pos x="T8" y="T9"/>
                </a:cxn>
                <a:cxn ang="0">
                  <a:pos x="T10" y="T11"/>
                </a:cxn>
                <a:cxn ang="0">
                  <a:pos x="T12" y="T13"/>
                </a:cxn>
              </a:cxnLst>
              <a:rect l="0" t="0" r="r" b="b"/>
              <a:pathLst>
                <a:path w="47" h="94">
                  <a:moveTo>
                    <a:pt x="47" y="9"/>
                  </a:moveTo>
                  <a:cubicBezTo>
                    <a:pt x="35" y="2"/>
                    <a:pt x="35" y="2"/>
                    <a:pt x="35" y="2"/>
                  </a:cubicBezTo>
                  <a:cubicBezTo>
                    <a:pt x="31" y="0"/>
                    <a:pt x="27" y="2"/>
                    <a:pt x="25" y="6"/>
                  </a:cubicBezTo>
                  <a:cubicBezTo>
                    <a:pt x="2" y="81"/>
                    <a:pt x="2" y="81"/>
                    <a:pt x="2" y="81"/>
                  </a:cubicBezTo>
                  <a:cubicBezTo>
                    <a:pt x="0" y="86"/>
                    <a:pt x="3" y="90"/>
                    <a:pt x="7" y="90"/>
                  </a:cubicBezTo>
                  <a:cubicBezTo>
                    <a:pt x="26" y="94"/>
                    <a:pt x="26" y="94"/>
                    <a:pt x="26" y="94"/>
                  </a:cubicBezTo>
                  <a:cubicBezTo>
                    <a:pt x="24" y="52"/>
                    <a:pt x="47" y="9"/>
                    <a:pt x="47" y="9"/>
                  </a:cubicBezTo>
                  <a:close/>
                </a:path>
              </a:pathLst>
            </a:custGeom>
            <a:grpFill/>
            <a:ln>
              <a:noFill/>
            </a:ln>
          </p:spPr>
          <p:txBody>
            <a:bodyPr vert="horz" wrap="square" lIns="91440" tIns="45720" rIns="91440" bIns="45720" numCol="1" anchor="t" anchorCtr="0" compatLnSpc="1">
              <a:prstTxWarp prst="textNoShape">
                <a:avLst/>
              </a:prstTxWarp>
            </a:bodyPr>
            <a:lstStyle/>
            <a:p>
              <a:pPr defTabSz="1218987"/>
              <a:endParaRPr lang="en-US" sz="1600">
                <a:solidFill>
                  <a:srgbClr val="292929"/>
                </a:solidFill>
              </a:endParaRPr>
            </a:p>
          </p:txBody>
        </p:sp>
      </p:grpSp>
    </p:spTree>
    <p:extLst>
      <p:ext uri="{BB962C8B-B14F-4D97-AF65-F5344CB8AC3E}">
        <p14:creationId xmlns:p14="http://schemas.microsoft.com/office/powerpoint/2010/main" val="1625247482"/>
      </p:ext>
    </p:extLst>
  </p:cSld>
  <p:clrMapOvr>
    <a:masterClrMapping/>
  </p:clrMapOvr>
  <p:transition>
    <p:fade/>
  </p:transition>
  <p:timing>
    <p:tnLst>
      <p:par>
        <p:cTn id="1" dur="indefinite" restart="never" nodeType="tmRoot"/>
      </p:par>
    </p:tn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4_Demo, Video etc. &quot;special&quot; slides">
    <p:bg>
      <p:bgPr>
        <a:solidFill>
          <a:srgbClr val="FFBE00">
            <a:alpha val="99000"/>
          </a:srgb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889617" y="1447800"/>
            <a:ext cx="4206383" cy="1523494"/>
          </a:xfrm>
        </p:spPr>
        <p:txBody>
          <a:bodyPr anchor="ctr" anchorCtr="0">
            <a:noAutofit/>
          </a:bodyPr>
          <a:lstStyle>
            <a:lvl1pPr>
              <a:lnSpc>
                <a:spcPct val="90000"/>
              </a:lnSpc>
              <a:defRPr sz="4800" baseline="0">
                <a:solidFill>
                  <a:schemeClr val="bg1">
                    <a:alpha val="98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889617" y="5630473"/>
            <a:ext cx="4206384" cy="461665"/>
          </a:xfrm>
        </p:spPr>
        <p:txBody>
          <a:bodyPr>
            <a:noAutofit/>
          </a:bodyPr>
          <a:lstStyle>
            <a:lvl1pPr marL="0" indent="0" algn="l" defTabSz="914363" rtl="0" eaLnBrk="1" latinLnBrk="0" hangingPunct="1">
              <a:lnSpc>
                <a:spcPct val="90000"/>
              </a:lnSpc>
              <a:spcBef>
                <a:spcPts val="0"/>
              </a:spcBef>
              <a:buSzPct val="80000"/>
              <a:buFont typeface="Arial" pitchFamily="34" charset="0"/>
              <a:buNone/>
              <a:defRPr lang="en-US" sz="2400" kern="1200" dirty="0">
                <a:solidFill>
                  <a:schemeClr val="bg1">
                    <a:alpha val="99000"/>
                  </a:schemeClr>
                </a:solidFill>
                <a:latin typeface="+mn-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1889617" y="4160520"/>
            <a:ext cx="8874849" cy="1274538"/>
          </a:xfrm>
        </p:spPr>
        <p:txBody>
          <a:bodyPr anchor="t" anchorCtr="0">
            <a:noAutofit/>
            <a:scene3d>
              <a:camera prst="orthographicFront"/>
              <a:lightRig rig="flat" dir="t"/>
            </a:scene3d>
            <a:sp3d>
              <a:contourClr>
                <a:schemeClr val="bg2"/>
              </a:contourClr>
            </a:sp3d>
          </a:bodyPr>
          <a:lstStyle>
            <a:lvl1pPr marL="0" indent="0" algn="l">
              <a:buFont typeface="Arial" pitchFamily="34" charset="0"/>
              <a:buNone/>
              <a:defRPr kumimoji="0" lang="en-US" sz="6600" b="0" i="0" u="none" strike="noStrike" kern="1200" cap="none" spc="-642" normalizeH="0" baseline="0" noProof="0" dirty="0" smtClean="0">
                <a:ln w="11430"/>
                <a:solidFill>
                  <a:srgbClr val="FFE497"/>
                </a:solidFill>
                <a:effectLst/>
                <a:uLnTx/>
                <a:uFillTx/>
                <a:latin typeface="Segoe UI Light" pitchFamily="34" charset="0"/>
                <a:ea typeface="+mn-ea"/>
                <a:cs typeface="+mn-cs"/>
              </a:defRPr>
            </a:lvl1pPr>
          </a:lstStyle>
          <a:p>
            <a:pPr lvl="0"/>
            <a:r>
              <a:rPr lang="en-US" dirty="0" smtClean="0"/>
              <a:t>click to…</a:t>
            </a:r>
          </a:p>
        </p:txBody>
      </p:sp>
      <p:sp>
        <p:nvSpPr>
          <p:cNvPr id="25" name="Freeform 64"/>
          <p:cNvSpPr>
            <a:spLocks noEditPoints="1"/>
          </p:cNvSpPr>
          <p:nvPr/>
        </p:nvSpPr>
        <p:spPr bwMode="black">
          <a:xfrm>
            <a:off x="7925673" y="1932604"/>
            <a:ext cx="3014117" cy="2314242"/>
          </a:xfrm>
          <a:custGeom>
            <a:avLst/>
            <a:gdLst>
              <a:gd name="T0" fmla="*/ 12 w 221"/>
              <a:gd name="T1" fmla="*/ 104 h 170"/>
              <a:gd name="T2" fmla="*/ 6 w 221"/>
              <a:gd name="T3" fmla="*/ 103 h 170"/>
              <a:gd name="T4" fmla="*/ 2 w 221"/>
              <a:gd name="T5" fmla="*/ 108 h 170"/>
              <a:gd name="T6" fmla="*/ 10 w 221"/>
              <a:gd name="T7" fmla="*/ 141 h 170"/>
              <a:gd name="T8" fmla="*/ 16 w 221"/>
              <a:gd name="T9" fmla="*/ 143 h 170"/>
              <a:gd name="T10" fmla="*/ 21 w 221"/>
              <a:gd name="T11" fmla="*/ 139 h 170"/>
              <a:gd name="T12" fmla="*/ 12 w 221"/>
              <a:gd name="T13" fmla="*/ 104 h 170"/>
              <a:gd name="T14" fmla="*/ 185 w 221"/>
              <a:gd name="T15" fmla="*/ 8 h 170"/>
              <a:gd name="T16" fmla="*/ 219 w 221"/>
              <a:gd name="T17" fmla="*/ 136 h 170"/>
              <a:gd name="T18" fmla="*/ 209 w 221"/>
              <a:gd name="T19" fmla="*/ 139 h 170"/>
              <a:gd name="T20" fmla="*/ 175 w 221"/>
              <a:gd name="T21" fmla="*/ 10 h 170"/>
              <a:gd name="T22" fmla="*/ 185 w 221"/>
              <a:gd name="T23" fmla="*/ 8 h 170"/>
              <a:gd name="T24" fmla="*/ 104 w 221"/>
              <a:gd name="T25" fmla="*/ 170 h 170"/>
              <a:gd name="T26" fmla="*/ 85 w 221"/>
              <a:gd name="T27" fmla="*/ 170 h 170"/>
              <a:gd name="T28" fmla="*/ 63 w 221"/>
              <a:gd name="T29" fmla="*/ 143 h 170"/>
              <a:gd name="T30" fmla="*/ 73 w 221"/>
              <a:gd name="T31" fmla="*/ 143 h 170"/>
              <a:gd name="T32" fmla="*/ 85 w 221"/>
              <a:gd name="T33" fmla="*/ 157 h 170"/>
              <a:gd name="T34" fmla="*/ 104 w 221"/>
              <a:gd name="T35" fmla="*/ 157 h 170"/>
              <a:gd name="T36" fmla="*/ 116 w 221"/>
              <a:gd name="T37" fmla="*/ 143 h 170"/>
              <a:gd name="T38" fmla="*/ 128 w 221"/>
              <a:gd name="T39" fmla="*/ 143 h 170"/>
              <a:gd name="T40" fmla="*/ 104 w 221"/>
              <a:gd name="T41" fmla="*/ 170 h 170"/>
              <a:gd name="T42" fmla="*/ 18 w 221"/>
              <a:gd name="T43" fmla="*/ 102 h 170"/>
              <a:gd name="T44" fmla="*/ 168 w 221"/>
              <a:gd name="T45" fmla="*/ 16 h 170"/>
              <a:gd name="T46" fmla="*/ 172 w 221"/>
              <a:gd name="T47" fmla="*/ 30 h 170"/>
              <a:gd name="T48" fmla="*/ 20 w 221"/>
              <a:gd name="T49" fmla="*/ 109 h 170"/>
              <a:gd name="T50" fmla="*/ 18 w 221"/>
              <a:gd name="T51" fmla="*/ 102 h 170"/>
              <a:gd name="T52" fmla="*/ 185 w 221"/>
              <a:gd name="T53" fmla="*/ 79 h 170"/>
              <a:gd name="T54" fmla="*/ 201 w 221"/>
              <a:gd name="T55" fmla="*/ 137 h 170"/>
              <a:gd name="T56" fmla="*/ 28 w 221"/>
              <a:gd name="T57" fmla="*/ 138 h 170"/>
              <a:gd name="T58" fmla="*/ 24 w 221"/>
              <a:gd name="T59" fmla="*/ 122 h 170"/>
              <a:gd name="T60" fmla="*/ 185 w 221"/>
              <a:gd name="T61" fmla="*/ 79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21" h="170">
                <a:moveTo>
                  <a:pt x="12" y="104"/>
                </a:moveTo>
                <a:cubicBezTo>
                  <a:pt x="6" y="103"/>
                  <a:pt x="6" y="103"/>
                  <a:pt x="6" y="103"/>
                </a:cubicBezTo>
                <a:cubicBezTo>
                  <a:pt x="3" y="103"/>
                  <a:pt x="0" y="104"/>
                  <a:pt x="2" y="108"/>
                </a:cubicBezTo>
                <a:cubicBezTo>
                  <a:pt x="10" y="141"/>
                  <a:pt x="10" y="141"/>
                  <a:pt x="10" y="141"/>
                </a:cubicBezTo>
                <a:cubicBezTo>
                  <a:pt x="12" y="145"/>
                  <a:pt x="14" y="144"/>
                  <a:pt x="16" y="143"/>
                </a:cubicBezTo>
                <a:cubicBezTo>
                  <a:pt x="21" y="139"/>
                  <a:pt x="21" y="139"/>
                  <a:pt x="21" y="139"/>
                </a:cubicBezTo>
                <a:cubicBezTo>
                  <a:pt x="12" y="104"/>
                  <a:pt x="12" y="104"/>
                  <a:pt x="12" y="104"/>
                </a:cubicBezTo>
                <a:close/>
                <a:moveTo>
                  <a:pt x="185" y="8"/>
                </a:moveTo>
                <a:cubicBezTo>
                  <a:pt x="219" y="136"/>
                  <a:pt x="219" y="136"/>
                  <a:pt x="219" y="136"/>
                </a:cubicBezTo>
                <a:cubicBezTo>
                  <a:pt x="221" y="143"/>
                  <a:pt x="211" y="146"/>
                  <a:pt x="209" y="139"/>
                </a:cubicBezTo>
                <a:cubicBezTo>
                  <a:pt x="175" y="10"/>
                  <a:pt x="175" y="10"/>
                  <a:pt x="175" y="10"/>
                </a:cubicBezTo>
                <a:cubicBezTo>
                  <a:pt x="173" y="3"/>
                  <a:pt x="183" y="0"/>
                  <a:pt x="185" y="8"/>
                </a:cubicBezTo>
                <a:close/>
                <a:moveTo>
                  <a:pt x="104" y="170"/>
                </a:moveTo>
                <a:cubicBezTo>
                  <a:pt x="85" y="170"/>
                  <a:pt x="85" y="170"/>
                  <a:pt x="85" y="170"/>
                </a:cubicBezTo>
                <a:cubicBezTo>
                  <a:pt x="69" y="170"/>
                  <a:pt x="62" y="156"/>
                  <a:pt x="63" y="143"/>
                </a:cubicBezTo>
                <a:cubicBezTo>
                  <a:pt x="73" y="143"/>
                  <a:pt x="73" y="143"/>
                  <a:pt x="73" y="143"/>
                </a:cubicBezTo>
                <a:cubicBezTo>
                  <a:pt x="73" y="150"/>
                  <a:pt x="77" y="157"/>
                  <a:pt x="85" y="157"/>
                </a:cubicBezTo>
                <a:cubicBezTo>
                  <a:pt x="104" y="157"/>
                  <a:pt x="104" y="157"/>
                  <a:pt x="104" y="157"/>
                </a:cubicBezTo>
                <a:cubicBezTo>
                  <a:pt x="112" y="157"/>
                  <a:pt x="116" y="150"/>
                  <a:pt x="116" y="143"/>
                </a:cubicBezTo>
                <a:cubicBezTo>
                  <a:pt x="128" y="143"/>
                  <a:pt x="128" y="143"/>
                  <a:pt x="128" y="143"/>
                </a:cubicBezTo>
                <a:cubicBezTo>
                  <a:pt x="128" y="156"/>
                  <a:pt x="120" y="170"/>
                  <a:pt x="104" y="170"/>
                </a:cubicBezTo>
                <a:close/>
                <a:moveTo>
                  <a:pt x="18" y="102"/>
                </a:moveTo>
                <a:cubicBezTo>
                  <a:pt x="168" y="16"/>
                  <a:pt x="168" y="16"/>
                  <a:pt x="168" y="16"/>
                </a:cubicBezTo>
                <a:cubicBezTo>
                  <a:pt x="172" y="30"/>
                  <a:pt x="172" y="30"/>
                  <a:pt x="172" y="30"/>
                </a:cubicBezTo>
                <a:cubicBezTo>
                  <a:pt x="20" y="109"/>
                  <a:pt x="20" y="109"/>
                  <a:pt x="20" y="109"/>
                </a:cubicBezTo>
                <a:cubicBezTo>
                  <a:pt x="18" y="102"/>
                  <a:pt x="18" y="102"/>
                  <a:pt x="18" y="102"/>
                </a:cubicBezTo>
                <a:close/>
                <a:moveTo>
                  <a:pt x="185" y="79"/>
                </a:moveTo>
                <a:cubicBezTo>
                  <a:pt x="201" y="137"/>
                  <a:pt x="201" y="137"/>
                  <a:pt x="201" y="137"/>
                </a:cubicBezTo>
                <a:cubicBezTo>
                  <a:pt x="28" y="138"/>
                  <a:pt x="28" y="138"/>
                  <a:pt x="28" y="138"/>
                </a:cubicBezTo>
                <a:cubicBezTo>
                  <a:pt x="24" y="122"/>
                  <a:pt x="24" y="122"/>
                  <a:pt x="24" y="122"/>
                </a:cubicBezTo>
                <a:cubicBezTo>
                  <a:pt x="185" y="79"/>
                  <a:pt x="185" y="79"/>
                  <a:pt x="185" y="79"/>
                </a:cubicBezTo>
                <a:close/>
              </a:path>
            </a:pathLst>
          </a:custGeom>
          <a:solidFill>
            <a:srgbClr val="FFFFFF"/>
          </a:solidFill>
          <a:ln>
            <a:noFill/>
          </a:ln>
        </p:spPr>
        <p:txBody>
          <a:bodyPr vert="horz" wrap="square" lIns="82305" tIns="41153" rIns="82305" bIns="41153" numCol="1" anchor="t" anchorCtr="0" compatLnSpc="1">
            <a:prstTxWarp prst="textNoShape">
              <a:avLst/>
            </a:prstTxWarp>
          </a:bodyPr>
          <a:lstStyle/>
          <a:p>
            <a:pPr defTabSz="1218987"/>
            <a:endParaRPr lang="en-US" sz="1600">
              <a:solidFill>
                <a:srgbClr val="292929"/>
              </a:solidFill>
            </a:endParaRPr>
          </a:p>
        </p:txBody>
      </p:sp>
      <p:graphicFrame>
        <p:nvGraphicFramePr>
          <p:cNvPr id="6" name="Object 5" hidden="1"/>
          <p:cNvGraphicFramePr>
            <a:graphicFrameLocks noChangeAspect="1"/>
          </p:cNvGraphicFramePr>
          <p:nvPr userDrawn="1">
            <p:custDataLst>
              <p:tags r:id="rId2"/>
            </p:custDataLst>
            <p:extLst/>
          </p:nvPr>
        </p:nvGraphicFramePr>
        <p:xfrm>
          <a:off x="0" y="0"/>
          <a:ext cx="158791" cy="158750"/>
        </p:xfrm>
        <a:graphic>
          <a:graphicData uri="http://schemas.openxmlformats.org/presentationml/2006/ole">
            <mc:AlternateContent xmlns:mc="http://schemas.openxmlformats.org/markup-compatibility/2006">
              <mc:Choice xmlns:v="urn:schemas-microsoft-com:vml" Requires="v">
                <p:oleObj spid="_x0000_s57381" name="think-cell Slide" r:id="rId5" imgW="270" imgH="270" progId="TCLayout.ActiveDocument.1">
                  <p:embed/>
                </p:oleObj>
              </mc:Choice>
              <mc:Fallback>
                <p:oleObj name="think-cell Slide" r:id="rId5" imgW="270" imgH="270" progId="TCLayout.ActiveDocument.1">
                  <p:embed/>
                  <p:pic>
                    <p:nvPicPr>
                      <p:cNvPr id="0" name=""/>
                      <p:cNvPicPr/>
                      <p:nvPr/>
                    </p:nvPicPr>
                    <p:blipFill>
                      <a:blip r:embed="rId6"/>
                      <a:stretch>
                        <a:fillRect/>
                      </a:stretch>
                    </p:blipFill>
                    <p:spPr>
                      <a:xfrm>
                        <a:off x="0" y="0"/>
                        <a:ext cx="158791" cy="158750"/>
                      </a:xfrm>
                      <a:prstGeom prst="rect">
                        <a:avLst/>
                      </a:prstGeom>
                    </p:spPr>
                  </p:pic>
                </p:oleObj>
              </mc:Fallback>
            </mc:AlternateContent>
          </a:graphicData>
        </a:graphic>
      </p:graphicFrame>
      <p:sp>
        <p:nvSpPr>
          <p:cNvPr id="8" name="Freeform 64"/>
          <p:cNvSpPr>
            <a:spLocks noEditPoints="1"/>
          </p:cNvSpPr>
          <p:nvPr userDrawn="1">
            <p:custDataLst>
              <p:tags r:id="rId3"/>
            </p:custDataLst>
          </p:nvPr>
        </p:nvSpPr>
        <p:spPr bwMode="black">
          <a:xfrm>
            <a:off x="7925673" y="1932604"/>
            <a:ext cx="3014117" cy="2314242"/>
          </a:xfrm>
          <a:custGeom>
            <a:avLst/>
            <a:gdLst>
              <a:gd name="T0" fmla="*/ 12 w 221"/>
              <a:gd name="T1" fmla="*/ 104 h 170"/>
              <a:gd name="T2" fmla="*/ 6 w 221"/>
              <a:gd name="T3" fmla="*/ 103 h 170"/>
              <a:gd name="T4" fmla="*/ 2 w 221"/>
              <a:gd name="T5" fmla="*/ 108 h 170"/>
              <a:gd name="T6" fmla="*/ 10 w 221"/>
              <a:gd name="T7" fmla="*/ 141 h 170"/>
              <a:gd name="T8" fmla="*/ 16 w 221"/>
              <a:gd name="T9" fmla="*/ 143 h 170"/>
              <a:gd name="T10" fmla="*/ 21 w 221"/>
              <a:gd name="T11" fmla="*/ 139 h 170"/>
              <a:gd name="T12" fmla="*/ 12 w 221"/>
              <a:gd name="T13" fmla="*/ 104 h 170"/>
              <a:gd name="T14" fmla="*/ 185 w 221"/>
              <a:gd name="T15" fmla="*/ 8 h 170"/>
              <a:gd name="T16" fmla="*/ 219 w 221"/>
              <a:gd name="T17" fmla="*/ 136 h 170"/>
              <a:gd name="T18" fmla="*/ 209 w 221"/>
              <a:gd name="T19" fmla="*/ 139 h 170"/>
              <a:gd name="T20" fmla="*/ 175 w 221"/>
              <a:gd name="T21" fmla="*/ 10 h 170"/>
              <a:gd name="T22" fmla="*/ 185 w 221"/>
              <a:gd name="T23" fmla="*/ 8 h 170"/>
              <a:gd name="T24" fmla="*/ 104 w 221"/>
              <a:gd name="T25" fmla="*/ 170 h 170"/>
              <a:gd name="T26" fmla="*/ 85 w 221"/>
              <a:gd name="T27" fmla="*/ 170 h 170"/>
              <a:gd name="T28" fmla="*/ 63 w 221"/>
              <a:gd name="T29" fmla="*/ 143 h 170"/>
              <a:gd name="T30" fmla="*/ 73 w 221"/>
              <a:gd name="T31" fmla="*/ 143 h 170"/>
              <a:gd name="T32" fmla="*/ 85 w 221"/>
              <a:gd name="T33" fmla="*/ 157 h 170"/>
              <a:gd name="T34" fmla="*/ 104 w 221"/>
              <a:gd name="T35" fmla="*/ 157 h 170"/>
              <a:gd name="T36" fmla="*/ 116 w 221"/>
              <a:gd name="T37" fmla="*/ 143 h 170"/>
              <a:gd name="T38" fmla="*/ 128 w 221"/>
              <a:gd name="T39" fmla="*/ 143 h 170"/>
              <a:gd name="T40" fmla="*/ 104 w 221"/>
              <a:gd name="T41" fmla="*/ 170 h 170"/>
              <a:gd name="T42" fmla="*/ 18 w 221"/>
              <a:gd name="T43" fmla="*/ 102 h 170"/>
              <a:gd name="T44" fmla="*/ 168 w 221"/>
              <a:gd name="T45" fmla="*/ 16 h 170"/>
              <a:gd name="T46" fmla="*/ 172 w 221"/>
              <a:gd name="T47" fmla="*/ 30 h 170"/>
              <a:gd name="T48" fmla="*/ 20 w 221"/>
              <a:gd name="T49" fmla="*/ 109 h 170"/>
              <a:gd name="T50" fmla="*/ 18 w 221"/>
              <a:gd name="T51" fmla="*/ 102 h 170"/>
              <a:gd name="T52" fmla="*/ 185 w 221"/>
              <a:gd name="T53" fmla="*/ 79 h 170"/>
              <a:gd name="T54" fmla="*/ 201 w 221"/>
              <a:gd name="T55" fmla="*/ 137 h 170"/>
              <a:gd name="T56" fmla="*/ 28 w 221"/>
              <a:gd name="T57" fmla="*/ 138 h 170"/>
              <a:gd name="T58" fmla="*/ 24 w 221"/>
              <a:gd name="T59" fmla="*/ 122 h 170"/>
              <a:gd name="T60" fmla="*/ 185 w 221"/>
              <a:gd name="T61" fmla="*/ 79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21" h="170">
                <a:moveTo>
                  <a:pt x="12" y="104"/>
                </a:moveTo>
                <a:cubicBezTo>
                  <a:pt x="6" y="103"/>
                  <a:pt x="6" y="103"/>
                  <a:pt x="6" y="103"/>
                </a:cubicBezTo>
                <a:cubicBezTo>
                  <a:pt x="3" y="103"/>
                  <a:pt x="0" y="104"/>
                  <a:pt x="2" y="108"/>
                </a:cubicBezTo>
                <a:cubicBezTo>
                  <a:pt x="10" y="141"/>
                  <a:pt x="10" y="141"/>
                  <a:pt x="10" y="141"/>
                </a:cubicBezTo>
                <a:cubicBezTo>
                  <a:pt x="12" y="145"/>
                  <a:pt x="14" y="144"/>
                  <a:pt x="16" y="143"/>
                </a:cubicBezTo>
                <a:cubicBezTo>
                  <a:pt x="21" y="139"/>
                  <a:pt x="21" y="139"/>
                  <a:pt x="21" y="139"/>
                </a:cubicBezTo>
                <a:cubicBezTo>
                  <a:pt x="12" y="104"/>
                  <a:pt x="12" y="104"/>
                  <a:pt x="12" y="104"/>
                </a:cubicBezTo>
                <a:close/>
                <a:moveTo>
                  <a:pt x="185" y="8"/>
                </a:moveTo>
                <a:cubicBezTo>
                  <a:pt x="219" y="136"/>
                  <a:pt x="219" y="136"/>
                  <a:pt x="219" y="136"/>
                </a:cubicBezTo>
                <a:cubicBezTo>
                  <a:pt x="221" y="143"/>
                  <a:pt x="211" y="146"/>
                  <a:pt x="209" y="139"/>
                </a:cubicBezTo>
                <a:cubicBezTo>
                  <a:pt x="175" y="10"/>
                  <a:pt x="175" y="10"/>
                  <a:pt x="175" y="10"/>
                </a:cubicBezTo>
                <a:cubicBezTo>
                  <a:pt x="173" y="3"/>
                  <a:pt x="183" y="0"/>
                  <a:pt x="185" y="8"/>
                </a:cubicBezTo>
                <a:close/>
                <a:moveTo>
                  <a:pt x="104" y="170"/>
                </a:moveTo>
                <a:cubicBezTo>
                  <a:pt x="85" y="170"/>
                  <a:pt x="85" y="170"/>
                  <a:pt x="85" y="170"/>
                </a:cubicBezTo>
                <a:cubicBezTo>
                  <a:pt x="69" y="170"/>
                  <a:pt x="62" y="156"/>
                  <a:pt x="63" y="143"/>
                </a:cubicBezTo>
                <a:cubicBezTo>
                  <a:pt x="73" y="143"/>
                  <a:pt x="73" y="143"/>
                  <a:pt x="73" y="143"/>
                </a:cubicBezTo>
                <a:cubicBezTo>
                  <a:pt x="73" y="150"/>
                  <a:pt x="77" y="157"/>
                  <a:pt x="85" y="157"/>
                </a:cubicBezTo>
                <a:cubicBezTo>
                  <a:pt x="104" y="157"/>
                  <a:pt x="104" y="157"/>
                  <a:pt x="104" y="157"/>
                </a:cubicBezTo>
                <a:cubicBezTo>
                  <a:pt x="112" y="157"/>
                  <a:pt x="116" y="150"/>
                  <a:pt x="116" y="143"/>
                </a:cubicBezTo>
                <a:cubicBezTo>
                  <a:pt x="128" y="143"/>
                  <a:pt x="128" y="143"/>
                  <a:pt x="128" y="143"/>
                </a:cubicBezTo>
                <a:cubicBezTo>
                  <a:pt x="128" y="156"/>
                  <a:pt x="120" y="170"/>
                  <a:pt x="104" y="170"/>
                </a:cubicBezTo>
                <a:close/>
                <a:moveTo>
                  <a:pt x="18" y="102"/>
                </a:moveTo>
                <a:cubicBezTo>
                  <a:pt x="168" y="16"/>
                  <a:pt x="168" y="16"/>
                  <a:pt x="168" y="16"/>
                </a:cubicBezTo>
                <a:cubicBezTo>
                  <a:pt x="172" y="30"/>
                  <a:pt x="172" y="30"/>
                  <a:pt x="172" y="30"/>
                </a:cubicBezTo>
                <a:cubicBezTo>
                  <a:pt x="20" y="109"/>
                  <a:pt x="20" y="109"/>
                  <a:pt x="20" y="109"/>
                </a:cubicBezTo>
                <a:cubicBezTo>
                  <a:pt x="18" y="102"/>
                  <a:pt x="18" y="102"/>
                  <a:pt x="18" y="102"/>
                </a:cubicBezTo>
                <a:close/>
                <a:moveTo>
                  <a:pt x="185" y="79"/>
                </a:moveTo>
                <a:cubicBezTo>
                  <a:pt x="201" y="137"/>
                  <a:pt x="201" y="137"/>
                  <a:pt x="201" y="137"/>
                </a:cubicBezTo>
                <a:cubicBezTo>
                  <a:pt x="28" y="138"/>
                  <a:pt x="28" y="138"/>
                  <a:pt x="28" y="138"/>
                </a:cubicBezTo>
                <a:cubicBezTo>
                  <a:pt x="24" y="122"/>
                  <a:pt x="24" y="122"/>
                  <a:pt x="24" y="122"/>
                </a:cubicBezTo>
                <a:cubicBezTo>
                  <a:pt x="185" y="79"/>
                  <a:pt x="185" y="79"/>
                  <a:pt x="185" y="79"/>
                </a:cubicBezTo>
                <a:close/>
              </a:path>
            </a:pathLst>
          </a:custGeom>
          <a:solidFill>
            <a:srgbClr val="FFFFFF"/>
          </a:solidFill>
          <a:ln>
            <a:noFill/>
          </a:ln>
        </p:spPr>
        <p:txBody>
          <a:bodyPr vert="horz" wrap="square" lIns="82305" tIns="41153" rIns="82305" bIns="41153" numCol="1" anchor="t" anchorCtr="0" compatLnSpc="1">
            <a:prstTxWarp prst="textNoShape">
              <a:avLst/>
            </a:prstTxWarp>
          </a:bodyPr>
          <a:lstStyle/>
          <a:p>
            <a:pPr defTabSz="1218987"/>
            <a:endParaRPr lang="en-US" sz="1600">
              <a:solidFill>
                <a:srgbClr val="292929"/>
              </a:solidFill>
            </a:endParaRPr>
          </a:p>
        </p:txBody>
      </p:sp>
    </p:spTree>
    <p:extLst>
      <p:ext uri="{BB962C8B-B14F-4D97-AF65-F5344CB8AC3E}">
        <p14:creationId xmlns:p14="http://schemas.microsoft.com/office/powerpoint/2010/main" val="2353565902"/>
      </p:ext>
    </p:extLst>
  </p:cSld>
  <p:clrMapOvr>
    <a:masterClrMapping/>
  </p:clrMapOvr>
  <p:transition>
    <p:fade/>
  </p:transition>
  <p:timing>
    <p:tnLst>
      <p:par>
        <p:cTn id="1" dur="indefinite" restart="never" nodeType="tmRoot"/>
      </p:par>
    </p:tn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5_Demo, Video etc. &quot;special&quot; slides">
    <p:bg>
      <p:bgPr>
        <a:solidFill>
          <a:schemeClr val="accent3">
            <a:alpha val="99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889617" y="1447800"/>
            <a:ext cx="4206383" cy="1523494"/>
          </a:xfrm>
        </p:spPr>
        <p:txBody>
          <a:bodyPr anchor="ctr" anchorCtr="0">
            <a:noAutofit/>
          </a:bodyPr>
          <a:lstStyle>
            <a:lvl1pPr>
              <a:lnSpc>
                <a:spcPct val="90000"/>
              </a:lnSpc>
              <a:defRPr sz="4800" baseline="0">
                <a:solidFill>
                  <a:schemeClr val="bg1">
                    <a:alpha val="98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889617" y="5630473"/>
            <a:ext cx="4206384" cy="461665"/>
          </a:xfrm>
        </p:spPr>
        <p:txBody>
          <a:bodyPr>
            <a:noAutofit/>
          </a:bodyPr>
          <a:lstStyle>
            <a:lvl1pPr marL="0" indent="0" algn="l" defTabSz="914363" rtl="0" eaLnBrk="1" latinLnBrk="0" hangingPunct="1">
              <a:lnSpc>
                <a:spcPct val="90000"/>
              </a:lnSpc>
              <a:spcBef>
                <a:spcPts val="0"/>
              </a:spcBef>
              <a:buSzPct val="80000"/>
              <a:buFont typeface="Arial" pitchFamily="34" charset="0"/>
              <a:buNone/>
              <a:defRPr lang="en-US" sz="2400" kern="1200" dirty="0">
                <a:solidFill>
                  <a:schemeClr val="bg1">
                    <a:alpha val="99000"/>
                  </a:schemeClr>
                </a:solidFill>
                <a:latin typeface="+mn-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1889617" y="4160520"/>
            <a:ext cx="8874849" cy="1274538"/>
          </a:xfrm>
        </p:spPr>
        <p:txBody>
          <a:bodyPr anchor="t" anchorCtr="0">
            <a:noAutofit/>
            <a:scene3d>
              <a:camera prst="orthographicFront"/>
              <a:lightRig rig="flat" dir="t"/>
            </a:scene3d>
            <a:sp3d>
              <a:contourClr>
                <a:schemeClr val="bg2"/>
              </a:contourClr>
            </a:sp3d>
          </a:bodyPr>
          <a:lstStyle>
            <a:lvl1pPr marL="0" indent="0" algn="l">
              <a:buFont typeface="Arial" pitchFamily="34" charset="0"/>
              <a:buNone/>
              <a:defRPr kumimoji="0" lang="en-US" sz="6600" b="0" i="0" u="none" strike="noStrike" kern="1200" cap="none" spc="-642" normalizeH="0" baseline="0" noProof="0" dirty="0" smtClean="0">
                <a:ln w="11430"/>
                <a:solidFill>
                  <a:schemeClr val="accent3">
                    <a:lumMod val="40000"/>
                    <a:lumOff val="60000"/>
                    <a:alpha val="99000"/>
                  </a:schemeClr>
                </a:solidFill>
                <a:effectLst/>
                <a:uLnTx/>
                <a:uFillTx/>
                <a:latin typeface="Segoe UI Light" pitchFamily="34" charset="0"/>
                <a:ea typeface="+mn-ea"/>
                <a:cs typeface="+mn-cs"/>
              </a:defRPr>
            </a:lvl1pPr>
          </a:lstStyle>
          <a:p>
            <a:pPr lvl="0"/>
            <a:r>
              <a:rPr lang="en-US" dirty="0" smtClean="0"/>
              <a:t>click to…</a:t>
            </a:r>
          </a:p>
        </p:txBody>
      </p:sp>
      <p:grpSp>
        <p:nvGrpSpPr>
          <p:cNvPr id="9" name="Group 8"/>
          <p:cNvGrpSpPr/>
          <p:nvPr/>
        </p:nvGrpSpPr>
        <p:grpSpPr>
          <a:xfrm>
            <a:off x="8885072" y="1905000"/>
            <a:ext cx="1277929" cy="3245368"/>
            <a:chOff x="7558088" y="1685925"/>
            <a:chExt cx="1322387" cy="3359150"/>
          </a:xfrm>
          <a:solidFill>
            <a:schemeClr val="bg1"/>
          </a:solidFill>
        </p:grpSpPr>
        <p:sp>
          <p:nvSpPr>
            <p:cNvPr id="12" name="Oval 6"/>
            <p:cNvSpPr>
              <a:spLocks noChangeArrowheads="1"/>
            </p:cNvSpPr>
            <p:nvPr userDrawn="1"/>
          </p:nvSpPr>
          <p:spPr bwMode="auto">
            <a:xfrm>
              <a:off x="7943850" y="1685925"/>
              <a:ext cx="547687" cy="5588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87"/>
              <a:endParaRPr lang="en-US" sz="2400">
                <a:solidFill>
                  <a:srgbClr val="292929"/>
                </a:solidFill>
              </a:endParaRPr>
            </a:p>
          </p:txBody>
        </p:sp>
        <p:sp>
          <p:nvSpPr>
            <p:cNvPr id="13" name="Freeform 12"/>
            <p:cNvSpPr>
              <a:spLocks/>
            </p:cNvSpPr>
            <p:nvPr userDrawn="1"/>
          </p:nvSpPr>
          <p:spPr bwMode="auto">
            <a:xfrm>
              <a:off x="7558088" y="2308225"/>
              <a:ext cx="1322387" cy="2736850"/>
            </a:xfrm>
            <a:custGeom>
              <a:avLst/>
              <a:gdLst>
                <a:gd name="T0" fmla="*/ 327 w 353"/>
                <a:gd name="T1" fmla="*/ 30 h 730"/>
                <a:gd name="T2" fmla="*/ 327 w 353"/>
                <a:gd name="T3" fmla="*/ 30 h 730"/>
                <a:gd name="T4" fmla="*/ 323 w 353"/>
                <a:gd name="T5" fmla="*/ 26 h 730"/>
                <a:gd name="T6" fmla="*/ 321 w 353"/>
                <a:gd name="T7" fmla="*/ 24 h 730"/>
                <a:gd name="T8" fmla="*/ 320 w 353"/>
                <a:gd name="T9" fmla="*/ 23 h 730"/>
                <a:gd name="T10" fmla="*/ 287 w 353"/>
                <a:gd name="T11" fmla="*/ 5 h 730"/>
                <a:gd name="T12" fmla="*/ 287 w 353"/>
                <a:gd name="T13" fmla="*/ 5 h 730"/>
                <a:gd name="T14" fmla="*/ 283 w 353"/>
                <a:gd name="T15" fmla="*/ 4 h 730"/>
                <a:gd name="T16" fmla="*/ 282 w 353"/>
                <a:gd name="T17" fmla="*/ 4 h 730"/>
                <a:gd name="T18" fmla="*/ 280 w 353"/>
                <a:gd name="T19" fmla="*/ 3 h 730"/>
                <a:gd name="T20" fmla="*/ 277 w 353"/>
                <a:gd name="T21" fmla="*/ 2 h 730"/>
                <a:gd name="T22" fmla="*/ 276 w 353"/>
                <a:gd name="T23" fmla="*/ 2 h 730"/>
                <a:gd name="T24" fmla="*/ 272 w 353"/>
                <a:gd name="T25" fmla="*/ 2 h 730"/>
                <a:gd name="T26" fmla="*/ 272 w 353"/>
                <a:gd name="T27" fmla="*/ 1 h 730"/>
                <a:gd name="T28" fmla="*/ 267 w 353"/>
                <a:gd name="T29" fmla="*/ 1 h 730"/>
                <a:gd name="T30" fmla="*/ 267 w 353"/>
                <a:gd name="T31" fmla="*/ 1 h 730"/>
                <a:gd name="T32" fmla="*/ 263 w 353"/>
                <a:gd name="T33" fmla="*/ 1 h 730"/>
                <a:gd name="T34" fmla="*/ 262 w 353"/>
                <a:gd name="T35" fmla="*/ 1 h 730"/>
                <a:gd name="T36" fmla="*/ 258 w 353"/>
                <a:gd name="T37" fmla="*/ 0 h 730"/>
                <a:gd name="T38" fmla="*/ 258 w 353"/>
                <a:gd name="T39" fmla="*/ 0 h 730"/>
                <a:gd name="T40" fmla="*/ 96 w 353"/>
                <a:gd name="T41" fmla="*/ 0 h 730"/>
                <a:gd name="T42" fmla="*/ 95 w 353"/>
                <a:gd name="T43" fmla="*/ 0 h 730"/>
                <a:gd name="T44" fmla="*/ 95 w 353"/>
                <a:gd name="T45" fmla="*/ 0 h 730"/>
                <a:gd name="T46" fmla="*/ 0 w 353"/>
                <a:gd name="T47" fmla="*/ 95 h 730"/>
                <a:gd name="T48" fmla="*/ 0 w 353"/>
                <a:gd name="T49" fmla="*/ 323 h 730"/>
                <a:gd name="T50" fmla="*/ 32 w 353"/>
                <a:gd name="T51" fmla="*/ 356 h 730"/>
                <a:gd name="T52" fmla="*/ 64 w 353"/>
                <a:gd name="T53" fmla="*/ 323 h 730"/>
                <a:gd name="T54" fmla="*/ 64 w 353"/>
                <a:gd name="T55" fmla="*/ 117 h 730"/>
                <a:gd name="T56" fmla="*/ 81 w 353"/>
                <a:gd name="T57" fmla="*/ 117 h 730"/>
                <a:gd name="T58" fmla="*/ 81 w 353"/>
                <a:gd name="T59" fmla="*/ 687 h 730"/>
                <a:gd name="T60" fmla="*/ 125 w 353"/>
                <a:gd name="T61" fmla="*/ 730 h 730"/>
                <a:gd name="T62" fmla="*/ 168 w 353"/>
                <a:gd name="T63" fmla="*/ 687 h 730"/>
                <a:gd name="T64" fmla="*/ 168 w 353"/>
                <a:gd name="T65" fmla="*/ 358 h 730"/>
                <a:gd name="T66" fmla="*/ 185 w 353"/>
                <a:gd name="T67" fmla="*/ 358 h 730"/>
                <a:gd name="T68" fmla="*/ 185 w 353"/>
                <a:gd name="T69" fmla="*/ 687 h 730"/>
                <a:gd name="T70" fmla="*/ 228 w 353"/>
                <a:gd name="T71" fmla="*/ 730 h 730"/>
                <a:gd name="T72" fmla="*/ 272 w 353"/>
                <a:gd name="T73" fmla="*/ 687 h 730"/>
                <a:gd name="T74" fmla="*/ 272 w 353"/>
                <a:gd name="T75" fmla="*/ 683 h 730"/>
                <a:gd name="T76" fmla="*/ 272 w 353"/>
                <a:gd name="T77" fmla="*/ 687 h 730"/>
                <a:gd name="T78" fmla="*/ 272 w 353"/>
                <a:gd name="T79" fmla="*/ 117 h 730"/>
                <a:gd name="T80" fmla="*/ 289 w 353"/>
                <a:gd name="T81" fmla="*/ 117 h 730"/>
                <a:gd name="T82" fmla="*/ 289 w 353"/>
                <a:gd name="T83" fmla="*/ 315 h 730"/>
                <a:gd name="T84" fmla="*/ 289 w 353"/>
                <a:gd name="T85" fmla="*/ 314 h 730"/>
                <a:gd name="T86" fmla="*/ 289 w 353"/>
                <a:gd name="T87" fmla="*/ 323 h 730"/>
                <a:gd name="T88" fmla="*/ 294 w 353"/>
                <a:gd name="T89" fmla="*/ 342 h 730"/>
                <a:gd name="T90" fmla="*/ 321 w 353"/>
                <a:gd name="T91" fmla="*/ 356 h 730"/>
                <a:gd name="T92" fmla="*/ 353 w 353"/>
                <a:gd name="T93" fmla="*/ 325 h 730"/>
                <a:gd name="T94" fmla="*/ 353 w 353"/>
                <a:gd name="T95" fmla="*/ 323 h 730"/>
                <a:gd name="T96" fmla="*/ 353 w 353"/>
                <a:gd name="T97" fmla="*/ 323 h 730"/>
                <a:gd name="T98" fmla="*/ 353 w 353"/>
                <a:gd name="T99" fmla="*/ 298 h 730"/>
                <a:gd name="T100" fmla="*/ 353 w 353"/>
                <a:gd name="T101" fmla="*/ 95 h 730"/>
                <a:gd name="T102" fmla="*/ 327 w 353"/>
                <a:gd name="T103" fmla="*/ 30 h 7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53" h="730">
                  <a:moveTo>
                    <a:pt x="327" y="30"/>
                  </a:moveTo>
                  <a:cubicBezTo>
                    <a:pt x="327" y="30"/>
                    <a:pt x="327" y="30"/>
                    <a:pt x="327" y="30"/>
                  </a:cubicBezTo>
                  <a:cubicBezTo>
                    <a:pt x="326" y="29"/>
                    <a:pt x="324" y="27"/>
                    <a:pt x="323" y="26"/>
                  </a:cubicBezTo>
                  <a:cubicBezTo>
                    <a:pt x="322" y="25"/>
                    <a:pt x="321" y="25"/>
                    <a:pt x="321" y="24"/>
                  </a:cubicBezTo>
                  <a:cubicBezTo>
                    <a:pt x="320" y="24"/>
                    <a:pt x="320" y="24"/>
                    <a:pt x="320" y="23"/>
                  </a:cubicBezTo>
                  <a:cubicBezTo>
                    <a:pt x="310" y="15"/>
                    <a:pt x="299" y="9"/>
                    <a:pt x="287" y="5"/>
                  </a:cubicBezTo>
                  <a:cubicBezTo>
                    <a:pt x="287" y="5"/>
                    <a:pt x="287" y="5"/>
                    <a:pt x="287" y="5"/>
                  </a:cubicBezTo>
                  <a:cubicBezTo>
                    <a:pt x="286" y="5"/>
                    <a:pt x="285" y="4"/>
                    <a:pt x="283" y="4"/>
                  </a:cubicBezTo>
                  <a:cubicBezTo>
                    <a:pt x="283" y="4"/>
                    <a:pt x="283" y="4"/>
                    <a:pt x="282" y="4"/>
                  </a:cubicBezTo>
                  <a:cubicBezTo>
                    <a:pt x="281" y="3"/>
                    <a:pt x="280" y="3"/>
                    <a:pt x="280" y="3"/>
                  </a:cubicBezTo>
                  <a:cubicBezTo>
                    <a:pt x="279" y="3"/>
                    <a:pt x="278" y="3"/>
                    <a:pt x="277" y="2"/>
                  </a:cubicBezTo>
                  <a:cubicBezTo>
                    <a:pt x="277" y="2"/>
                    <a:pt x="276" y="2"/>
                    <a:pt x="276" y="2"/>
                  </a:cubicBezTo>
                  <a:cubicBezTo>
                    <a:pt x="274" y="2"/>
                    <a:pt x="273" y="2"/>
                    <a:pt x="272" y="2"/>
                  </a:cubicBezTo>
                  <a:cubicBezTo>
                    <a:pt x="272" y="2"/>
                    <a:pt x="272" y="2"/>
                    <a:pt x="272" y="1"/>
                  </a:cubicBezTo>
                  <a:cubicBezTo>
                    <a:pt x="270" y="1"/>
                    <a:pt x="269" y="1"/>
                    <a:pt x="267" y="1"/>
                  </a:cubicBezTo>
                  <a:cubicBezTo>
                    <a:pt x="267" y="1"/>
                    <a:pt x="267" y="1"/>
                    <a:pt x="267" y="1"/>
                  </a:cubicBezTo>
                  <a:cubicBezTo>
                    <a:pt x="266" y="1"/>
                    <a:pt x="264" y="1"/>
                    <a:pt x="263" y="1"/>
                  </a:cubicBezTo>
                  <a:cubicBezTo>
                    <a:pt x="262" y="1"/>
                    <a:pt x="262" y="1"/>
                    <a:pt x="262" y="1"/>
                  </a:cubicBezTo>
                  <a:cubicBezTo>
                    <a:pt x="261" y="1"/>
                    <a:pt x="259" y="0"/>
                    <a:pt x="258" y="0"/>
                  </a:cubicBezTo>
                  <a:cubicBezTo>
                    <a:pt x="258" y="0"/>
                    <a:pt x="258" y="0"/>
                    <a:pt x="258" y="0"/>
                  </a:cubicBezTo>
                  <a:cubicBezTo>
                    <a:pt x="96" y="0"/>
                    <a:pt x="96" y="0"/>
                    <a:pt x="96" y="0"/>
                  </a:cubicBezTo>
                  <a:cubicBezTo>
                    <a:pt x="95" y="0"/>
                    <a:pt x="95" y="0"/>
                    <a:pt x="95" y="0"/>
                  </a:cubicBezTo>
                  <a:cubicBezTo>
                    <a:pt x="95" y="0"/>
                    <a:pt x="95" y="0"/>
                    <a:pt x="95" y="0"/>
                  </a:cubicBezTo>
                  <a:cubicBezTo>
                    <a:pt x="43" y="1"/>
                    <a:pt x="0" y="43"/>
                    <a:pt x="0" y="95"/>
                  </a:cubicBezTo>
                  <a:cubicBezTo>
                    <a:pt x="0" y="323"/>
                    <a:pt x="0" y="323"/>
                    <a:pt x="0" y="323"/>
                  </a:cubicBezTo>
                  <a:cubicBezTo>
                    <a:pt x="0" y="341"/>
                    <a:pt x="15" y="356"/>
                    <a:pt x="32" y="356"/>
                  </a:cubicBezTo>
                  <a:cubicBezTo>
                    <a:pt x="50" y="356"/>
                    <a:pt x="64" y="341"/>
                    <a:pt x="64" y="323"/>
                  </a:cubicBezTo>
                  <a:cubicBezTo>
                    <a:pt x="64" y="117"/>
                    <a:pt x="64" y="117"/>
                    <a:pt x="64" y="117"/>
                  </a:cubicBezTo>
                  <a:cubicBezTo>
                    <a:pt x="81" y="117"/>
                    <a:pt x="81" y="117"/>
                    <a:pt x="81" y="117"/>
                  </a:cubicBezTo>
                  <a:cubicBezTo>
                    <a:pt x="81" y="687"/>
                    <a:pt x="81" y="687"/>
                    <a:pt x="81" y="687"/>
                  </a:cubicBezTo>
                  <a:cubicBezTo>
                    <a:pt x="81" y="711"/>
                    <a:pt x="101" y="730"/>
                    <a:pt x="125" y="730"/>
                  </a:cubicBezTo>
                  <a:cubicBezTo>
                    <a:pt x="148" y="730"/>
                    <a:pt x="168" y="711"/>
                    <a:pt x="168" y="687"/>
                  </a:cubicBezTo>
                  <a:cubicBezTo>
                    <a:pt x="168" y="358"/>
                    <a:pt x="168" y="358"/>
                    <a:pt x="168" y="358"/>
                  </a:cubicBezTo>
                  <a:cubicBezTo>
                    <a:pt x="185" y="358"/>
                    <a:pt x="185" y="358"/>
                    <a:pt x="185" y="358"/>
                  </a:cubicBezTo>
                  <a:cubicBezTo>
                    <a:pt x="185" y="687"/>
                    <a:pt x="185" y="687"/>
                    <a:pt x="185" y="687"/>
                  </a:cubicBezTo>
                  <a:cubicBezTo>
                    <a:pt x="185" y="711"/>
                    <a:pt x="204" y="730"/>
                    <a:pt x="228" y="730"/>
                  </a:cubicBezTo>
                  <a:cubicBezTo>
                    <a:pt x="252" y="730"/>
                    <a:pt x="272" y="711"/>
                    <a:pt x="272" y="687"/>
                  </a:cubicBezTo>
                  <a:cubicBezTo>
                    <a:pt x="272" y="686"/>
                    <a:pt x="272" y="685"/>
                    <a:pt x="272" y="683"/>
                  </a:cubicBezTo>
                  <a:cubicBezTo>
                    <a:pt x="272" y="687"/>
                    <a:pt x="272" y="687"/>
                    <a:pt x="272" y="687"/>
                  </a:cubicBezTo>
                  <a:cubicBezTo>
                    <a:pt x="272" y="687"/>
                    <a:pt x="272" y="687"/>
                    <a:pt x="272" y="117"/>
                  </a:cubicBezTo>
                  <a:cubicBezTo>
                    <a:pt x="272" y="117"/>
                    <a:pt x="272" y="117"/>
                    <a:pt x="289" y="117"/>
                  </a:cubicBezTo>
                  <a:cubicBezTo>
                    <a:pt x="289" y="117"/>
                    <a:pt x="289" y="117"/>
                    <a:pt x="289" y="315"/>
                  </a:cubicBezTo>
                  <a:cubicBezTo>
                    <a:pt x="289" y="314"/>
                    <a:pt x="289" y="314"/>
                    <a:pt x="289" y="314"/>
                  </a:cubicBezTo>
                  <a:cubicBezTo>
                    <a:pt x="289" y="323"/>
                    <a:pt x="289" y="323"/>
                    <a:pt x="289" y="323"/>
                  </a:cubicBezTo>
                  <a:cubicBezTo>
                    <a:pt x="289" y="330"/>
                    <a:pt x="291" y="337"/>
                    <a:pt x="294" y="342"/>
                  </a:cubicBezTo>
                  <a:cubicBezTo>
                    <a:pt x="300" y="350"/>
                    <a:pt x="310" y="356"/>
                    <a:pt x="321" y="356"/>
                  </a:cubicBezTo>
                  <a:cubicBezTo>
                    <a:pt x="338" y="356"/>
                    <a:pt x="352" y="342"/>
                    <a:pt x="353" y="325"/>
                  </a:cubicBezTo>
                  <a:cubicBezTo>
                    <a:pt x="353" y="324"/>
                    <a:pt x="353" y="324"/>
                    <a:pt x="353" y="323"/>
                  </a:cubicBezTo>
                  <a:cubicBezTo>
                    <a:pt x="353" y="323"/>
                    <a:pt x="353" y="323"/>
                    <a:pt x="353" y="323"/>
                  </a:cubicBezTo>
                  <a:cubicBezTo>
                    <a:pt x="353" y="298"/>
                    <a:pt x="353" y="298"/>
                    <a:pt x="353" y="298"/>
                  </a:cubicBezTo>
                  <a:cubicBezTo>
                    <a:pt x="353" y="270"/>
                    <a:pt x="353" y="213"/>
                    <a:pt x="353" y="95"/>
                  </a:cubicBezTo>
                  <a:cubicBezTo>
                    <a:pt x="353" y="70"/>
                    <a:pt x="343" y="47"/>
                    <a:pt x="327"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87"/>
              <a:endParaRPr lang="en-US" sz="2400">
                <a:solidFill>
                  <a:srgbClr val="292929"/>
                </a:solidFill>
              </a:endParaRPr>
            </a:p>
          </p:txBody>
        </p:sp>
      </p:grpSp>
      <p:graphicFrame>
        <p:nvGraphicFramePr>
          <p:cNvPr id="8" name="Object 7" hidden="1"/>
          <p:cNvGraphicFramePr>
            <a:graphicFrameLocks noChangeAspect="1"/>
          </p:cNvGraphicFramePr>
          <p:nvPr userDrawn="1">
            <p:custDataLst>
              <p:tags r:id="rId2"/>
            </p:custDataLst>
            <p:extLst/>
          </p:nvPr>
        </p:nvGraphicFramePr>
        <p:xfrm>
          <a:off x="0" y="0"/>
          <a:ext cx="158791" cy="158750"/>
        </p:xfrm>
        <a:graphic>
          <a:graphicData uri="http://schemas.openxmlformats.org/presentationml/2006/ole">
            <mc:AlternateContent xmlns:mc="http://schemas.openxmlformats.org/markup-compatibility/2006">
              <mc:Choice xmlns:v="urn:schemas-microsoft-com:vml" Requires="v">
                <p:oleObj spid="_x0000_s58405" name="think-cell Slide" r:id="rId5" imgW="270" imgH="270" progId="TCLayout.ActiveDocument.1">
                  <p:embed/>
                </p:oleObj>
              </mc:Choice>
              <mc:Fallback>
                <p:oleObj name="think-cell Slide" r:id="rId5" imgW="270" imgH="270" progId="TCLayout.ActiveDocument.1">
                  <p:embed/>
                  <p:pic>
                    <p:nvPicPr>
                      <p:cNvPr id="0" name=""/>
                      <p:cNvPicPr/>
                      <p:nvPr/>
                    </p:nvPicPr>
                    <p:blipFill>
                      <a:blip r:embed="rId6"/>
                      <a:stretch>
                        <a:fillRect/>
                      </a:stretch>
                    </p:blipFill>
                    <p:spPr>
                      <a:xfrm>
                        <a:off x="0" y="0"/>
                        <a:ext cx="158791" cy="158750"/>
                      </a:xfrm>
                      <a:prstGeom prst="rect">
                        <a:avLst/>
                      </a:prstGeom>
                    </p:spPr>
                  </p:pic>
                </p:oleObj>
              </mc:Fallback>
            </mc:AlternateContent>
          </a:graphicData>
        </a:graphic>
      </p:graphicFrame>
      <p:grpSp>
        <p:nvGrpSpPr>
          <p:cNvPr id="10" name="Group 9"/>
          <p:cNvGrpSpPr/>
          <p:nvPr userDrawn="1">
            <p:custDataLst>
              <p:tags r:id="rId3"/>
            </p:custDataLst>
          </p:nvPr>
        </p:nvGrpSpPr>
        <p:grpSpPr>
          <a:xfrm>
            <a:off x="8885072" y="1905000"/>
            <a:ext cx="1277929" cy="3245368"/>
            <a:chOff x="7558088" y="1685925"/>
            <a:chExt cx="1322387" cy="3359150"/>
          </a:xfrm>
          <a:solidFill>
            <a:schemeClr val="bg1"/>
          </a:solidFill>
        </p:grpSpPr>
        <p:sp>
          <p:nvSpPr>
            <p:cNvPr id="11" name="Oval 6"/>
            <p:cNvSpPr>
              <a:spLocks noChangeArrowheads="1"/>
            </p:cNvSpPr>
            <p:nvPr userDrawn="1"/>
          </p:nvSpPr>
          <p:spPr bwMode="auto">
            <a:xfrm>
              <a:off x="7943850" y="1685925"/>
              <a:ext cx="547687" cy="5588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87"/>
              <a:endParaRPr lang="en-US" sz="2400">
                <a:solidFill>
                  <a:srgbClr val="292929"/>
                </a:solidFill>
              </a:endParaRPr>
            </a:p>
          </p:txBody>
        </p:sp>
        <p:sp>
          <p:nvSpPr>
            <p:cNvPr id="14" name="Freeform 13"/>
            <p:cNvSpPr>
              <a:spLocks/>
            </p:cNvSpPr>
            <p:nvPr userDrawn="1"/>
          </p:nvSpPr>
          <p:spPr bwMode="auto">
            <a:xfrm>
              <a:off x="7558088" y="2308225"/>
              <a:ext cx="1322387" cy="2736850"/>
            </a:xfrm>
            <a:custGeom>
              <a:avLst/>
              <a:gdLst>
                <a:gd name="T0" fmla="*/ 327 w 353"/>
                <a:gd name="T1" fmla="*/ 30 h 730"/>
                <a:gd name="T2" fmla="*/ 327 w 353"/>
                <a:gd name="T3" fmla="*/ 30 h 730"/>
                <a:gd name="T4" fmla="*/ 323 w 353"/>
                <a:gd name="T5" fmla="*/ 26 h 730"/>
                <a:gd name="T6" fmla="*/ 321 w 353"/>
                <a:gd name="T7" fmla="*/ 24 h 730"/>
                <a:gd name="T8" fmla="*/ 320 w 353"/>
                <a:gd name="T9" fmla="*/ 23 h 730"/>
                <a:gd name="T10" fmla="*/ 287 w 353"/>
                <a:gd name="T11" fmla="*/ 5 h 730"/>
                <a:gd name="T12" fmla="*/ 287 w 353"/>
                <a:gd name="T13" fmla="*/ 5 h 730"/>
                <a:gd name="T14" fmla="*/ 283 w 353"/>
                <a:gd name="T15" fmla="*/ 4 h 730"/>
                <a:gd name="T16" fmla="*/ 282 w 353"/>
                <a:gd name="T17" fmla="*/ 4 h 730"/>
                <a:gd name="T18" fmla="*/ 280 w 353"/>
                <a:gd name="T19" fmla="*/ 3 h 730"/>
                <a:gd name="T20" fmla="*/ 277 w 353"/>
                <a:gd name="T21" fmla="*/ 2 h 730"/>
                <a:gd name="T22" fmla="*/ 276 w 353"/>
                <a:gd name="T23" fmla="*/ 2 h 730"/>
                <a:gd name="T24" fmla="*/ 272 w 353"/>
                <a:gd name="T25" fmla="*/ 2 h 730"/>
                <a:gd name="T26" fmla="*/ 272 w 353"/>
                <a:gd name="T27" fmla="*/ 1 h 730"/>
                <a:gd name="T28" fmla="*/ 267 w 353"/>
                <a:gd name="T29" fmla="*/ 1 h 730"/>
                <a:gd name="T30" fmla="*/ 267 w 353"/>
                <a:gd name="T31" fmla="*/ 1 h 730"/>
                <a:gd name="T32" fmla="*/ 263 w 353"/>
                <a:gd name="T33" fmla="*/ 1 h 730"/>
                <a:gd name="T34" fmla="*/ 262 w 353"/>
                <a:gd name="T35" fmla="*/ 1 h 730"/>
                <a:gd name="T36" fmla="*/ 258 w 353"/>
                <a:gd name="T37" fmla="*/ 0 h 730"/>
                <a:gd name="T38" fmla="*/ 258 w 353"/>
                <a:gd name="T39" fmla="*/ 0 h 730"/>
                <a:gd name="T40" fmla="*/ 96 w 353"/>
                <a:gd name="T41" fmla="*/ 0 h 730"/>
                <a:gd name="T42" fmla="*/ 95 w 353"/>
                <a:gd name="T43" fmla="*/ 0 h 730"/>
                <a:gd name="T44" fmla="*/ 95 w 353"/>
                <a:gd name="T45" fmla="*/ 0 h 730"/>
                <a:gd name="T46" fmla="*/ 0 w 353"/>
                <a:gd name="T47" fmla="*/ 95 h 730"/>
                <a:gd name="T48" fmla="*/ 0 w 353"/>
                <a:gd name="T49" fmla="*/ 323 h 730"/>
                <a:gd name="T50" fmla="*/ 32 w 353"/>
                <a:gd name="T51" fmla="*/ 356 h 730"/>
                <a:gd name="T52" fmla="*/ 64 w 353"/>
                <a:gd name="T53" fmla="*/ 323 h 730"/>
                <a:gd name="T54" fmla="*/ 64 w 353"/>
                <a:gd name="T55" fmla="*/ 117 h 730"/>
                <a:gd name="T56" fmla="*/ 81 w 353"/>
                <a:gd name="T57" fmla="*/ 117 h 730"/>
                <a:gd name="T58" fmla="*/ 81 w 353"/>
                <a:gd name="T59" fmla="*/ 687 h 730"/>
                <a:gd name="T60" fmla="*/ 125 w 353"/>
                <a:gd name="T61" fmla="*/ 730 h 730"/>
                <a:gd name="T62" fmla="*/ 168 w 353"/>
                <a:gd name="T63" fmla="*/ 687 h 730"/>
                <a:gd name="T64" fmla="*/ 168 w 353"/>
                <a:gd name="T65" fmla="*/ 358 h 730"/>
                <a:gd name="T66" fmla="*/ 185 w 353"/>
                <a:gd name="T67" fmla="*/ 358 h 730"/>
                <a:gd name="T68" fmla="*/ 185 w 353"/>
                <a:gd name="T69" fmla="*/ 687 h 730"/>
                <a:gd name="T70" fmla="*/ 228 w 353"/>
                <a:gd name="T71" fmla="*/ 730 h 730"/>
                <a:gd name="T72" fmla="*/ 272 w 353"/>
                <a:gd name="T73" fmla="*/ 687 h 730"/>
                <a:gd name="T74" fmla="*/ 272 w 353"/>
                <a:gd name="T75" fmla="*/ 683 h 730"/>
                <a:gd name="T76" fmla="*/ 272 w 353"/>
                <a:gd name="T77" fmla="*/ 687 h 730"/>
                <a:gd name="T78" fmla="*/ 272 w 353"/>
                <a:gd name="T79" fmla="*/ 117 h 730"/>
                <a:gd name="T80" fmla="*/ 289 w 353"/>
                <a:gd name="T81" fmla="*/ 117 h 730"/>
                <a:gd name="T82" fmla="*/ 289 w 353"/>
                <a:gd name="T83" fmla="*/ 315 h 730"/>
                <a:gd name="T84" fmla="*/ 289 w 353"/>
                <a:gd name="T85" fmla="*/ 314 h 730"/>
                <a:gd name="T86" fmla="*/ 289 w 353"/>
                <a:gd name="T87" fmla="*/ 323 h 730"/>
                <a:gd name="T88" fmla="*/ 294 w 353"/>
                <a:gd name="T89" fmla="*/ 342 h 730"/>
                <a:gd name="T90" fmla="*/ 321 w 353"/>
                <a:gd name="T91" fmla="*/ 356 h 730"/>
                <a:gd name="T92" fmla="*/ 353 w 353"/>
                <a:gd name="T93" fmla="*/ 325 h 730"/>
                <a:gd name="T94" fmla="*/ 353 w 353"/>
                <a:gd name="T95" fmla="*/ 323 h 730"/>
                <a:gd name="T96" fmla="*/ 353 w 353"/>
                <a:gd name="T97" fmla="*/ 323 h 730"/>
                <a:gd name="T98" fmla="*/ 353 w 353"/>
                <a:gd name="T99" fmla="*/ 298 h 730"/>
                <a:gd name="T100" fmla="*/ 353 w 353"/>
                <a:gd name="T101" fmla="*/ 95 h 730"/>
                <a:gd name="T102" fmla="*/ 327 w 353"/>
                <a:gd name="T103" fmla="*/ 30 h 7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53" h="730">
                  <a:moveTo>
                    <a:pt x="327" y="30"/>
                  </a:moveTo>
                  <a:cubicBezTo>
                    <a:pt x="327" y="30"/>
                    <a:pt x="327" y="30"/>
                    <a:pt x="327" y="30"/>
                  </a:cubicBezTo>
                  <a:cubicBezTo>
                    <a:pt x="326" y="29"/>
                    <a:pt x="324" y="27"/>
                    <a:pt x="323" y="26"/>
                  </a:cubicBezTo>
                  <a:cubicBezTo>
                    <a:pt x="322" y="25"/>
                    <a:pt x="321" y="25"/>
                    <a:pt x="321" y="24"/>
                  </a:cubicBezTo>
                  <a:cubicBezTo>
                    <a:pt x="320" y="24"/>
                    <a:pt x="320" y="24"/>
                    <a:pt x="320" y="23"/>
                  </a:cubicBezTo>
                  <a:cubicBezTo>
                    <a:pt x="310" y="15"/>
                    <a:pt x="299" y="9"/>
                    <a:pt x="287" y="5"/>
                  </a:cubicBezTo>
                  <a:cubicBezTo>
                    <a:pt x="287" y="5"/>
                    <a:pt x="287" y="5"/>
                    <a:pt x="287" y="5"/>
                  </a:cubicBezTo>
                  <a:cubicBezTo>
                    <a:pt x="286" y="5"/>
                    <a:pt x="285" y="4"/>
                    <a:pt x="283" y="4"/>
                  </a:cubicBezTo>
                  <a:cubicBezTo>
                    <a:pt x="283" y="4"/>
                    <a:pt x="283" y="4"/>
                    <a:pt x="282" y="4"/>
                  </a:cubicBezTo>
                  <a:cubicBezTo>
                    <a:pt x="281" y="3"/>
                    <a:pt x="280" y="3"/>
                    <a:pt x="280" y="3"/>
                  </a:cubicBezTo>
                  <a:cubicBezTo>
                    <a:pt x="279" y="3"/>
                    <a:pt x="278" y="3"/>
                    <a:pt x="277" y="2"/>
                  </a:cubicBezTo>
                  <a:cubicBezTo>
                    <a:pt x="277" y="2"/>
                    <a:pt x="276" y="2"/>
                    <a:pt x="276" y="2"/>
                  </a:cubicBezTo>
                  <a:cubicBezTo>
                    <a:pt x="274" y="2"/>
                    <a:pt x="273" y="2"/>
                    <a:pt x="272" y="2"/>
                  </a:cubicBezTo>
                  <a:cubicBezTo>
                    <a:pt x="272" y="2"/>
                    <a:pt x="272" y="2"/>
                    <a:pt x="272" y="1"/>
                  </a:cubicBezTo>
                  <a:cubicBezTo>
                    <a:pt x="270" y="1"/>
                    <a:pt x="269" y="1"/>
                    <a:pt x="267" y="1"/>
                  </a:cubicBezTo>
                  <a:cubicBezTo>
                    <a:pt x="267" y="1"/>
                    <a:pt x="267" y="1"/>
                    <a:pt x="267" y="1"/>
                  </a:cubicBezTo>
                  <a:cubicBezTo>
                    <a:pt x="266" y="1"/>
                    <a:pt x="264" y="1"/>
                    <a:pt x="263" y="1"/>
                  </a:cubicBezTo>
                  <a:cubicBezTo>
                    <a:pt x="262" y="1"/>
                    <a:pt x="262" y="1"/>
                    <a:pt x="262" y="1"/>
                  </a:cubicBezTo>
                  <a:cubicBezTo>
                    <a:pt x="261" y="1"/>
                    <a:pt x="259" y="0"/>
                    <a:pt x="258" y="0"/>
                  </a:cubicBezTo>
                  <a:cubicBezTo>
                    <a:pt x="258" y="0"/>
                    <a:pt x="258" y="0"/>
                    <a:pt x="258" y="0"/>
                  </a:cubicBezTo>
                  <a:cubicBezTo>
                    <a:pt x="96" y="0"/>
                    <a:pt x="96" y="0"/>
                    <a:pt x="96" y="0"/>
                  </a:cubicBezTo>
                  <a:cubicBezTo>
                    <a:pt x="95" y="0"/>
                    <a:pt x="95" y="0"/>
                    <a:pt x="95" y="0"/>
                  </a:cubicBezTo>
                  <a:cubicBezTo>
                    <a:pt x="95" y="0"/>
                    <a:pt x="95" y="0"/>
                    <a:pt x="95" y="0"/>
                  </a:cubicBezTo>
                  <a:cubicBezTo>
                    <a:pt x="43" y="1"/>
                    <a:pt x="0" y="43"/>
                    <a:pt x="0" y="95"/>
                  </a:cubicBezTo>
                  <a:cubicBezTo>
                    <a:pt x="0" y="323"/>
                    <a:pt x="0" y="323"/>
                    <a:pt x="0" y="323"/>
                  </a:cubicBezTo>
                  <a:cubicBezTo>
                    <a:pt x="0" y="341"/>
                    <a:pt x="15" y="356"/>
                    <a:pt x="32" y="356"/>
                  </a:cubicBezTo>
                  <a:cubicBezTo>
                    <a:pt x="50" y="356"/>
                    <a:pt x="64" y="341"/>
                    <a:pt x="64" y="323"/>
                  </a:cubicBezTo>
                  <a:cubicBezTo>
                    <a:pt x="64" y="117"/>
                    <a:pt x="64" y="117"/>
                    <a:pt x="64" y="117"/>
                  </a:cubicBezTo>
                  <a:cubicBezTo>
                    <a:pt x="81" y="117"/>
                    <a:pt x="81" y="117"/>
                    <a:pt x="81" y="117"/>
                  </a:cubicBezTo>
                  <a:cubicBezTo>
                    <a:pt x="81" y="687"/>
                    <a:pt x="81" y="687"/>
                    <a:pt x="81" y="687"/>
                  </a:cubicBezTo>
                  <a:cubicBezTo>
                    <a:pt x="81" y="711"/>
                    <a:pt x="101" y="730"/>
                    <a:pt x="125" y="730"/>
                  </a:cubicBezTo>
                  <a:cubicBezTo>
                    <a:pt x="148" y="730"/>
                    <a:pt x="168" y="711"/>
                    <a:pt x="168" y="687"/>
                  </a:cubicBezTo>
                  <a:cubicBezTo>
                    <a:pt x="168" y="358"/>
                    <a:pt x="168" y="358"/>
                    <a:pt x="168" y="358"/>
                  </a:cubicBezTo>
                  <a:cubicBezTo>
                    <a:pt x="185" y="358"/>
                    <a:pt x="185" y="358"/>
                    <a:pt x="185" y="358"/>
                  </a:cubicBezTo>
                  <a:cubicBezTo>
                    <a:pt x="185" y="687"/>
                    <a:pt x="185" y="687"/>
                    <a:pt x="185" y="687"/>
                  </a:cubicBezTo>
                  <a:cubicBezTo>
                    <a:pt x="185" y="711"/>
                    <a:pt x="204" y="730"/>
                    <a:pt x="228" y="730"/>
                  </a:cubicBezTo>
                  <a:cubicBezTo>
                    <a:pt x="252" y="730"/>
                    <a:pt x="272" y="711"/>
                    <a:pt x="272" y="687"/>
                  </a:cubicBezTo>
                  <a:cubicBezTo>
                    <a:pt x="272" y="686"/>
                    <a:pt x="272" y="685"/>
                    <a:pt x="272" y="683"/>
                  </a:cubicBezTo>
                  <a:cubicBezTo>
                    <a:pt x="272" y="687"/>
                    <a:pt x="272" y="687"/>
                    <a:pt x="272" y="687"/>
                  </a:cubicBezTo>
                  <a:cubicBezTo>
                    <a:pt x="272" y="687"/>
                    <a:pt x="272" y="687"/>
                    <a:pt x="272" y="117"/>
                  </a:cubicBezTo>
                  <a:cubicBezTo>
                    <a:pt x="272" y="117"/>
                    <a:pt x="272" y="117"/>
                    <a:pt x="289" y="117"/>
                  </a:cubicBezTo>
                  <a:cubicBezTo>
                    <a:pt x="289" y="117"/>
                    <a:pt x="289" y="117"/>
                    <a:pt x="289" y="315"/>
                  </a:cubicBezTo>
                  <a:cubicBezTo>
                    <a:pt x="289" y="314"/>
                    <a:pt x="289" y="314"/>
                    <a:pt x="289" y="314"/>
                  </a:cubicBezTo>
                  <a:cubicBezTo>
                    <a:pt x="289" y="323"/>
                    <a:pt x="289" y="323"/>
                    <a:pt x="289" y="323"/>
                  </a:cubicBezTo>
                  <a:cubicBezTo>
                    <a:pt x="289" y="330"/>
                    <a:pt x="291" y="337"/>
                    <a:pt x="294" y="342"/>
                  </a:cubicBezTo>
                  <a:cubicBezTo>
                    <a:pt x="300" y="350"/>
                    <a:pt x="310" y="356"/>
                    <a:pt x="321" y="356"/>
                  </a:cubicBezTo>
                  <a:cubicBezTo>
                    <a:pt x="338" y="356"/>
                    <a:pt x="352" y="342"/>
                    <a:pt x="353" y="325"/>
                  </a:cubicBezTo>
                  <a:cubicBezTo>
                    <a:pt x="353" y="324"/>
                    <a:pt x="353" y="324"/>
                    <a:pt x="353" y="323"/>
                  </a:cubicBezTo>
                  <a:cubicBezTo>
                    <a:pt x="353" y="323"/>
                    <a:pt x="353" y="323"/>
                    <a:pt x="353" y="323"/>
                  </a:cubicBezTo>
                  <a:cubicBezTo>
                    <a:pt x="353" y="298"/>
                    <a:pt x="353" y="298"/>
                    <a:pt x="353" y="298"/>
                  </a:cubicBezTo>
                  <a:cubicBezTo>
                    <a:pt x="353" y="270"/>
                    <a:pt x="353" y="213"/>
                    <a:pt x="353" y="95"/>
                  </a:cubicBezTo>
                  <a:cubicBezTo>
                    <a:pt x="353" y="70"/>
                    <a:pt x="343" y="47"/>
                    <a:pt x="327"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87"/>
              <a:endParaRPr lang="en-US" sz="2400">
                <a:solidFill>
                  <a:srgbClr val="292929"/>
                </a:solidFill>
              </a:endParaRPr>
            </a:p>
          </p:txBody>
        </p:sp>
      </p:grpSp>
    </p:spTree>
    <p:extLst>
      <p:ext uri="{BB962C8B-B14F-4D97-AF65-F5344CB8AC3E}">
        <p14:creationId xmlns:p14="http://schemas.microsoft.com/office/powerpoint/2010/main" val="3611828006"/>
      </p:ext>
    </p:extLst>
  </p:cSld>
  <p:clrMapOvr>
    <a:masterClrMapping/>
  </p:clrMapOvr>
  <p:transition>
    <p:fade/>
  </p:transition>
  <p:timing>
    <p:tnLst>
      <p:par>
        <p:cTn id="1" dur="indefinite" restart="never" nodeType="tmRoot"/>
      </p:par>
    </p:tn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1_Section Divider">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7" name="Text Placeholder 6"/>
          <p:cNvSpPr>
            <a:spLocks noGrp="1"/>
          </p:cNvSpPr>
          <p:nvPr>
            <p:ph type="body" sz="quarter" idx="10"/>
          </p:nvPr>
        </p:nvSpPr>
        <p:spPr>
          <a:xfrm>
            <a:off x="521344" y="1905000"/>
            <a:ext cx="10696186" cy="1378644"/>
          </a:xfrm>
        </p:spPr>
        <p:txBody>
          <a:bodyPr anchor="ctr" anchorCtr="0">
            <a:noAutofit/>
            <a:scene3d>
              <a:camera prst="orthographicFront"/>
              <a:lightRig rig="flat" dir="t"/>
            </a:scene3d>
            <a:sp3d>
              <a:contourClr>
                <a:schemeClr val="bg2"/>
              </a:contourClr>
            </a:sp3d>
          </a:bodyPr>
          <a:lstStyle>
            <a:lvl1pPr marL="0" indent="0" algn="l">
              <a:buFont typeface="Arial" pitchFamily="34" charset="0"/>
              <a:buNone/>
              <a:defRPr kumimoji="0" lang="en-US" sz="8800" b="0" i="0" u="none" strike="noStrike" kern="1200" cap="none" spc="-120" normalizeH="0" baseline="0" dirty="0" smtClean="0">
                <a:ln w="3175">
                  <a:noFill/>
                </a:ln>
                <a:solidFill>
                  <a:schemeClr val="bg1">
                    <a:alpha val="99000"/>
                  </a:schemeClr>
                </a:solidFill>
                <a:effectLst/>
                <a:uLnTx/>
                <a:uFillTx/>
                <a:latin typeface="Segoe UI Light"/>
                <a:ea typeface="+mn-ea"/>
                <a:cs typeface="Arial" charset="0"/>
              </a:defRPr>
            </a:lvl1pPr>
          </a:lstStyle>
          <a:p>
            <a:pPr lvl="0"/>
            <a:r>
              <a:rPr lang="en-US" smtClean="0"/>
              <a:t>Click to edit Master text styles</a:t>
            </a:r>
          </a:p>
        </p:txBody>
      </p:sp>
      <p:pic>
        <p:nvPicPr>
          <p:cNvPr id="8" name="Picture 7"/>
          <p:cNvPicPr>
            <a:picLocks noChangeAspect="1"/>
          </p:cNvPicPr>
          <p:nvPr/>
        </p:nvPicPr>
        <p:blipFill>
          <a:blip r:embed="rId6">
            <a:extLst>
              <a:ext uri="{BEBA8EAE-BF5A-486C-A8C5-ECC9F3942E4B}">
                <a14:imgProps xmlns:a14="http://schemas.microsoft.com/office/drawing/2010/main">
                  <a14:imgLayer r:embed="rId7">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9163951" y="6338048"/>
            <a:ext cx="2507214" cy="291353"/>
          </a:xfrm>
          <a:prstGeom prst="rect">
            <a:avLst/>
          </a:prstGeom>
        </p:spPr>
      </p:pic>
      <p:graphicFrame>
        <p:nvGraphicFramePr>
          <p:cNvPr id="4" name="Object 3" hidden="1"/>
          <p:cNvGraphicFramePr>
            <a:graphicFrameLocks noChangeAspect="1"/>
          </p:cNvGraphicFramePr>
          <p:nvPr userDrawn="1">
            <p:custDataLst>
              <p:tags r:id="rId2"/>
            </p:custDataLst>
            <p:extLst/>
          </p:nvPr>
        </p:nvGraphicFramePr>
        <p:xfrm>
          <a:off x="0" y="0"/>
          <a:ext cx="158791" cy="158750"/>
        </p:xfrm>
        <a:graphic>
          <a:graphicData uri="http://schemas.openxmlformats.org/presentationml/2006/ole">
            <mc:AlternateContent xmlns:mc="http://schemas.openxmlformats.org/markup-compatibility/2006">
              <mc:Choice xmlns:v="urn:schemas-microsoft-com:vml" Requires="v">
                <p:oleObj spid="_x0000_s59429" name="think-cell Slide" r:id="rId8" imgW="270" imgH="270" progId="TCLayout.ActiveDocument.1">
                  <p:embed/>
                </p:oleObj>
              </mc:Choice>
              <mc:Fallback>
                <p:oleObj name="think-cell Slide" r:id="rId8" imgW="270" imgH="270" progId="TCLayout.ActiveDocument.1">
                  <p:embed/>
                  <p:pic>
                    <p:nvPicPr>
                      <p:cNvPr id="0" name=""/>
                      <p:cNvPicPr/>
                      <p:nvPr/>
                    </p:nvPicPr>
                    <p:blipFill>
                      <a:blip r:embed="rId9"/>
                      <a:stretch>
                        <a:fillRect/>
                      </a:stretch>
                    </p:blipFill>
                    <p:spPr>
                      <a:xfrm>
                        <a:off x="0" y="0"/>
                        <a:ext cx="158791" cy="158750"/>
                      </a:xfrm>
                      <a:prstGeom prst="rect">
                        <a:avLst/>
                      </a:prstGeom>
                    </p:spPr>
                  </p:pic>
                </p:oleObj>
              </mc:Fallback>
            </mc:AlternateContent>
          </a:graphicData>
        </a:graphic>
      </p:graphicFrame>
      <p:pic>
        <p:nvPicPr>
          <p:cNvPr id="5" name="Picture 4"/>
          <p:cNvPicPr>
            <a:picLocks noChangeAspect="1"/>
          </p:cNvPicPr>
          <p:nvPr userDrawn="1">
            <p:custDataLst>
              <p:tags r:id="rId3"/>
            </p:custDataLst>
          </p:nvPr>
        </p:nvPicPr>
        <p:blipFill>
          <a:blip r:embed="rId6">
            <a:extLst>
              <a:ext uri="{BEBA8EAE-BF5A-486C-A8C5-ECC9F3942E4B}">
                <a14:imgProps xmlns:a14="http://schemas.microsoft.com/office/drawing/2010/main">
                  <a14:imgLayer r:embed="rId7">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9163951" y="6338048"/>
            <a:ext cx="2507214" cy="291353"/>
          </a:xfrm>
          <a:prstGeom prst="rect">
            <a:avLst/>
          </a:prstGeom>
        </p:spPr>
      </p:pic>
    </p:spTree>
    <p:extLst>
      <p:ext uri="{BB962C8B-B14F-4D97-AF65-F5344CB8AC3E}">
        <p14:creationId xmlns:p14="http://schemas.microsoft.com/office/powerpoint/2010/main" val="435050588"/>
      </p:ext>
    </p:extLst>
  </p:cSld>
  <p:clrMapOvr>
    <a:masterClrMapping/>
  </p:clrMapOvr>
  <p:transition>
    <p:fade/>
  </p:transition>
  <p:timing>
    <p:tnLst>
      <p:par>
        <p:cTn id="1" dur="indefinite" restart="never" nodeType="tmRoot"/>
      </p:par>
    </p:tn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randing">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7">
            <a:extLst>
              <a:ext uri="{28A0092B-C50C-407E-A947-70E740481C1C}">
                <a14:useLocalDpi xmlns:a14="http://schemas.microsoft.com/office/drawing/2010/main" val="0"/>
              </a:ext>
            </a:extLst>
          </a:blip>
          <a:stretch>
            <a:fillRect/>
          </a:stretch>
        </p:blipFill>
        <p:spPr bwMode="black">
          <a:xfrm>
            <a:off x="4322299" y="3140274"/>
            <a:ext cx="3547400" cy="577452"/>
          </a:xfrm>
          <a:prstGeom prst="rect">
            <a:avLst/>
          </a:prstGeom>
          <a:noFill/>
          <a:ln>
            <a:noFill/>
          </a:ln>
        </p:spPr>
      </p:pic>
      <p:sp>
        <p:nvSpPr>
          <p:cNvPr id="3" name="Text Box 3"/>
          <p:cNvSpPr txBox="1">
            <a:spLocks noChangeArrowheads="1"/>
          </p:cNvSpPr>
          <p:nvPr/>
        </p:nvSpPr>
        <p:spPr bwMode="blackWhite">
          <a:xfrm>
            <a:off x="508001" y="6083573"/>
            <a:ext cx="11176000" cy="415484"/>
          </a:xfrm>
          <a:prstGeom prst="rect">
            <a:avLst/>
          </a:prstGeom>
          <a:noFill/>
          <a:ln w="12700">
            <a:noFill/>
            <a:miter lim="800000"/>
            <a:headEnd type="none" w="sm" len="sm"/>
            <a:tailEnd type="none" w="sm" len="sm"/>
          </a:ln>
          <a:effectLst/>
        </p:spPr>
        <p:txBody>
          <a:bodyPr vert="horz" wrap="square" lIns="91425" tIns="45713" rIns="91425" bIns="45713" numCol="1" anchor="t" anchorCtr="0" compatLnSpc="1">
            <a:prstTxWarp prst="textNoShape">
              <a:avLst/>
            </a:prstTxWarp>
            <a:spAutoFit/>
          </a:bodyPr>
          <a:lstStyle/>
          <a:p>
            <a:pPr algn="ctr" defTabSz="914099" eaLnBrk="0" hangingPunct="0"/>
            <a:r>
              <a:rPr lang="en-US" sz="700" dirty="0">
                <a:solidFill>
                  <a:srgbClr val="FFFFFF">
                    <a:alpha val="99000"/>
                  </a:srgbClr>
                </a:solidFill>
                <a:cs typeface="Arial" charset="0"/>
              </a:rPr>
              <a:t>© 2011 Microsoft Corporation. All rights reserved. Microsoft, Windows, Windows Vista and other product names are or may be registered trademarks and/or trademarks in the U.S. and/or other countries.</a:t>
            </a:r>
          </a:p>
          <a:p>
            <a:pPr algn="ctr" defTabSz="914099" eaLnBrk="0" hangingPunct="0"/>
            <a:r>
              <a:rPr lang="en-US" sz="700" dirty="0">
                <a:solidFill>
                  <a:srgbClr val="FFFFFF">
                    <a:alpha val="99000"/>
                  </a:srgbClr>
                </a:solidFill>
                <a:cs typeface="Arial"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p>
        </p:txBody>
      </p:sp>
      <p:graphicFrame>
        <p:nvGraphicFramePr>
          <p:cNvPr id="4" name="Object 3" hidden="1"/>
          <p:cNvGraphicFramePr>
            <a:graphicFrameLocks noChangeAspect="1"/>
          </p:cNvGraphicFramePr>
          <p:nvPr userDrawn="1">
            <p:custDataLst>
              <p:tags r:id="rId2"/>
            </p:custDataLst>
            <p:extLst/>
          </p:nvPr>
        </p:nvGraphicFramePr>
        <p:xfrm>
          <a:off x="0" y="0"/>
          <a:ext cx="158791" cy="158750"/>
        </p:xfrm>
        <a:graphic>
          <a:graphicData uri="http://schemas.openxmlformats.org/presentationml/2006/ole">
            <mc:AlternateContent xmlns:mc="http://schemas.openxmlformats.org/markup-compatibility/2006">
              <mc:Choice xmlns:v="urn:schemas-microsoft-com:vml" Requires="v">
                <p:oleObj spid="_x0000_s60453" name="think-cell Slide" r:id="rId8" imgW="270" imgH="270" progId="TCLayout.ActiveDocument.1">
                  <p:embed/>
                </p:oleObj>
              </mc:Choice>
              <mc:Fallback>
                <p:oleObj name="think-cell Slide" r:id="rId8" imgW="270" imgH="270" progId="TCLayout.ActiveDocument.1">
                  <p:embed/>
                  <p:pic>
                    <p:nvPicPr>
                      <p:cNvPr id="0" name=""/>
                      <p:cNvPicPr/>
                      <p:nvPr/>
                    </p:nvPicPr>
                    <p:blipFill>
                      <a:blip r:embed="rId9"/>
                      <a:stretch>
                        <a:fillRect/>
                      </a:stretch>
                    </p:blipFill>
                    <p:spPr>
                      <a:xfrm>
                        <a:off x="0" y="0"/>
                        <a:ext cx="158791" cy="158750"/>
                      </a:xfrm>
                      <a:prstGeom prst="rect">
                        <a:avLst/>
                      </a:prstGeom>
                    </p:spPr>
                  </p:pic>
                </p:oleObj>
              </mc:Fallback>
            </mc:AlternateContent>
          </a:graphicData>
        </a:graphic>
      </p:graphicFrame>
      <p:pic>
        <p:nvPicPr>
          <p:cNvPr id="5" name="Picture 2"/>
          <p:cNvPicPr>
            <a:picLocks noChangeAspect="1" noChangeArrowheads="1"/>
          </p:cNvPicPr>
          <p:nvPr userDrawn="1">
            <p:custDataLst>
              <p:tags r:id="rId3"/>
            </p:custDataLst>
          </p:nvPr>
        </p:nvPicPr>
        <p:blipFill>
          <a:blip r:embed="rId7">
            <a:extLst>
              <a:ext uri="{28A0092B-C50C-407E-A947-70E740481C1C}">
                <a14:useLocalDpi xmlns:a14="http://schemas.microsoft.com/office/drawing/2010/main" val="0"/>
              </a:ext>
            </a:extLst>
          </a:blip>
          <a:stretch>
            <a:fillRect/>
          </a:stretch>
        </p:blipFill>
        <p:spPr bwMode="black">
          <a:xfrm>
            <a:off x="4322299" y="3140274"/>
            <a:ext cx="3547400" cy="577452"/>
          </a:xfrm>
          <a:prstGeom prst="rect">
            <a:avLst/>
          </a:prstGeom>
          <a:noFill/>
          <a:ln>
            <a:noFill/>
          </a:ln>
        </p:spPr>
      </p:pic>
      <p:sp>
        <p:nvSpPr>
          <p:cNvPr id="6" name="Text Box 3"/>
          <p:cNvSpPr txBox="1">
            <a:spLocks noChangeArrowheads="1"/>
          </p:cNvSpPr>
          <p:nvPr userDrawn="1">
            <p:custDataLst>
              <p:tags r:id="rId4"/>
            </p:custDataLst>
          </p:nvPr>
        </p:nvSpPr>
        <p:spPr bwMode="blackWhite">
          <a:xfrm>
            <a:off x="508001" y="6083573"/>
            <a:ext cx="11176000" cy="415484"/>
          </a:xfrm>
          <a:prstGeom prst="rect">
            <a:avLst/>
          </a:prstGeom>
          <a:noFill/>
          <a:ln w="12700">
            <a:noFill/>
            <a:miter lim="800000"/>
            <a:headEnd type="none" w="sm" len="sm"/>
            <a:tailEnd type="none" w="sm" len="sm"/>
          </a:ln>
          <a:effectLst/>
        </p:spPr>
        <p:txBody>
          <a:bodyPr vert="horz" wrap="square" lIns="91425" tIns="45713" rIns="91425" bIns="45713" numCol="1" anchor="t" anchorCtr="0" compatLnSpc="1">
            <a:prstTxWarp prst="textNoShape">
              <a:avLst/>
            </a:prstTxWarp>
            <a:spAutoFit/>
          </a:bodyPr>
          <a:lstStyle/>
          <a:p>
            <a:pPr algn="ctr" defTabSz="914099" eaLnBrk="0" hangingPunct="0"/>
            <a:r>
              <a:rPr lang="en-US" sz="700" dirty="0">
                <a:solidFill>
                  <a:srgbClr val="FFFFFF">
                    <a:alpha val="99000"/>
                  </a:srgbClr>
                </a:solidFill>
                <a:cs typeface="Segoe UI"/>
              </a:rPr>
              <a:t>© 2011 Microsoft Corporation. All rights reserved. Microsoft, Windows, Windows Vista and other product names are or may be registered trademarks and/or trademarks in the U.S. and/or other countries.</a:t>
            </a:r>
          </a:p>
          <a:p>
            <a:pPr algn="ctr" defTabSz="914099" eaLnBrk="0" hangingPunct="0"/>
            <a:r>
              <a:rPr lang="en-US" sz="700" dirty="0">
                <a:solidFill>
                  <a:srgbClr val="FFFFFF">
                    <a:alpha val="99000"/>
                  </a:srgbClr>
                </a:solidFill>
                <a:cs typeface="Segoe UI"/>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p>
        </p:txBody>
      </p:sp>
    </p:spTree>
    <p:extLst>
      <p:ext uri="{BB962C8B-B14F-4D97-AF65-F5344CB8AC3E}">
        <p14:creationId xmlns:p14="http://schemas.microsoft.com/office/powerpoint/2010/main" val="1057257326"/>
      </p:ext>
    </p:extLst>
  </p:cSld>
  <p:clrMapOvr>
    <a:masterClrMapping/>
  </p:clrMapOvr>
  <p:transition>
    <p:fade/>
  </p:transition>
  <p:timing>
    <p:tnLst>
      <p:par>
        <p:cTn id="1" dur="indefinite" restart="never" nodeType="tmRoot"/>
      </p:par>
    </p:tn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WALKIN - Prints in GRAYSCALE">
    <p:bg bwMode="ltGray">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24" name="Text Placeholder 5"/>
          <p:cNvSpPr>
            <a:spLocks noGrp="1"/>
          </p:cNvSpPr>
          <p:nvPr>
            <p:ph type="body" sz="quarter" idx="10" hasCustomPrompt="1"/>
          </p:nvPr>
        </p:nvSpPr>
        <p:spPr>
          <a:xfrm>
            <a:off x="512897" y="2892711"/>
            <a:ext cx="11231365" cy="1218795"/>
          </a:xfrm>
        </p:spPr>
        <p:txBody>
          <a:bodyPr/>
          <a:lstStyle>
            <a:lvl1pPr marL="0" indent="0">
              <a:buNone/>
              <a:defRPr lang="en-US" sz="8800" i="0" kern="1200" spc="-100" baseline="0" dirty="0" smtClean="0">
                <a:solidFill>
                  <a:schemeClr val="bg1">
                    <a:alpha val="99000"/>
                  </a:schemeClr>
                </a:soli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Click to edit title style</a:t>
            </a:r>
          </a:p>
        </p:txBody>
      </p:sp>
      <p:sp>
        <p:nvSpPr>
          <p:cNvPr id="25" name="Text Placeholder 8"/>
          <p:cNvSpPr>
            <a:spLocks noGrp="1"/>
          </p:cNvSpPr>
          <p:nvPr>
            <p:ph type="body" sz="quarter" idx="11" hasCustomPrompt="1"/>
          </p:nvPr>
        </p:nvSpPr>
        <p:spPr>
          <a:xfrm>
            <a:off x="512897" y="4343400"/>
            <a:ext cx="7515594" cy="443198"/>
          </a:xfrm>
        </p:spPr>
        <p:txBody>
          <a:bodyPr/>
          <a:lstStyle>
            <a:lvl1pPr marL="0" indent="0">
              <a:buNone/>
              <a:defRPr lang="en-US" sz="3200" kern="1200" spc="-100" baseline="0" dirty="0">
                <a:solidFill>
                  <a:schemeClr val="bg1">
                    <a:alpha val="99000"/>
                  </a:schemeClr>
                </a:solidFill>
                <a:latin typeface="+mj-lt"/>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Speaker Name</a:t>
            </a:r>
            <a:endParaRPr lang="en-US" dirty="0"/>
          </a:p>
        </p:txBody>
      </p:sp>
      <p:pic>
        <p:nvPicPr>
          <p:cNvPr id="26" name="Picture 25" descr="Microsoft logo and tagline"/>
          <p:cNvPicPr>
            <a:picLocks noChangeAspect="1" noChangeArrowheads="1"/>
          </p:cNvPicPr>
          <p:nvPr/>
        </p:nvPicPr>
        <p:blipFill rotWithShape="1">
          <a:blip r:embed="rId9">
            <a:extLst>
              <a:ext uri="{BEBA8EAE-BF5A-486C-A8C5-ECC9F3942E4B}">
                <a14:imgProps xmlns:a14="http://schemas.microsoft.com/office/drawing/2010/main">
                  <a14:imgLayer r:embed="rId10">
                    <a14:imgEffect>
                      <a14:brightnessContrast bright="100000"/>
                    </a14:imgEffect>
                  </a14:imgLayer>
                </a14:imgProps>
              </a:ext>
              <a:ext uri="{28A0092B-C50C-407E-A947-70E740481C1C}">
                <a14:useLocalDpi xmlns:a14="http://schemas.microsoft.com/office/drawing/2010/main" val="0"/>
              </a:ext>
            </a:extLst>
          </a:blip>
          <a:srcRect/>
          <a:stretch/>
        </p:blipFill>
        <p:spPr bwMode="black">
          <a:xfrm>
            <a:off x="534847" y="6364651"/>
            <a:ext cx="1596068" cy="268366"/>
          </a:xfrm>
          <a:prstGeom prst="rect">
            <a:avLst/>
          </a:prstGeom>
          <a:noFill/>
          <a:ln>
            <a:noFill/>
          </a:ln>
        </p:spPr>
      </p:pic>
      <p:pic>
        <p:nvPicPr>
          <p:cNvPr id="7" name="Picture 6"/>
          <p:cNvPicPr>
            <a:picLocks noChangeAspect="1"/>
          </p:cNvPicPr>
          <p:nvPr/>
        </p:nvPicPr>
        <p:blipFill>
          <a:blip r:embed="rId11">
            <a:extLst>
              <a:ext uri="{BEBA8EAE-BF5A-486C-A8C5-ECC9F3942E4B}">
                <a14:imgProps xmlns:a14="http://schemas.microsoft.com/office/drawing/2010/main">
                  <a14:imgLayer r:embed="rId12">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519249" y="228600"/>
            <a:ext cx="2498478" cy="290338"/>
          </a:xfrm>
          <a:prstGeom prst="rect">
            <a:avLst/>
          </a:prstGeom>
        </p:spPr>
      </p:pic>
      <p:graphicFrame>
        <p:nvGraphicFramePr>
          <p:cNvPr id="6" name="Object 5" hidden="1"/>
          <p:cNvGraphicFramePr>
            <a:graphicFrameLocks noChangeAspect="1"/>
          </p:cNvGraphicFramePr>
          <p:nvPr userDrawn="1">
            <p:custDataLst>
              <p:tags r:id="rId2"/>
            </p:custDataLst>
            <p:extLst/>
          </p:nvPr>
        </p:nvGraphicFramePr>
        <p:xfrm>
          <a:off x="0" y="0"/>
          <a:ext cx="158791" cy="158750"/>
        </p:xfrm>
        <a:graphic>
          <a:graphicData uri="http://schemas.openxmlformats.org/presentationml/2006/ole">
            <mc:AlternateContent xmlns:mc="http://schemas.openxmlformats.org/markup-compatibility/2006">
              <mc:Choice xmlns:v="urn:schemas-microsoft-com:vml" Requires="v">
                <p:oleObj spid="_x0000_s61477" name="think-cell Slide" r:id="rId13" imgW="270" imgH="270" progId="TCLayout.ActiveDocument.1">
                  <p:embed/>
                </p:oleObj>
              </mc:Choice>
              <mc:Fallback>
                <p:oleObj name="think-cell Slide" r:id="rId13" imgW="270" imgH="270" progId="TCLayout.ActiveDocument.1">
                  <p:embed/>
                  <p:pic>
                    <p:nvPicPr>
                      <p:cNvPr id="0" name=""/>
                      <p:cNvPicPr/>
                      <p:nvPr/>
                    </p:nvPicPr>
                    <p:blipFill>
                      <a:blip r:embed="rId14"/>
                      <a:stretch>
                        <a:fillRect/>
                      </a:stretch>
                    </p:blipFill>
                    <p:spPr>
                      <a:xfrm>
                        <a:off x="0" y="0"/>
                        <a:ext cx="158791" cy="158750"/>
                      </a:xfrm>
                      <a:prstGeom prst="rect">
                        <a:avLst/>
                      </a:prstGeom>
                    </p:spPr>
                  </p:pic>
                </p:oleObj>
              </mc:Fallback>
            </mc:AlternateContent>
          </a:graphicData>
        </a:graphic>
      </p:graphicFrame>
      <p:sp>
        <p:nvSpPr>
          <p:cNvPr id="8" name="Text Placeholder 5"/>
          <p:cNvSpPr>
            <a:spLocks noGrp="1"/>
          </p:cNvSpPr>
          <p:nvPr>
            <p:ph type="body" sz="quarter" idx="10" hasCustomPrompt="1"/>
            <p:custDataLst>
              <p:tags r:id="rId3"/>
            </p:custDataLst>
          </p:nvPr>
        </p:nvSpPr>
        <p:spPr>
          <a:xfrm>
            <a:off x="512898" y="2816510"/>
            <a:ext cx="11158586" cy="997196"/>
          </a:xfrm>
        </p:spPr>
        <p:txBody>
          <a:bodyPr anchor="b"/>
          <a:lstStyle>
            <a:lvl1pPr marL="0" indent="0">
              <a:buNone/>
              <a:defRPr lang="en-US" sz="7200" i="0" kern="1200" spc="-100" baseline="0" dirty="0" smtClean="0">
                <a:solidFill>
                  <a:schemeClr val="bg1">
                    <a:alpha val="99000"/>
                  </a:schemeClr>
                </a:soli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Click to edit title style</a:t>
            </a:r>
          </a:p>
        </p:txBody>
      </p:sp>
      <p:sp>
        <p:nvSpPr>
          <p:cNvPr id="9" name="Text Placeholder 8"/>
          <p:cNvSpPr>
            <a:spLocks noGrp="1"/>
          </p:cNvSpPr>
          <p:nvPr>
            <p:ph type="body" sz="quarter" idx="11" hasCustomPrompt="1"/>
            <p:custDataLst>
              <p:tags r:id="rId4"/>
            </p:custDataLst>
          </p:nvPr>
        </p:nvSpPr>
        <p:spPr>
          <a:xfrm>
            <a:off x="512896" y="4267200"/>
            <a:ext cx="9146382" cy="443198"/>
          </a:xfrm>
        </p:spPr>
        <p:txBody>
          <a:bodyPr/>
          <a:lstStyle>
            <a:lvl1pPr marL="0" indent="0">
              <a:lnSpc>
                <a:spcPct val="100000"/>
              </a:lnSpc>
              <a:spcBef>
                <a:spcPts val="0"/>
              </a:spcBef>
              <a:buNone/>
              <a:defRPr lang="en-US" sz="3200" kern="1200" spc="-100" baseline="0" dirty="0">
                <a:solidFill>
                  <a:schemeClr val="bg1">
                    <a:alpha val="99000"/>
                  </a:schemeClr>
                </a:solidFill>
                <a:latin typeface="+mj-lt"/>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Speaker Name</a:t>
            </a:r>
            <a:endParaRPr lang="en-US" dirty="0"/>
          </a:p>
        </p:txBody>
      </p:sp>
      <p:pic>
        <p:nvPicPr>
          <p:cNvPr id="10" name="Picture 9" descr="Microsoft logo and tagline"/>
          <p:cNvPicPr>
            <a:picLocks noChangeAspect="1" noChangeArrowheads="1"/>
          </p:cNvPicPr>
          <p:nvPr userDrawn="1">
            <p:custDataLst>
              <p:tags r:id="rId5"/>
            </p:custDataLst>
          </p:nvPr>
        </p:nvPicPr>
        <p:blipFill rotWithShape="1">
          <a:blip r:embed="rId9">
            <a:extLst>
              <a:ext uri="{BEBA8EAE-BF5A-486C-A8C5-ECC9F3942E4B}">
                <a14:imgProps xmlns:a14="http://schemas.microsoft.com/office/drawing/2010/main">
                  <a14:imgLayer r:embed="rId10">
                    <a14:imgEffect>
                      <a14:brightnessContrast bright="100000"/>
                    </a14:imgEffect>
                  </a14:imgLayer>
                </a14:imgProps>
              </a:ext>
              <a:ext uri="{28A0092B-C50C-407E-A947-70E740481C1C}">
                <a14:useLocalDpi xmlns:a14="http://schemas.microsoft.com/office/drawing/2010/main" val="0"/>
              </a:ext>
            </a:extLst>
          </a:blip>
          <a:srcRect/>
          <a:stretch/>
        </p:blipFill>
        <p:spPr bwMode="black">
          <a:xfrm>
            <a:off x="534847" y="6364651"/>
            <a:ext cx="1596068" cy="268366"/>
          </a:xfrm>
          <a:prstGeom prst="rect">
            <a:avLst/>
          </a:prstGeom>
          <a:noFill/>
          <a:ln>
            <a:noFill/>
          </a:ln>
        </p:spPr>
      </p:pic>
      <p:pic>
        <p:nvPicPr>
          <p:cNvPr id="11" name="Picture 10"/>
          <p:cNvPicPr>
            <a:picLocks noChangeAspect="1"/>
          </p:cNvPicPr>
          <p:nvPr userDrawn="1">
            <p:custDataLst>
              <p:tags r:id="rId6"/>
            </p:custDataLst>
          </p:nvPr>
        </p:nvPicPr>
        <p:blipFill>
          <a:blip r:embed="rId11">
            <a:extLst>
              <a:ext uri="{BEBA8EAE-BF5A-486C-A8C5-ECC9F3942E4B}">
                <a14:imgProps xmlns:a14="http://schemas.microsoft.com/office/drawing/2010/main">
                  <a14:imgLayer r:embed="rId12">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519249" y="228600"/>
            <a:ext cx="2498478" cy="290338"/>
          </a:xfrm>
          <a:prstGeom prst="rect">
            <a:avLst/>
          </a:prstGeom>
        </p:spPr>
      </p:pic>
    </p:spTree>
    <p:extLst>
      <p:ext uri="{BB962C8B-B14F-4D97-AF65-F5344CB8AC3E}">
        <p14:creationId xmlns:p14="http://schemas.microsoft.com/office/powerpoint/2010/main" val="3437671224"/>
      </p:ext>
    </p:extLst>
  </p:cSld>
  <p:clrMapOvr>
    <a:masterClrMapping/>
  </p:clrMapOvr>
  <p:transition>
    <p:fade/>
  </p:transition>
  <p:timing>
    <p:tnLst>
      <p:par>
        <p:cTn id="1" dur="indefinite" restart="never" nodeType="tmRoot"/>
      </p:par>
    </p:tn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69239" y="1189176"/>
            <a:ext cx="11653523" cy="2068430"/>
          </a:xfrm>
          <a:prstGeom prst="rect">
            <a:avLst/>
          </a:prstGeom>
        </p:spPr>
        <p:txBody>
          <a:bodyPr lIns="67227" tIns="33613" rIns="67227" bIns="33613">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Title 5"/>
          <p:cNvSpPr>
            <a:spLocks noGrp="1"/>
          </p:cNvSpPr>
          <p:nvPr>
            <p:ph type="title"/>
          </p:nvPr>
        </p:nvSpPr>
        <p:spPr>
          <a:xfrm>
            <a:off x="269241" y="289512"/>
            <a:ext cx="11655840" cy="815780"/>
          </a:xfrm>
          <a:prstGeom prst="rect">
            <a:avLst/>
          </a:prstGeom>
        </p:spPr>
        <p:txBody>
          <a:bodyPr lIns="67227" tIns="33613" rIns="67227" bIns="33613"/>
          <a:lstStyle/>
          <a:p>
            <a:r>
              <a:rPr lang="en-US" smtClean="0"/>
              <a:t>Click to edit Master title style</a:t>
            </a:r>
            <a:endParaRPr lang="en-US"/>
          </a:p>
        </p:txBody>
      </p:sp>
    </p:spTree>
    <p:extLst>
      <p:ext uri="{BB962C8B-B14F-4D97-AF65-F5344CB8AC3E}">
        <p14:creationId xmlns:p14="http://schemas.microsoft.com/office/powerpoint/2010/main" val="2621669214"/>
      </p:ext>
    </p:extLst>
  </p:cSld>
  <p:clrMapOvr>
    <a:masterClrMapping/>
  </p:clrMapOvr>
  <p:transition>
    <p:fade/>
  </p:transition>
  <p:timing>
    <p:tnLst>
      <p:par>
        <p:cTn id="1" dur="indefinite" restart="never" nodeType="tmRoot"/>
      </p:par>
    </p:tn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userDrawn="1">
  <p:cSld name="WALKIN - Prints in GRAYSCALE">
    <p:bg bwMode="ltGray">
      <p:bgPr>
        <a:blipFill dpi="0" rotWithShape="1">
          <a:blip r:embed="rId8">
            <a:lum/>
          </a:blip>
          <a:srcRect/>
          <a:stretch>
            <a:fillRect/>
          </a:stretch>
        </a:blip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nvPr>
        </p:nvGraphicFramePr>
        <p:xfrm>
          <a:off x="0" y="0"/>
          <a:ext cx="158791" cy="158750"/>
        </p:xfrm>
        <a:graphic>
          <a:graphicData uri="http://schemas.openxmlformats.org/presentationml/2006/ole">
            <mc:AlternateContent xmlns:mc="http://schemas.openxmlformats.org/markup-compatibility/2006">
              <mc:Choice xmlns:v="urn:schemas-microsoft-com:vml" Requires="v">
                <p:oleObj spid="_x0000_s63525" name="think-cell Slide" r:id="rId9" imgW="270" imgH="270" progId="TCLayout.ActiveDocument.1">
                  <p:embed/>
                </p:oleObj>
              </mc:Choice>
              <mc:Fallback>
                <p:oleObj name="think-cell Slide" r:id="rId9" imgW="270" imgH="270" progId="TCLayout.ActiveDocument.1">
                  <p:embed/>
                  <p:pic>
                    <p:nvPicPr>
                      <p:cNvPr id="0" name=""/>
                      <p:cNvPicPr/>
                      <p:nvPr/>
                    </p:nvPicPr>
                    <p:blipFill>
                      <a:blip r:embed="rId10"/>
                      <a:stretch>
                        <a:fillRect/>
                      </a:stretch>
                    </p:blipFill>
                    <p:spPr>
                      <a:xfrm>
                        <a:off x="0" y="0"/>
                        <a:ext cx="158791" cy="158750"/>
                      </a:xfrm>
                      <a:prstGeom prst="rect">
                        <a:avLst/>
                      </a:prstGeom>
                    </p:spPr>
                  </p:pic>
                </p:oleObj>
              </mc:Fallback>
            </mc:AlternateContent>
          </a:graphicData>
        </a:graphic>
      </p:graphicFrame>
      <p:sp>
        <p:nvSpPr>
          <p:cNvPr id="24" name="Text Placeholder 5"/>
          <p:cNvSpPr>
            <a:spLocks noGrp="1"/>
          </p:cNvSpPr>
          <p:nvPr userDrawn="1">
            <p:ph type="body" sz="quarter" idx="10" hasCustomPrompt="1"/>
            <p:custDataLst>
              <p:tags r:id="rId3"/>
            </p:custDataLst>
          </p:nvPr>
        </p:nvSpPr>
        <p:spPr>
          <a:xfrm>
            <a:off x="512898" y="2816510"/>
            <a:ext cx="11158586" cy="997196"/>
          </a:xfrm>
        </p:spPr>
        <p:txBody>
          <a:bodyPr anchor="b"/>
          <a:lstStyle>
            <a:lvl1pPr marL="0" indent="0">
              <a:buNone/>
              <a:defRPr lang="en-US" sz="7200" i="0" kern="1200" spc="-100" baseline="0" dirty="0" smtClean="0">
                <a:solidFill>
                  <a:schemeClr val="bg1">
                    <a:alpha val="99000"/>
                  </a:schemeClr>
                </a:soli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Click to edit title style</a:t>
            </a:r>
          </a:p>
        </p:txBody>
      </p:sp>
      <p:sp>
        <p:nvSpPr>
          <p:cNvPr id="25" name="Text Placeholder 8"/>
          <p:cNvSpPr>
            <a:spLocks noGrp="1"/>
          </p:cNvSpPr>
          <p:nvPr userDrawn="1">
            <p:ph type="body" sz="quarter" idx="11" hasCustomPrompt="1"/>
            <p:custDataLst>
              <p:tags r:id="rId4"/>
            </p:custDataLst>
          </p:nvPr>
        </p:nvSpPr>
        <p:spPr>
          <a:xfrm>
            <a:off x="512896" y="4267200"/>
            <a:ext cx="9146382" cy="443198"/>
          </a:xfrm>
        </p:spPr>
        <p:txBody>
          <a:bodyPr/>
          <a:lstStyle>
            <a:lvl1pPr marL="0" indent="0">
              <a:lnSpc>
                <a:spcPct val="100000"/>
              </a:lnSpc>
              <a:spcBef>
                <a:spcPts val="0"/>
              </a:spcBef>
              <a:buNone/>
              <a:defRPr lang="en-US" sz="3200" kern="1200" spc="-100" baseline="0" dirty="0">
                <a:solidFill>
                  <a:schemeClr val="bg1">
                    <a:alpha val="99000"/>
                  </a:schemeClr>
                </a:solidFill>
                <a:latin typeface="+mj-lt"/>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Speaker Name</a:t>
            </a:r>
            <a:endParaRPr lang="en-US" dirty="0"/>
          </a:p>
        </p:txBody>
      </p:sp>
      <p:pic>
        <p:nvPicPr>
          <p:cNvPr id="26" name="Picture 25" descr="Microsoft logo and tagline"/>
          <p:cNvPicPr>
            <a:picLocks noChangeAspect="1" noChangeArrowheads="1"/>
          </p:cNvPicPr>
          <p:nvPr userDrawn="1">
            <p:custDataLst>
              <p:tags r:id="rId5"/>
            </p:custDataLst>
          </p:nvPr>
        </p:nvPicPr>
        <p:blipFill rotWithShape="1">
          <a:blip r:embed="rId11">
            <a:extLst>
              <a:ext uri="{BEBA8EAE-BF5A-486C-A8C5-ECC9F3942E4B}">
                <a14:imgProps xmlns:a14="http://schemas.microsoft.com/office/drawing/2010/main">
                  <a14:imgLayer r:embed="rId12">
                    <a14:imgEffect>
                      <a14:brightnessContrast bright="100000"/>
                    </a14:imgEffect>
                  </a14:imgLayer>
                </a14:imgProps>
              </a:ext>
              <a:ext uri="{28A0092B-C50C-407E-A947-70E740481C1C}">
                <a14:useLocalDpi xmlns:a14="http://schemas.microsoft.com/office/drawing/2010/main" val="0"/>
              </a:ext>
            </a:extLst>
          </a:blip>
          <a:srcRect/>
          <a:stretch/>
        </p:blipFill>
        <p:spPr bwMode="black">
          <a:xfrm>
            <a:off x="534847" y="6364651"/>
            <a:ext cx="1596068" cy="268366"/>
          </a:xfrm>
          <a:prstGeom prst="rect">
            <a:avLst/>
          </a:prstGeom>
          <a:noFill/>
          <a:ln>
            <a:noFill/>
          </a:ln>
        </p:spPr>
      </p:pic>
      <p:pic>
        <p:nvPicPr>
          <p:cNvPr id="7" name="Picture 6"/>
          <p:cNvPicPr>
            <a:picLocks noChangeAspect="1"/>
          </p:cNvPicPr>
          <p:nvPr userDrawn="1">
            <p:custDataLst>
              <p:tags r:id="rId6"/>
            </p:custDataLst>
          </p:nvPr>
        </p:nvPicPr>
        <p:blipFill>
          <a:blip r:embed="rId13">
            <a:extLst>
              <a:ext uri="{BEBA8EAE-BF5A-486C-A8C5-ECC9F3942E4B}">
                <a14:imgProps xmlns:a14="http://schemas.microsoft.com/office/drawing/2010/main">
                  <a14:imgLayer r:embed="rId14">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519249" y="228600"/>
            <a:ext cx="2498478" cy="290338"/>
          </a:xfrm>
          <a:prstGeom prst="rect">
            <a:avLst/>
          </a:prstGeom>
        </p:spPr>
      </p:pic>
    </p:spTree>
    <p:extLst>
      <p:ext uri="{BB962C8B-B14F-4D97-AF65-F5344CB8AC3E}">
        <p14:creationId xmlns:p14="http://schemas.microsoft.com/office/powerpoint/2010/main" val="1133402542"/>
      </p:ext>
    </p:extLst>
  </p:cSld>
  <p:clrMapOvr>
    <a:masterClrMapping/>
  </p:clrMapOvr>
  <p:transition>
    <p:fade/>
  </p:transition>
  <p:timing>
    <p:tnLst>
      <p:par>
        <p:cTn id="1" dur="indefinite" restart="never" nodeType="tmRoot"/>
      </p:par>
    </p:tn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blipFill dpi="0" rotWithShape="1">
          <a:blip r:embed="rId7">
            <a:lum/>
          </a:blip>
          <a:srcRect/>
          <a:stretch>
            <a:fillRect/>
          </a:stretch>
        </a:blip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nvPr>
        </p:nvGraphicFramePr>
        <p:xfrm>
          <a:off x="0" y="0"/>
          <a:ext cx="158791" cy="158750"/>
        </p:xfrm>
        <a:graphic>
          <a:graphicData uri="http://schemas.openxmlformats.org/presentationml/2006/ole">
            <mc:AlternateContent xmlns:mc="http://schemas.openxmlformats.org/markup-compatibility/2006">
              <mc:Choice xmlns:v="urn:schemas-microsoft-com:vml" Requires="v">
                <p:oleObj spid="_x0000_s64549" name="think-cell Slide" r:id="rId8" imgW="270" imgH="270" progId="TCLayout.ActiveDocument.1">
                  <p:embed/>
                </p:oleObj>
              </mc:Choice>
              <mc:Fallback>
                <p:oleObj name="think-cell Slide" r:id="rId8" imgW="270" imgH="270" progId="TCLayout.ActiveDocument.1">
                  <p:embed/>
                  <p:pic>
                    <p:nvPicPr>
                      <p:cNvPr id="0" name=""/>
                      <p:cNvPicPr/>
                      <p:nvPr/>
                    </p:nvPicPr>
                    <p:blipFill>
                      <a:blip r:embed="rId9"/>
                      <a:stretch>
                        <a:fillRect/>
                      </a:stretch>
                    </p:blipFill>
                    <p:spPr>
                      <a:xfrm>
                        <a:off x="0" y="0"/>
                        <a:ext cx="158791" cy="158750"/>
                      </a:xfrm>
                      <a:prstGeom prst="rect">
                        <a:avLst/>
                      </a:prstGeom>
                    </p:spPr>
                  </p:pic>
                </p:oleObj>
              </mc:Fallback>
            </mc:AlternateContent>
          </a:graphicData>
        </a:graphic>
      </p:graphicFrame>
      <p:sp>
        <p:nvSpPr>
          <p:cNvPr id="2" name="Title 1"/>
          <p:cNvSpPr>
            <a:spLocks noGrp="1"/>
          </p:cNvSpPr>
          <p:nvPr>
            <p:ph type="ctrTitle" hasCustomPrompt="1"/>
            <p:custDataLst>
              <p:tags r:id="rId3"/>
            </p:custDataLst>
          </p:nvPr>
        </p:nvSpPr>
        <p:spPr>
          <a:xfrm>
            <a:off x="519247" y="2660834"/>
            <a:ext cx="11158586" cy="997196"/>
          </a:xfrm>
        </p:spPr>
        <p:txBody>
          <a:bodyPr anchor="b" anchorCtr="0">
            <a:spAutoFit/>
          </a:bodyPr>
          <a:lstStyle>
            <a:lvl1pPr>
              <a:lnSpc>
                <a:spcPct val="90000"/>
              </a:lnSpc>
              <a:defRPr sz="7200" baseline="0">
                <a:solidFill>
                  <a:schemeClr val="bg1">
                    <a:alpha val="99000"/>
                  </a:schemeClr>
                </a:solidFill>
                <a:latin typeface="Segoe UI Light" pitchFamily="34" charset="0"/>
              </a:defRPr>
            </a:lvl1pPr>
          </a:lstStyle>
          <a:p>
            <a:r>
              <a:rPr lang="en-US" dirty="0" smtClean="0"/>
              <a:t>Title Here</a:t>
            </a:r>
            <a:endParaRPr lang="en-US" dirty="0"/>
          </a:p>
        </p:txBody>
      </p:sp>
      <p:sp>
        <p:nvSpPr>
          <p:cNvPr id="7" name="Text Placeholder 6"/>
          <p:cNvSpPr>
            <a:spLocks noGrp="1"/>
          </p:cNvSpPr>
          <p:nvPr>
            <p:ph type="body" sz="quarter" idx="11" hasCustomPrompt="1"/>
            <p:custDataLst>
              <p:tags r:id="rId4"/>
            </p:custDataLst>
          </p:nvPr>
        </p:nvSpPr>
        <p:spPr>
          <a:xfrm>
            <a:off x="519247" y="4338021"/>
            <a:ext cx="6402467" cy="1415772"/>
          </a:xfrm>
        </p:spPr>
        <p:txBody>
          <a:bodyPr/>
          <a:lstStyle>
            <a:lvl1pPr marL="0" indent="0">
              <a:buFont typeface="Arial" pitchFamily="34" charset="0"/>
              <a:buNone/>
              <a:defRPr sz="2400">
                <a:solidFill>
                  <a:schemeClr val="bg1">
                    <a:alpha val="98000"/>
                  </a:schemeClr>
                </a:solidFill>
                <a:latin typeface="+mj-lt"/>
              </a:defRPr>
            </a:lvl1pPr>
            <a:lvl2pPr marL="460375" indent="0">
              <a:buFont typeface="Arial" pitchFamily="34" charset="0"/>
              <a:buNone/>
              <a:defRPr/>
            </a:lvl2pPr>
            <a:lvl3pPr marL="855663" indent="0">
              <a:buFont typeface="Arial" pitchFamily="34" charset="0"/>
              <a:buNone/>
              <a:defRPr/>
            </a:lvl3pPr>
            <a:lvl4pPr marL="1258888" indent="0">
              <a:buFont typeface="Arial" pitchFamily="34" charset="0"/>
              <a:buNone/>
              <a:defRPr/>
            </a:lvl4pPr>
            <a:lvl5pPr marL="1604963" indent="0">
              <a:buFont typeface="Arial" pitchFamily="34" charset="0"/>
              <a:buNone/>
              <a:defRPr/>
            </a:lvl5pPr>
          </a:lstStyle>
          <a:p>
            <a:pPr lvl="0"/>
            <a:r>
              <a:rPr lang="en-US" dirty="0" smtClean="0"/>
              <a:t>Name</a:t>
            </a:r>
          </a:p>
          <a:p>
            <a:pPr lvl="0"/>
            <a:r>
              <a:rPr lang="en-US" dirty="0" smtClean="0"/>
              <a:t>Title</a:t>
            </a:r>
          </a:p>
          <a:p>
            <a:pPr lvl="0"/>
            <a:r>
              <a:rPr lang="en-US" dirty="0" smtClean="0"/>
              <a:t>Microsoft Corporation</a:t>
            </a:r>
          </a:p>
        </p:txBody>
      </p:sp>
      <p:pic>
        <p:nvPicPr>
          <p:cNvPr id="13" name="Picture 12"/>
          <p:cNvPicPr>
            <a:picLocks noChangeAspect="1"/>
          </p:cNvPicPr>
          <p:nvPr userDrawn="1">
            <p:custDataLst>
              <p:tags r:id="rId5"/>
            </p:custDataLst>
          </p:nvPr>
        </p:nvPicPr>
        <p:blipFill>
          <a:blip r:embed="rId10">
            <a:extLst>
              <a:ext uri="{BEBA8EAE-BF5A-486C-A8C5-ECC9F3942E4B}">
                <a14:imgProps xmlns:a14="http://schemas.microsoft.com/office/drawing/2010/main">
                  <a14:imgLayer r:embed="rId11">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519249" y="228600"/>
            <a:ext cx="2498478" cy="290338"/>
          </a:xfrm>
          <a:prstGeom prst="rect">
            <a:avLst/>
          </a:prstGeom>
        </p:spPr>
      </p:pic>
    </p:spTree>
    <p:extLst>
      <p:ext uri="{BB962C8B-B14F-4D97-AF65-F5344CB8AC3E}">
        <p14:creationId xmlns:p14="http://schemas.microsoft.com/office/powerpoint/2010/main" val="3172126562"/>
      </p:ext>
    </p:extLst>
  </p:cSld>
  <p:clrMapOvr>
    <a:masterClrMapping/>
  </p:clrMapOvr>
  <p:transition>
    <p:fade/>
  </p:transition>
  <p:timing>
    <p:tnLst>
      <p:par>
        <p:cTn id="1" dur="indefinite" restart="never" nodeType="tmRoot"/>
      </p:par>
    </p:tnLst>
  </p:timing>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nvPr>
        </p:nvGraphicFramePr>
        <p:xfrm>
          <a:off x="0" y="0"/>
          <a:ext cx="158791" cy="158750"/>
        </p:xfrm>
        <a:graphic>
          <a:graphicData uri="http://schemas.openxmlformats.org/presentationml/2006/ole">
            <mc:AlternateContent xmlns:mc="http://schemas.openxmlformats.org/markup-compatibility/2006">
              <mc:Choice xmlns:v="urn:schemas-microsoft-com:vml" Requires="v">
                <p:oleObj spid="_x0000_s65573" name="think-cell Slide" r:id="rId6" imgW="270" imgH="270" progId="TCLayout.ActiveDocument.1">
                  <p:embed/>
                </p:oleObj>
              </mc:Choice>
              <mc:Fallback>
                <p:oleObj name="think-cell Slide" r:id="rId6" imgW="270" imgH="270" progId="TCLayout.ActiveDocument.1">
                  <p:embed/>
                  <p:pic>
                    <p:nvPicPr>
                      <p:cNvPr id="0" name=""/>
                      <p:cNvPicPr/>
                      <p:nvPr/>
                    </p:nvPicPr>
                    <p:blipFill>
                      <a:blip r:embed="rId7"/>
                      <a:stretch>
                        <a:fillRect/>
                      </a:stretch>
                    </p:blipFill>
                    <p:spPr>
                      <a:xfrm>
                        <a:off x="0" y="0"/>
                        <a:ext cx="158791" cy="158750"/>
                      </a:xfrm>
                      <a:prstGeom prst="rect">
                        <a:avLst/>
                      </a:prstGeom>
                    </p:spPr>
                  </p:pic>
                </p:oleObj>
              </mc:Fallback>
            </mc:AlternateContent>
          </a:graphicData>
        </a:graphic>
      </p:graphicFrame>
      <p:sp>
        <p:nvSpPr>
          <p:cNvPr id="2" name="Title 1"/>
          <p:cNvSpPr>
            <a:spLocks noGrp="1"/>
          </p:cNvSpPr>
          <p:nvPr>
            <p:ph type="title"/>
            <p:custDataLst>
              <p:tags r:id="rId3"/>
            </p:custDataLst>
          </p:nvPr>
        </p:nvSpPr>
        <p:spPr>
          <a:xfrm>
            <a:off x="519248" y="228601"/>
            <a:ext cx="11151917" cy="747897"/>
          </a:xfrm>
        </p:spPr>
        <p:txBody>
          <a:bodyPr/>
          <a:lstStyle>
            <a:lvl1pPr>
              <a:defRPr sz="5400"/>
            </a:lvl1pPr>
          </a:lstStyle>
          <a:p>
            <a:r>
              <a:rPr lang="en-US" smtClean="0"/>
              <a:t>Click to edit Master title style</a:t>
            </a:r>
            <a:endParaRPr lang="en-US" dirty="0"/>
          </a:p>
        </p:txBody>
      </p:sp>
      <p:sp>
        <p:nvSpPr>
          <p:cNvPr id="5" name="Text Placeholder 4"/>
          <p:cNvSpPr>
            <a:spLocks noGrp="1"/>
          </p:cNvSpPr>
          <p:nvPr>
            <p:ph type="body" sz="quarter" idx="10"/>
            <p:custDataLst>
              <p:tags r:id="rId4"/>
            </p:custDataLst>
          </p:nvPr>
        </p:nvSpPr>
        <p:spPr>
          <a:xfrm>
            <a:off x="519248" y="1417320"/>
            <a:ext cx="11151917" cy="1038746"/>
          </a:xfrm>
        </p:spPr>
        <p:txBody>
          <a:bodyPr/>
          <a:lstStyle>
            <a:lvl1pPr marL="3175" indent="0">
              <a:spcBef>
                <a:spcPts val="0"/>
              </a:spcBef>
              <a:spcAft>
                <a:spcPts val="900"/>
              </a:spcAft>
              <a:buSzPct val="80000"/>
              <a:buFont typeface="Arial" pitchFamily="34" charset="0"/>
              <a:buNone/>
              <a:defRPr sz="4000" spc="-100" baseline="0">
                <a:gradFill>
                  <a:gsLst>
                    <a:gs pos="0">
                      <a:srgbClr val="595959"/>
                    </a:gs>
                    <a:gs pos="86000">
                      <a:srgbClr val="595959"/>
                    </a:gs>
                  </a:gsLst>
                  <a:lin ang="5400000" scaled="0"/>
                </a:gradFill>
                <a:latin typeface="Segoe UI Light" pitchFamily="34" charset="0"/>
              </a:defRPr>
            </a:lvl1pPr>
            <a:lvl2pPr marL="3175" indent="0">
              <a:spcBef>
                <a:spcPts val="0"/>
              </a:spcBef>
              <a:buSzPct val="80000"/>
              <a:buFont typeface="Arial" pitchFamily="34" charset="0"/>
              <a:buNone/>
              <a:defRPr sz="2000" spc="-50" baseline="0">
                <a:gradFill>
                  <a:gsLst>
                    <a:gs pos="0">
                      <a:srgbClr val="595959"/>
                    </a:gs>
                    <a:gs pos="86000">
                      <a:srgbClr val="595959"/>
                    </a:gs>
                  </a:gsLst>
                  <a:lin ang="5400000" scaled="0"/>
                </a:gradFill>
              </a:defRPr>
            </a:lvl2pPr>
            <a:lvl3pPr marL="1258888" indent="-403225">
              <a:buSzPct val="80000"/>
              <a:buFontTx/>
              <a:buBlip>
                <a:blip r:embed="rId8"/>
              </a:buBlip>
              <a:defRPr>
                <a:gradFill>
                  <a:gsLst>
                    <a:gs pos="0">
                      <a:schemeClr val="tx1">
                        <a:lumMod val="90000"/>
                        <a:lumOff val="10000"/>
                      </a:schemeClr>
                    </a:gs>
                    <a:gs pos="86000">
                      <a:schemeClr val="tx1">
                        <a:lumMod val="90000"/>
                        <a:lumOff val="10000"/>
                      </a:schemeClr>
                    </a:gs>
                  </a:gsLst>
                  <a:lin ang="5400000" scaled="0"/>
                </a:gradFill>
              </a:defRPr>
            </a:lvl3pPr>
            <a:lvl4pPr marL="1604963" indent="-346075">
              <a:buSzPct val="80000"/>
              <a:buFontTx/>
              <a:buBlip>
                <a:blip r:embed="rId8"/>
              </a:buBlip>
              <a:defRPr>
                <a:gradFill>
                  <a:gsLst>
                    <a:gs pos="0">
                      <a:schemeClr val="tx1">
                        <a:lumMod val="90000"/>
                        <a:lumOff val="10000"/>
                      </a:schemeClr>
                    </a:gs>
                    <a:gs pos="86000">
                      <a:schemeClr val="tx1">
                        <a:lumMod val="90000"/>
                        <a:lumOff val="10000"/>
                      </a:schemeClr>
                    </a:gs>
                  </a:gsLst>
                  <a:lin ang="5400000" scaled="0"/>
                </a:gradFill>
              </a:defRPr>
            </a:lvl4pPr>
            <a:lvl5pPr marL="1941513" indent="-336550">
              <a:buSzPct val="80000"/>
              <a:buFontTx/>
              <a:buBlip>
                <a:blip r:embed="rId8"/>
              </a:buBlip>
              <a:defRPr>
                <a:gradFill>
                  <a:gsLst>
                    <a:gs pos="0">
                      <a:schemeClr val="tx1">
                        <a:lumMod val="90000"/>
                        <a:lumOff val="10000"/>
                      </a:schemeClr>
                    </a:gs>
                    <a:gs pos="86000">
                      <a:schemeClr val="tx1">
                        <a:lumMod val="90000"/>
                        <a:lumOff val="10000"/>
                      </a:schemeClr>
                    </a:gs>
                  </a:gsLst>
                  <a:lin ang="5400000" scaled="0"/>
                </a:gradFill>
              </a:defRPr>
            </a:lvl5pPr>
          </a:lstStyle>
          <a:p>
            <a:pPr lvl="0"/>
            <a:r>
              <a:rPr lang="en-US" dirty="0" smtClean="0"/>
              <a:t>Click to edit Master text styles</a:t>
            </a:r>
          </a:p>
          <a:p>
            <a:pPr lvl="1"/>
            <a:r>
              <a:rPr lang="en-US" dirty="0" smtClean="0"/>
              <a:t>Second level</a:t>
            </a:r>
          </a:p>
        </p:txBody>
      </p:sp>
    </p:spTree>
    <p:extLst>
      <p:ext uri="{BB962C8B-B14F-4D97-AF65-F5344CB8AC3E}">
        <p14:creationId xmlns:p14="http://schemas.microsoft.com/office/powerpoint/2010/main" val="4279984410"/>
      </p:ext>
    </p:extLst>
  </p:cSld>
  <p:clrMapOvr>
    <a:masterClrMapping/>
  </p:clrMapOvr>
  <p:transition>
    <p:fade/>
  </p:transition>
  <p:timing>
    <p:tnLst>
      <p:par>
        <p:cTn id="1" dur="indefinite" restart="never" nodeType="tmRoot"/>
      </p:par>
    </p:tn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itle and  Non-Bulleted Content">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nvPr>
        </p:nvGraphicFramePr>
        <p:xfrm>
          <a:off x="0" y="0"/>
          <a:ext cx="158791" cy="158750"/>
        </p:xfrm>
        <a:graphic>
          <a:graphicData uri="http://schemas.openxmlformats.org/presentationml/2006/ole">
            <mc:AlternateContent xmlns:mc="http://schemas.openxmlformats.org/markup-compatibility/2006">
              <mc:Choice xmlns:v="urn:schemas-microsoft-com:vml" Requires="v">
                <p:oleObj spid="_x0000_s66597" name="think-cell Slide" r:id="rId6" imgW="270" imgH="270" progId="TCLayout.ActiveDocument.1">
                  <p:embed/>
                </p:oleObj>
              </mc:Choice>
              <mc:Fallback>
                <p:oleObj name="think-cell Slide" r:id="rId6" imgW="270" imgH="270" progId="TCLayout.ActiveDocument.1">
                  <p:embed/>
                  <p:pic>
                    <p:nvPicPr>
                      <p:cNvPr id="0" name=""/>
                      <p:cNvPicPr/>
                      <p:nvPr/>
                    </p:nvPicPr>
                    <p:blipFill>
                      <a:blip r:embed="rId7"/>
                      <a:stretch>
                        <a:fillRect/>
                      </a:stretch>
                    </p:blipFill>
                    <p:spPr>
                      <a:xfrm>
                        <a:off x="0" y="0"/>
                        <a:ext cx="158791" cy="158750"/>
                      </a:xfrm>
                      <a:prstGeom prst="rect">
                        <a:avLst/>
                      </a:prstGeom>
                    </p:spPr>
                  </p:pic>
                </p:oleObj>
              </mc:Fallback>
            </mc:AlternateContent>
          </a:graphicData>
        </a:graphic>
      </p:graphicFrame>
      <p:sp>
        <p:nvSpPr>
          <p:cNvPr id="2" name="Title 1"/>
          <p:cNvSpPr>
            <a:spLocks noGrp="1"/>
          </p:cNvSpPr>
          <p:nvPr>
            <p:ph type="title"/>
            <p:custDataLst>
              <p:tags r:id="rId3"/>
            </p:custDataLst>
          </p:nvPr>
        </p:nvSpPr>
        <p:spPr>
          <a:xfrm>
            <a:off x="519248" y="228601"/>
            <a:ext cx="11151917" cy="747897"/>
          </a:xfrm>
        </p:spPr>
        <p:txBody>
          <a:bodyPr/>
          <a:lstStyle>
            <a:lvl1pPr algn="l" defTabSz="914363" rtl="0" eaLnBrk="1" latinLnBrk="0" hangingPunct="1">
              <a:lnSpc>
                <a:spcPct val="90000"/>
              </a:lnSpc>
              <a:spcBef>
                <a:spcPct val="0"/>
              </a:spcBef>
              <a:buNone/>
              <a:defRPr lang="en-US" sz="5400" b="0" kern="1200" cap="none" spc="-100" baseline="0" dirty="0">
                <a:ln w="3175">
                  <a:noFill/>
                </a:ln>
                <a:gradFill flip="none" rotWithShape="1">
                  <a:gsLst>
                    <a:gs pos="0">
                      <a:srgbClr val="595959"/>
                    </a:gs>
                    <a:gs pos="86000">
                      <a:srgbClr val="595959"/>
                    </a:gs>
                  </a:gsLst>
                  <a:lin ang="5400000" scaled="0"/>
                  <a:tileRect/>
                </a:gradFill>
                <a:effectLst/>
                <a:latin typeface="Segoe UI Light" pitchFamily="34" charset="0"/>
                <a:ea typeface="+mn-ea"/>
                <a:cs typeface="Segoe UI"/>
              </a:defRPr>
            </a:lvl1pPr>
          </a:lstStyle>
          <a:p>
            <a:r>
              <a:rPr lang="en-US" smtClean="0"/>
              <a:t>Click to edit Master title style</a:t>
            </a:r>
            <a:endParaRPr lang="en-US" dirty="0"/>
          </a:p>
        </p:txBody>
      </p:sp>
      <p:sp>
        <p:nvSpPr>
          <p:cNvPr id="6" name="Content Placeholder 5"/>
          <p:cNvSpPr>
            <a:spLocks noGrp="1"/>
          </p:cNvSpPr>
          <p:nvPr>
            <p:ph sz="quarter" idx="10"/>
            <p:custDataLst>
              <p:tags r:id="rId4"/>
            </p:custDataLst>
          </p:nvPr>
        </p:nvSpPr>
        <p:spPr>
          <a:xfrm>
            <a:off x="516706" y="1420812"/>
            <a:ext cx="11158586" cy="2098010"/>
          </a:xfrm>
        </p:spPr>
        <p:txBody>
          <a:bodyPr/>
          <a:lstStyle>
            <a:lvl1pPr marL="0" indent="0">
              <a:buFontTx/>
              <a:buNone/>
              <a:defRPr sz="3200"/>
            </a:lvl1pPr>
            <a:lvl2pPr marL="125413" indent="0">
              <a:buFontTx/>
              <a:buNone/>
              <a:defRPr sz="2800"/>
            </a:lvl2pPr>
            <a:lvl3pPr marL="228600" indent="0">
              <a:buFontTx/>
              <a:buNone/>
              <a:defRPr sz="2400"/>
            </a:lvl3pPr>
            <a:lvl4pPr marL="349250" indent="0">
              <a:buFontTx/>
              <a:buNone/>
              <a:defRPr sz="2000"/>
            </a:lvl4pPr>
            <a:lvl5pPr marL="457200" indent="0">
              <a:buFontTx/>
              <a:buNone/>
              <a:defRPr sz="20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405572114"/>
      </p:ext>
    </p:extLst>
  </p:cSld>
  <p:clrMapOvr>
    <a:masterClrMapping/>
  </p:clrMapOvr>
  <p:transition>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nvPr>
        </p:nvGraphicFramePr>
        <p:xfrm>
          <a:off x="0" y="0"/>
          <a:ext cx="158791" cy="158750"/>
        </p:xfrm>
        <a:graphic>
          <a:graphicData uri="http://schemas.openxmlformats.org/presentationml/2006/ole">
            <mc:AlternateContent xmlns:mc="http://schemas.openxmlformats.org/markup-compatibility/2006">
              <mc:Choice xmlns:v="urn:schemas-microsoft-com:vml" Requires="v">
                <p:oleObj spid="_x0000_s67621" name="think-cell Slide" r:id="rId5" imgW="270" imgH="270" progId="TCLayout.ActiveDocument.1">
                  <p:embed/>
                </p:oleObj>
              </mc:Choice>
              <mc:Fallback>
                <p:oleObj name="think-cell Slide" r:id="rId5" imgW="270" imgH="270" progId="TCLayout.ActiveDocument.1">
                  <p:embed/>
                  <p:pic>
                    <p:nvPicPr>
                      <p:cNvPr id="0" name=""/>
                      <p:cNvPicPr/>
                      <p:nvPr/>
                    </p:nvPicPr>
                    <p:blipFill>
                      <a:blip r:embed="rId6"/>
                      <a:stretch>
                        <a:fillRect/>
                      </a:stretch>
                    </p:blipFill>
                    <p:spPr>
                      <a:xfrm>
                        <a:off x="0" y="0"/>
                        <a:ext cx="158791" cy="158750"/>
                      </a:xfrm>
                      <a:prstGeom prst="rect">
                        <a:avLst/>
                      </a:prstGeom>
                    </p:spPr>
                  </p:pic>
                </p:oleObj>
              </mc:Fallback>
            </mc:AlternateContent>
          </a:graphicData>
        </a:graphic>
      </p:graphicFrame>
      <p:sp>
        <p:nvSpPr>
          <p:cNvPr id="2" name="Title 1"/>
          <p:cNvSpPr>
            <a:spLocks noGrp="1"/>
          </p:cNvSpPr>
          <p:nvPr>
            <p:ph type="title"/>
            <p:custDataLst>
              <p:tags r:id="rId3"/>
            </p:custDataLst>
          </p:nvPr>
        </p:nvSpPr>
        <p:spPr>
          <a:xfrm>
            <a:off x="519248" y="228601"/>
            <a:ext cx="11151917" cy="747897"/>
          </a:xfrm>
        </p:spPr>
        <p:txBody>
          <a:bodyPr/>
          <a:lstStyle>
            <a:lvl1pPr>
              <a:defRPr sz="5400"/>
            </a:lvl1pPr>
          </a:lstStyle>
          <a:p>
            <a:r>
              <a:rPr lang="en-US" dirty="0" smtClean="0"/>
              <a:t>Click to edit Master title style</a:t>
            </a:r>
            <a:endParaRPr lang="en-US" dirty="0"/>
          </a:p>
        </p:txBody>
      </p:sp>
    </p:spTree>
    <p:extLst>
      <p:ext uri="{BB962C8B-B14F-4D97-AF65-F5344CB8AC3E}">
        <p14:creationId xmlns:p14="http://schemas.microsoft.com/office/powerpoint/2010/main" val="231769221"/>
      </p:ext>
    </p:extLst>
  </p:cSld>
  <p:clrMapOvr>
    <a:masterClrMapping/>
  </p:clrMapOvr>
  <p:transition>
    <p:fade/>
  </p:transition>
  <p:timing>
    <p:tnLst>
      <p:par>
        <p:cT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nvPr>
        </p:nvGraphicFramePr>
        <p:xfrm>
          <a:off x="0" y="0"/>
          <a:ext cx="158791" cy="158750"/>
        </p:xfrm>
        <a:graphic>
          <a:graphicData uri="http://schemas.openxmlformats.org/presentationml/2006/ole">
            <mc:AlternateContent xmlns:mc="http://schemas.openxmlformats.org/markup-compatibility/2006">
              <mc:Choice xmlns:v="urn:schemas-microsoft-com:vml" Requires="v">
                <p:oleObj spid="_x0000_s68645"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0" y="0"/>
                        <a:ext cx="158791" cy="158750"/>
                      </a:xfrm>
                      <a:prstGeom prst="rect">
                        <a:avLst/>
                      </a:prstGeom>
                    </p:spPr>
                  </p:pic>
                </p:oleObj>
              </mc:Fallback>
            </mc:AlternateContent>
          </a:graphicData>
        </a:graphic>
      </p:graphicFrame>
    </p:spTree>
    <p:extLst>
      <p:ext uri="{BB962C8B-B14F-4D97-AF65-F5344CB8AC3E}">
        <p14:creationId xmlns:p14="http://schemas.microsoft.com/office/powerpoint/2010/main" val="1234315887"/>
      </p:ext>
    </p:extLst>
  </p:cSld>
  <p:clrMapOvr>
    <a:masterClrMapping/>
  </p:clrMapOvr>
  <p:transition>
    <p:fade/>
  </p:transition>
  <p:timing>
    <p:tnLst>
      <p:par>
        <p:cTn id="1" dur="indefinite" restart="never" nodeType="tmRoot"/>
      </p:par>
    </p:tn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Agenda">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nvPr>
        </p:nvGraphicFramePr>
        <p:xfrm>
          <a:off x="0" y="0"/>
          <a:ext cx="158791" cy="158750"/>
        </p:xfrm>
        <a:graphic>
          <a:graphicData uri="http://schemas.openxmlformats.org/presentationml/2006/ole">
            <mc:AlternateContent xmlns:mc="http://schemas.openxmlformats.org/markup-compatibility/2006">
              <mc:Choice xmlns:v="urn:schemas-microsoft-com:vml" Requires="v">
                <p:oleObj spid="_x0000_s69669" name="think-cell Slide" r:id="rId8" imgW="270" imgH="270" progId="TCLayout.ActiveDocument.1">
                  <p:embed/>
                </p:oleObj>
              </mc:Choice>
              <mc:Fallback>
                <p:oleObj name="think-cell Slide" r:id="rId8" imgW="270" imgH="270" progId="TCLayout.ActiveDocument.1">
                  <p:embed/>
                  <p:pic>
                    <p:nvPicPr>
                      <p:cNvPr id="0" name=""/>
                      <p:cNvPicPr/>
                      <p:nvPr/>
                    </p:nvPicPr>
                    <p:blipFill>
                      <a:blip r:embed="rId9"/>
                      <a:stretch>
                        <a:fillRect/>
                      </a:stretch>
                    </p:blipFill>
                    <p:spPr>
                      <a:xfrm>
                        <a:off x="0" y="0"/>
                        <a:ext cx="158791" cy="158750"/>
                      </a:xfrm>
                      <a:prstGeom prst="rect">
                        <a:avLst/>
                      </a:prstGeom>
                    </p:spPr>
                  </p:pic>
                </p:oleObj>
              </mc:Fallback>
            </mc:AlternateContent>
          </a:graphicData>
        </a:graphic>
      </p:graphicFrame>
      <p:sp>
        <p:nvSpPr>
          <p:cNvPr id="19" name="Rectangle 18"/>
          <p:cNvSpPr/>
          <p:nvPr userDrawn="1">
            <p:custDataLst>
              <p:tags r:id="rId3"/>
            </p:custDataLst>
          </p:nvPr>
        </p:nvSpPr>
        <p:spPr bwMode="auto">
          <a:xfrm>
            <a:off x="519248" y="1447800"/>
            <a:ext cx="11151916" cy="5181600"/>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04" tIns="45703" rIns="91404" bIns="45703" numCol="1" spcCol="0" rtlCol="0" anchor="ctr" anchorCtr="0" compatLnSpc="1">
            <a:prstTxWarp prst="textNoShape">
              <a:avLst/>
            </a:prstTxWarp>
          </a:bodyPr>
          <a:lstStyle/>
          <a:p>
            <a:pPr algn="ctr" defTabSz="913788" fontAlgn="base">
              <a:spcBef>
                <a:spcPct val="0"/>
              </a:spcBef>
              <a:spcAft>
                <a:spcPct val="0"/>
              </a:spcAft>
            </a:pPr>
            <a:endParaRPr lang="en-US" sz="2200" dirty="0">
              <a:gradFill>
                <a:gsLst>
                  <a:gs pos="0">
                    <a:srgbClr val="FFFFFF"/>
                  </a:gs>
                  <a:gs pos="100000">
                    <a:srgbClr val="FFFFFF"/>
                  </a:gs>
                </a:gsLst>
                <a:lin ang="5400000" scaled="0"/>
              </a:gradFill>
            </a:endParaRPr>
          </a:p>
        </p:txBody>
      </p:sp>
      <p:sp>
        <p:nvSpPr>
          <p:cNvPr id="2" name="Title 1"/>
          <p:cNvSpPr>
            <a:spLocks noGrp="1"/>
          </p:cNvSpPr>
          <p:nvPr>
            <p:ph type="title"/>
            <p:custDataLst>
              <p:tags r:id="rId4"/>
            </p:custDataLst>
          </p:nvPr>
        </p:nvSpPr>
        <p:spPr/>
        <p:txBody>
          <a:bodyPr/>
          <a:lstStyle>
            <a:lvl1pPr algn="l" defTabSz="914363" rtl="0" eaLnBrk="1" latinLnBrk="0" hangingPunct="1">
              <a:lnSpc>
                <a:spcPct val="90000"/>
              </a:lnSpc>
              <a:spcBef>
                <a:spcPct val="0"/>
              </a:spcBef>
              <a:buNone/>
              <a:defRPr lang="en-US" sz="5400" b="0" kern="1200" cap="none" spc="-100" baseline="0" dirty="0">
                <a:ln w="3175">
                  <a:noFill/>
                </a:ln>
                <a:gradFill flip="none" rotWithShape="1">
                  <a:gsLst>
                    <a:gs pos="0">
                      <a:srgbClr val="595959"/>
                    </a:gs>
                    <a:gs pos="86000">
                      <a:srgbClr val="595959"/>
                    </a:gs>
                  </a:gsLst>
                  <a:lin ang="5400000" scaled="0"/>
                  <a:tileRect/>
                </a:gradFill>
                <a:effectLst/>
                <a:latin typeface="Segoe UI Light" pitchFamily="34" charset="0"/>
                <a:ea typeface="+mn-ea"/>
                <a:cs typeface="Segoe UI"/>
              </a:defRPr>
            </a:lvl1pPr>
          </a:lstStyle>
          <a:p>
            <a:r>
              <a:rPr lang="en-US" dirty="0" smtClean="0"/>
              <a:t>Click to edit Master title style</a:t>
            </a:r>
            <a:endParaRPr lang="en-US" dirty="0"/>
          </a:p>
        </p:txBody>
      </p:sp>
      <p:sp>
        <p:nvSpPr>
          <p:cNvPr id="5" name="Text Placeholder 4"/>
          <p:cNvSpPr>
            <a:spLocks noGrp="1"/>
          </p:cNvSpPr>
          <p:nvPr>
            <p:ph type="body" sz="quarter" idx="11"/>
            <p:custDataLst>
              <p:tags r:id="rId5"/>
            </p:custDataLst>
          </p:nvPr>
        </p:nvSpPr>
        <p:spPr>
          <a:xfrm>
            <a:off x="3474709" y="3417661"/>
            <a:ext cx="6947121" cy="1241878"/>
          </a:xfrm>
        </p:spPr>
        <p:txBody>
          <a:bodyPr lIns="182880" tIns="182880" anchor="ctr" anchorCtr="0"/>
          <a:lstStyle>
            <a:lvl1pPr marL="574675" indent="-571500">
              <a:spcAft>
                <a:spcPts val="1200"/>
              </a:spcAft>
              <a:buNone/>
              <a:defRPr lang="en-US" sz="4400" kern="1200" spc="-100" baseline="0" dirty="0" smtClean="0">
                <a:gradFill>
                  <a:gsLst>
                    <a:gs pos="0">
                      <a:srgbClr val="595959"/>
                    </a:gs>
                    <a:gs pos="86000">
                      <a:srgbClr val="595959"/>
                    </a:gs>
                  </a:gsLst>
                  <a:lin ang="5400000" scaled="0"/>
                </a:gradFill>
                <a:latin typeface="Segoe UI Light" pitchFamily="34" charset="0"/>
                <a:ea typeface="+mn-ea"/>
                <a:cs typeface="+mn-cs"/>
              </a:defRPr>
            </a:lvl1pPr>
            <a:lvl2pPr>
              <a:defRPr lang="en-US" sz="2400" kern="1200" spc="-50" baseline="0" dirty="0">
                <a:gradFill>
                  <a:gsLst>
                    <a:gs pos="0">
                      <a:srgbClr val="595959"/>
                    </a:gs>
                    <a:gs pos="86000">
                      <a:srgbClr val="595959"/>
                    </a:gs>
                  </a:gsLst>
                  <a:lin ang="5400000" scaled="0"/>
                </a:gradFill>
                <a:latin typeface="+mn-lt"/>
                <a:ea typeface="+mn-ea"/>
                <a:cs typeface="+mn-cs"/>
              </a:defRPr>
            </a:lvl2pPr>
          </a:lstStyle>
          <a:p>
            <a:pPr marL="3175" lvl="0" indent="0" algn="l" defTabSz="914363" rtl="0" eaLnBrk="1" latinLnBrk="0" hangingPunct="1">
              <a:lnSpc>
                <a:spcPct val="90000"/>
              </a:lnSpc>
              <a:spcBef>
                <a:spcPts val="0"/>
              </a:spcBef>
              <a:spcAft>
                <a:spcPts val="900"/>
              </a:spcAft>
              <a:buSzPct val="80000"/>
            </a:pPr>
            <a:r>
              <a:rPr lang="en-US" dirty="0" smtClean="0"/>
              <a:t>Click to edit Master text styles</a:t>
            </a:r>
          </a:p>
          <a:p>
            <a:pPr marL="3175" lvl="1" indent="0" algn="l" defTabSz="914363" rtl="0" eaLnBrk="1" latinLnBrk="0" hangingPunct="1">
              <a:lnSpc>
                <a:spcPct val="90000"/>
              </a:lnSpc>
              <a:spcBef>
                <a:spcPts val="0"/>
              </a:spcBef>
              <a:buSzPct val="80000"/>
              <a:buFont typeface="Arial" pitchFamily="34" charset="0"/>
              <a:buNone/>
            </a:pPr>
            <a:r>
              <a:rPr lang="en-US" dirty="0" smtClean="0"/>
              <a:t>Second level</a:t>
            </a:r>
          </a:p>
        </p:txBody>
      </p:sp>
      <p:sp>
        <p:nvSpPr>
          <p:cNvPr id="18" name="Freeform 105"/>
          <p:cNvSpPr>
            <a:spLocks/>
          </p:cNvSpPr>
          <p:nvPr userDrawn="1">
            <p:custDataLst>
              <p:tags r:id="rId6"/>
            </p:custDataLst>
          </p:nvPr>
        </p:nvSpPr>
        <p:spPr bwMode="black">
          <a:xfrm>
            <a:off x="1200486" y="2133600"/>
            <a:ext cx="1865546" cy="3810000"/>
          </a:xfrm>
          <a:custGeom>
            <a:avLst/>
            <a:gdLst>
              <a:gd name="T0" fmla="*/ 38 w 42"/>
              <a:gd name="T1" fmla="*/ 23 h 86"/>
              <a:gd name="T2" fmla="*/ 35 w 42"/>
              <a:gd name="T3" fmla="*/ 27 h 86"/>
              <a:gd name="T4" fmla="*/ 35 w 42"/>
              <a:gd name="T5" fmla="*/ 65 h 86"/>
              <a:gd name="T6" fmla="*/ 21 w 42"/>
              <a:gd name="T7" fmla="*/ 79 h 86"/>
              <a:gd name="T8" fmla="*/ 7 w 42"/>
              <a:gd name="T9" fmla="*/ 65 h 86"/>
              <a:gd name="T10" fmla="*/ 7 w 42"/>
              <a:gd name="T11" fmla="*/ 16 h 86"/>
              <a:gd name="T12" fmla="*/ 16 w 42"/>
              <a:gd name="T13" fmla="*/ 7 h 86"/>
              <a:gd name="T14" fmla="*/ 25 w 42"/>
              <a:gd name="T15" fmla="*/ 16 h 86"/>
              <a:gd name="T16" fmla="*/ 25 w 42"/>
              <a:gd name="T17" fmla="*/ 16 h 86"/>
              <a:gd name="T18" fmla="*/ 25 w 42"/>
              <a:gd name="T19" fmla="*/ 54 h 86"/>
              <a:gd name="T20" fmla="*/ 22 w 42"/>
              <a:gd name="T21" fmla="*/ 58 h 86"/>
              <a:gd name="T22" fmla="*/ 18 w 42"/>
              <a:gd name="T23" fmla="*/ 54 h 86"/>
              <a:gd name="T24" fmla="*/ 18 w 42"/>
              <a:gd name="T25" fmla="*/ 25 h 86"/>
              <a:gd name="T26" fmla="*/ 14 w 42"/>
              <a:gd name="T27" fmla="*/ 22 h 86"/>
              <a:gd name="T28" fmla="*/ 11 w 42"/>
              <a:gd name="T29" fmla="*/ 25 h 86"/>
              <a:gd name="T30" fmla="*/ 11 w 42"/>
              <a:gd name="T31" fmla="*/ 54 h 86"/>
              <a:gd name="T32" fmla="*/ 22 w 42"/>
              <a:gd name="T33" fmla="*/ 65 h 86"/>
              <a:gd name="T34" fmla="*/ 32 w 42"/>
              <a:gd name="T35" fmla="*/ 54 h 86"/>
              <a:gd name="T36" fmla="*/ 32 w 42"/>
              <a:gd name="T37" fmla="*/ 16 h 86"/>
              <a:gd name="T38" fmla="*/ 32 w 42"/>
              <a:gd name="T39" fmla="*/ 16 h 86"/>
              <a:gd name="T40" fmla="*/ 16 w 42"/>
              <a:gd name="T41" fmla="*/ 0 h 86"/>
              <a:gd name="T42" fmla="*/ 0 w 42"/>
              <a:gd name="T43" fmla="*/ 16 h 86"/>
              <a:gd name="T44" fmla="*/ 0 w 42"/>
              <a:gd name="T45" fmla="*/ 65 h 86"/>
              <a:gd name="T46" fmla="*/ 21 w 42"/>
              <a:gd name="T47" fmla="*/ 86 h 86"/>
              <a:gd name="T48" fmla="*/ 42 w 42"/>
              <a:gd name="T49" fmla="*/ 65 h 86"/>
              <a:gd name="T50" fmla="*/ 42 w 42"/>
              <a:gd name="T51" fmla="*/ 65 h 86"/>
              <a:gd name="T52" fmla="*/ 42 w 42"/>
              <a:gd name="T53" fmla="*/ 27 h 86"/>
              <a:gd name="T54" fmla="*/ 38 w 42"/>
              <a:gd name="T55" fmla="*/ 2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2" h="86">
                <a:moveTo>
                  <a:pt x="38" y="23"/>
                </a:moveTo>
                <a:cubicBezTo>
                  <a:pt x="36" y="23"/>
                  <a:pt x="35" y="25"/>
                  <a:pt x="35" y="27"/>
                </a:cubicBezTo>
                <a:cubicBezTo>
                  <a:pt x="35" y="65"/>
                  <a:pt x="35" y="65"/>
                  <a:pt x="35" y="65"/>
                </a:cubicBezTo>
                <a:cubicBezTo>
                  <a:pt x="35" y="73"/>
                  <a:pt x="29" y="79"/>
                  <a:pt x="21" y="79"/>
                </a:cubicBezTo>
                <a:cubicBezTo>
                  <a:pt x="13" y="79"/>
                  <a:pt x="7" y="73"/>
                  <a:pt x="7" y="65"/>
                </a:cubicBezTo>
                <a:cubicBezTo>
                  <a:pt x="7" y="16"/>
                  <a:pt x="7" y="16"/>
                  <a:pt x="7" y="16"/>
                </a:cubicBezTo>
                <a:cubicBezTo>
                  <a:pt x="7" y="11"/>
                  <a:pt x="11" y="7"/>
                  <a:pt x="16" y="7"/>
                </a:cubicBezTo>
                <a:cubicBezTo>
                  <a:pt x="21" y="7"/>
                  <a:pt x="25" y="11"/>
                  <a:pt x="25" y="16"/>
                </a:cubicBezTo>
                <a:cubicBezTo>
                  <a:pt x="25" y="16"/>
                  <a:pt x="25" y="16"/>
                  <a:pt x="25" y="16"/>
                </a:cubicBezTo>
                <a:cubicBezTo>
                  <a:pt x="25" y="54"/>
                  <a:pt x="25" y="54"/>
                  <a:pt x="25" y="54"/>
                </a:cubicBezTo>
                <a:cubicBezTo>
                  <a:pt x="25" y="56"/>
                  <a:pt x="23" y="58"/>
                  <a:pt x="22" y="58"/>
                </a:cubicBezTo>
                <a:cubicBezTo>
                  <a:pt x="20" y="58"/>
                  <a:pt x="18" y="56"/>
                  <a:pt x="18" y="54"/>
                </a:cubicBezTo>
                <a:cubicBezTo>
                  <a:pt x="18" y="25"/>
                  <a:pt x="18" y="25"/>
                  <a:pt x="18" y="25"/>
                </a:cubicBezTo>
                <a:cubicBezTo>
                  <a:pt x="18" y="23"/>
                  <a:pt x="16" y="22"/>
                  <a:pt x="14" y="22"/>
                </a:cubicBezTo>
                <a:cubicBezTo>
                  <a:pt x="12" y="22"/>
                  <a:pt x="11" y="23"/>
                  <a:pt x="11" y="25"/>
                </a:cubicBezTo>
                <a:cubicBezTo>
                  <a:pt x="11" y="54"/>
                  <a:pt x="11" y="54"/>
                  <a:pt x="11" y="54"/>
                </a:cubicBezTo>
                <a:cubicBezTo>
                  <a:pt x="11" y="60"/>
                  <a:pt x="16" y="65"/>
                  <a:pt x="22" y="65"/>
                </a:cubicBezTo>
                <a:cubicBezTo>
                  <a:pt x="27" y="65"/>
                  <a:pt x="32" y="60"/>
                  <a:pt x="32" y="54"/>
                </a:cubicBezTo>
                <a:cubicBezTo>
                  <a:pt x="32" y="16"/>
                  <a:pt x="32" y="16"/>
                  <a:pt x="32" y="16"/>
                </a:cubicBezTo>
                <a:cubicBezTo>
                  <a:pt x="32" y="16"/>
                  <a:pt x="32" y="16"/>
                  <a:pt x="32" y="16"/>
                </a:cubicBezTo>
                <a:cubicBezTo>
                  <a:pt x="32" y="7"/>
                  <a:pt x="25" y="0"/>
                  <a:pt x="16" y="0"/>
                </a:cubicBezTo>
                <a:cubicBezTo>
                  <a:pt x="7" y="0"/>
                  <a:pt x="0" y="7"/>
                  <a:pt x="0" y="16"/>
                </a:cubicBezTo>
                <a:cubicBezTo>
                  <a:pt x="0" y="65"/>
                  <a:pt x="0" y="65"/>
                  <a:pt x="0" y="65"/>
                </a:cubicBezTo>
                <a:cubicBezTo>
                  <a:pt x="0" y="77"/>
                  <a:pt x="10" y="86"/>
                  <a:pt x="21" y="86"/>
                </a:cubicBezTo>
                <a:cubicBezTo>
                  <a:pt x="33" y="86"/>
                  <a:pt x="42" y="77"/>
                  <a:pt x="42" y="65"/>
                </a:cubicBezTo>
                <a:cubicBezTo>
                  <a:pt x="42" y="65"/>
                  <a:pt x="42" y="65"/>
                  <a:pt x="42" y="65"/>
                </a:cubicBezTo>
                <a:cubicBezTo>
                  <a:pt x="42" y="27"/>
                  <a:pt x="42" y="27"/>
                  <a:pt x="42" y="27"/>
                </a:cubicBezTo>
                <a:cubicBezTo>
                  <a:pt x="42" y="25"/>
                  <a:pt x="40" y="23"/>
                  <a:pt x="38" y="23"/>
                </a:cubicBezTo>
              </a:path>
            </a:pathLst>
          </a:custGeom>
          <a:solidFill>
            <a:schemeClr val="accent2"/>
          </a:solidFill>
          <a:ln>
            <a:noFill/>
          </a:ln>
          <a:extLst/>
        </p:spPr>
        <p:txBody>
          <a:bodyPr vert="horz" wrap="square" lIns="82305" tIns="41153" rIns="82305" bIns="41153" numCol="1" anchor="t" anchorCtr="0" compatLnSpc="1">
            <a:prstTxWarp prst="textNoShape">
              <a:avLst/>
            </a:prstTxWarp>
          </a:bodyPr>
          <a:lstStyle/>
          <a:p>
            <a:pPr defTabSz="1218987"/>
            <a:endParaRPr lang="en-US" sz="1600">
              <a:solidFill>
                <a:srgbClr val="292929"/>
              </a:solidFill>
            </a:endParaRPr>
          </a:p>
        </p:txBody>
      </p:sp>
    </p:spTree>
    <p:extLst>
      <p:ext uri="{BB962C8B-B14F-4D97-AF65-F5344CB8AC3E}">
        <p14:creationId xmlns:p14="http://schemas.microsoft.com/office/powerpoint/2010/main" val="4029011423"/>
      </p:ext>
    </p:extLst>
  </p:cSld>
  <p:clrMapOvr>
    <a:masterClrMapping/>
  </p:clrMapOvr>
  <p:transition>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preserve="1" userDrawn="1">
  <p:cSld name="1_Demo, Video etc. &quot;special&quot; slides">
    <p:bg>
      <p:bgPr>
        <a:solidFill>
          <a:schemeClr val="accent1">
            <a:alpha val="99000"/>
          </a:schemeClr>
        </a:soli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2"/>
            </p:custDataLst>
            <p:extLst/>
          </p:nvPr>
        </p:nvGraphicFramePr>
        <p:xfrm>
          <a:off x="0" y="0"/>
          <a:ext cx="158791" cy="158750"/>
        </p:xfrm>
        <a:graphic>
          <a:graphicData uri="http://schemas.openxmlformats.org/presentationml/2006/ole">
            <mc:AlternateContent xmlns:mc="http://schemas.openxmlformats.org/markup-compatibility/2006">
              <mc:Choice xmlns:v="urn:schemas-microsoft-com:vml" Requires="v">
                <p:oleObj spid="_x0000_s70693" name="think-cell Slide" r:id="rId8" imgW="270" imgH="270" progId="TCLayout.ActiveDocument.1">
                  <p:embed/>
                </p:oleObj>
              </mc:Choice>
              <mc:Fallback>
                <p:oleObj name="think-cell Slide" r:id="rId8" imgW="270" imgH="270" progId="TCLayout.ActiveDocument.1">
                  <p:embed/>
                  <p:pic>
                    <p:nvPicPr>
                      <p:cNvPr id="0" name=""/>
                      <p:cNvPicPr/>
                      <p:nvPr/>
                    </p:nvPicPr>
                    <p:blipFill>
                      <a:blip r:embed="rId9"/>
                      <a:stretch>
                        <a:fillRect/>
                      </a:stretch>
                    </p:blipFill>
                    <p:spPr>
                      <a:xfrm>
                        <a:off x="0" y="0"/>
                        <a:ext cx="158791" cy="158750"/>
                      </a:xfrm>
                      <a:prstGeom prst="rect">
                        <a:avLst/>
                      </a:prstGeom>
                    </p:spPr>
                  </p:pic>
                </p:oleObj>
              </mc:Fallback>
            </mc:AlternateContent>
          </a:graphicData>
        </a:graphic>
      </p:graphicFrame>
      <p:sp>
        <p:nvSpPr>
          <p:cNvPr id="2" name="Title 1"/>
          <p:cNvSpPr>
            <a:spLocks noGrp="1"/>
          </p:cNvSpPr>
          <p:nvPr>
            <p:ph type="ctrTitle"/>
            <p:custDataLst>
              <p:tags r:id="rId3"/>
            </p:custDataLst>
          </p:nvPr>
        </p:nvSpPr>
        <p:spPr>
          <a:xfrm>
            <a:off x="1554885" y="1645920"/>
            <a:ext cx="5945148" cy="1477328"/>
          </a:xfrm>
        </p:spPr>
        <p:txBody>
          <a:bodyPr anchor="b" anchorCtr="0">
            <a:spAutoFit/>
          </a:bodyPr>
          <a:lstStyle>
            <a:lvl1pPr>
              <a:lnSpc>
                <a:spcPct val="100000"/>
              </a:lnSpc>
              <a:spcBef>
                <a:spcPts val="0"/>
              </a:spcBef>
              <a:defRPr sz="4800" baseline="0">
                <a:solidFill>
                  <a:schemeClr val="bg1">
                    <a:alpha val="98000"/>
                  </a:schemeClr>
                </a:solidFill>
              </a:defRPr>
            </a:lvl1pPr>
          </a:lstStyle>
          <a:p>
            <a:r>
              <a:rPr lang="en-US" dirty="0" smtClean="0"/>
              <a:t>Click to edit Master title style</a:t>
            </a:r>
            <a:endParaRPr lang="en-US" dirty="0"/>
          </a:p>
        </p:txBody>
      </p:sp>
      <p:sp>
        <p:nvSpPr>
          <p:cNvPr id="3" name="Subtitle 2"/>
          <p:cNvSpPr>
            <a:spLocks noGrp="1"/>
          </p:cNvSpPr>
          <p:nvPr>
            <p:ph type="subTitle" idx="1"/>
            <p:custDataLst>
              <p:tags r:id="rId4"/>
            </p:custDataLst>
          </p:nvPr>
        </p:nvSpPr>
        <p:spPr>
          <a:xfrm>
            <a:off x="1554885" y="5303520"/>
            <a:ext cx="5945148" cy="369332"/>
          </a:xfrm>
        </p:spPr>
        <p:txBody>
          <a:bodyPr>
            <a:spAutoFit/>
          </a:bodyPr>
          <a:lstStyle>
            <a:lvl1pPr marL="0" indent="0" algn="l" defTabSz="914363" rtl="0" eaLnBrk="1" latinLnBrk="0" hangingPunct="1">
              <a:lnSpc>
                <a:spcPct val="100000"/>
              </a:lnSpc>
              <a:spcBef>
                <a:spcPts val="0"/>
              </a:spcBef>
              <a:buSzPct val="80000"/>
              <a:buFont typeface="Arial" pitchFamily="34" charset="0"/>
              <a:buNone/>
              <a:defRPr lang="en-US" sz="2400" kern="1200" dirty="0">
                <a:solidFill>
                  <a:schemeClr val="bg1">
                    <a:alpha val="99000"/>
                  </a:schemeClr>
                </a:solidFill>
                <a:latin typeface="+mn-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dirty="0" smtClean="0"/>
              <a:t>Click to edit Master subtitle style</a:t>
            </a:r>
            <a:endParaRPr lang="en-US" dirty="0"/>
          </a:p>
        </p:txBody>
      </p:sp>
      <p:sp>
        <p:nvSpPr>
          <p:cNvPr id="7" name="Text Placeholder 6"/>
          <p:cNvSpPr>
            <a:spLocks noGrp="1"/>
          </p:cNvSpPr>
          <p:nvPr>
            <p:ph type="body" sz="quarter" idx="10" hasCustomPrompt="1"/>
            <p:custDataLst>
              <p:tags r:id="rId5"/>
            </p:custDataLst>
          </p:nvPr>
        </p:nvSpPr>
        <p:spPr>
          <a:xfrm>
            <a:off x="1554885" y="4206241"/>
            <a:ext cx="8874849" cy="1015663"/>
          </a:xfrm>
        </p:spPr>
        <p:txBody>
          <a:bodyPr anchor="t" anchorCtr="0">
            <a:spAutoFit/>
            <a:scene3d>
              <a:camera prst="orthographicFront"/>
              <a:lightRig rig="flat" dir="t"/>
            </a:scene3d>
            <a:sp3d>
              <a:contourClr>
                <a:schemeClr val="bg2"/>
              </a:contourClr>
            </a:sp3d>
          </a:bodyPr>
          <a:lstStyle>
            <a:lvl1pPr marL="0" indent="0" algn="l" defTabSz="914363" rtl="0" eaLnBrk="1" latinLnBrk="0" hangingPunct="1">
              <a:lnSpc>
                <a:spcPct val="100000"/>
              </a:lnSpc>
              <a:spcBef>
                <a:spcPct val="20000"/>
              </a:spcBef>
              <a:buSzPct val="80000"/>
              <a:buFont typeface="Arial" pitchFamily="34" charset="0"/>
              <a:buNone/>
              <a:defRPr kumimoji="0" lang="en-US" sz="6600" b="0" i="0" u="none" strike="noStrike" kern="1200" cap="none" spc="-642" normalizeH="0" baseline="0" noProof="0" dirty="0" smtClean="0">
                <a:ln w="11430"/>
                <a:solidFill>
                  <a:schemeClr val="accent1">
                    <a:lumMod val="40000"/>
                    <a:lumOff val="60000"/>
                    <a:alpha val="99000"/>
                  </a:schemeClr>
                </a:solidFill>
                <a:effectLst/>
                <a:uLnTx/>
                <a:uFillTx/>
                <a:latin typeface="Segoe UI Light" pitchFamily="34" charset="0"/>
                <a:ea typeface="+mn-ea"/>
                <a:cs typeface="+mn-cs"/>
              </a:defRPr>
            </a:lvl1pPr>
          </a:lstStyle>
          <a:p>
            <a:pPr lvl="0"/>
            <a:r>
              <a:rPr lang="en-US" dirty="0" smtClean="0"/>
              <a:t>click to…</a:t>
            </a:r>
          </a:p>
        </p:txBody>
      </p:sp>
      <p:grpSp>
        <p:nvGrpSpPr>
          <p:cNvPr id="9" name="Group 8"/>
          <p:cNvGrpSpPr/>
          <p:nvPr userDrawn="1">
            <p:custDataLst>
              <p:tags r:id="rId6"/>
            </p:custDataLst>
          </p:nvPr>
        </p:nvGrpSpPr>
        <p:grpSpPr>
          <a:xfrm>
            <a:off x="7715394" y="2136047"/>
            <a:ext cx="3500039" cy="2114058"/>
            <a:chOff x="1411369" y="3975421"/>
            <a:chExt cx="1714604" cy="1035908"/>
          </a:xfrm>
        </p:grpSpPr>
        <p:sp>
          <p:nvSpPr>
            <p:cNvPr id="12" name="Freeform 6"/>
            <p:cNvSpPr>
              <a:spLocks/>
            </p:cNvSpPr>
            <p:nvPr userDrawn="1"/>
          </p:nvSpPr>
          <p:spPr bwMode="auto">
            <a:xfrm>
              <a:off x="1900471" y="3975421"/>
              <a:ext cx="1225502" cy="656717"/>
            </a:xfrm>
            <a:custGeom>
              <a:avLst/>
              <a:gdLst>
                <a:gd name="T0" fmla="*/ 138 w 189"/>
                <a:gd name="T1" fmla="*/ 0 h 101"/>
                <a:gd name="T2" fmla="*/ 94 w 189"/>
                <a:gd name="T3" fmla="*/ 26 h 101"/>
                <a:gd name="T4" fmla="*/ 75 w 189"/>
                <a:gd name="T5" fmla="*/ 21 h 101"/>
                <a:gd name="T6" fmla="*/ 40 w 189"/>
                <a:gd name="T7" fmla="*/ 42 h 101"/>
                <a:gd name="T8" fmla="*/ 29 w 189"/>
                <a:gd name="T9" fmla="*/ 40 h 101"/>
                <a:gd name="T10" fmla="*/ 0 w 189"/>
                <a:gd name="T11" fmla="*/ 64 h 101"/>
                <a:gd name="T12" fmla="*/ 11 w 189"/>
                <a:gd name="T13" fmla="*/ 62 h 101"/>
                <a:gd name="T14" fmla="*/ 30 w 189"/>
                <a:gd name="T15" fmla="*/ 66 h 101"/>
                <a:gd name="T16" fmla="*/ 82 w 189"/>
                <a:gd name="T17" fmla="*/ 39 h 101"/>
                <a:gd name="T18" fmla="*/ 145 w 189"/>
                <a:gd name="T19" fmla="*/ 101 h 101"/>
                <a:gd name="T20" fmla="*/ 189 w 189"/>
                <a:gd name="T21" fmla="*/ 51 h 101"/>
                <a:gd name="T22" fmla="*/ 138 w 189"/>
                <a:gd name="T23"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9" h="101">
                  <a:moveTo>
                    <a:pt x="138" y="0"/>
                  </a:moveTo>
                  <a:cubicBezTo>
                    <a:pt x="119" y="0"/>
                    <a:pt x="103" y="10"/>
                    <a:pt x="94" y="26"/>
                  </a:cubicBezTo>
                  <a:cubicBezTo>
                    <a:pt x="89" y="23"/>
                    <a:pt x="82" y="21"/>
                    <a:pt x="75" y="21"/>
                  </a:cubicBezTo>
                  <a:cubicBezTo>
                    <a:pt x="60" y="21"/>
                    <a:pt x="46" y="30"/>
                    <a:pt x="40" y="42"/>
                  </a:cubicBezTo>
                  <a:cubicBezTo>
                    <a:pt x="36" y="41"/>
                    <a:pt x="33" y="40"/>
                    <a:pt x="29" y="40"/>
                  </a:cubicBezTo>
                  <a:cubicBezTo>
                    <a:pt x="15" y="40"/>
                    <a:pt x="3" y="50"/>
                    <a:pt x="0" y="64"/>
                  </a:cubicBezTo>
                  <a:cubicBezTo>
                    <a:pt x="3" y="63"/>
                    <a:pt x="7" y="62"/>
                    <a:pt x="11" y="62"/>
                  </a:cubicBezTo>
                  <a:cubicBezTo>
                    <a:pt x="17" y="62"/>
                    <a:pt x="24" y="64"/>
                    <a:pt x="30" y="66"/>
                  </a:cubicBezTo>
                  <a:cubicBezTo>
                    <a:pt x="42" y="49"/>
                    <a:pt x="61" y="39"/>
                    <a:pt x="82" y="39"/>
                  </a:cubicBezTo>
                  <a:cubicBezTo>
                    <a:pt x="117" y="39"/>
                    <a:pt x="145" y="67"/>
                    <a:pt x="145" y="101"/>
                  </a:cubicBezTo>
                  <a:cubicBezTo>
                    <a:pt x="170" y="98"/>
                    <a:pt x="189" y="77"/>
                    <a:pt x="189" y="51"/>
                  </a:cubicBezTo>
                  <a:cubicBezTo>
                    <a:pt x="189" y="22"/>
                    <a:pt x="167" y="0"/>
                    <a:pt x="138"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defTabSz="1218987"/>
              <a:endParaRPr lang="en-US" sz="2400">
                <a:solidFill>
                  <a:srgbClr val="292929"/>
                </a:solidFill>
              </a:endParaRPr>
            </a:p>
          </p:txBody>
        </p:sp>
        <p:sp>
          <p:nvSpPr>
            <p:cNvPr id="15" name="Freeform 7"/>
            <p:cNvSpPr>
              <a:spLocks/>
            </p:cNvSpPr>
            <p:nvPr userDrawn="1"/>
          </p:nvSpPr>
          <p:spPr bwMode="auto">
            <a:xfrm>
              <a:off x="1411369" y="4269433"/>
              <a:ext cx="1390368" cy="741896"/>
            </a:xfrm>
            <a:custGeom>
              <a:avLst/>
              <a:gdLst>
                <a:gd name="T0" fmla="*/ 157 w 214"/>
                <a:gd name="T1" fmla="*/ 0 h 114"/>
                <a:gd name="T2" fmla="*/ 107 w 214"/>
                <a:gd name="T3" fmla="*/ 29 h 114"/>
                <a:gd name="T4" fmla="*/ 86 w 214"/>
                <a:gd name="T5" fmla="*/ 23 h 114"/>
                <a:gd name="T6" fmla="*/ 46 w 214"/>
                <a:gd name="T7" fmla="*/ 48 h 114"/>
                <a:gd name="T8" fmla="*/ 34 w 214"/>
                <a:gd name="T9" fmla="*/ 45 h 114"/>
                <a:gd name="T10" fmla="*/ 0 w 214"/>
                <a:gd name="T11" fmla="*/ 80 h 114"/>
                <a:gd name="T12" fmla="*/ 34 w 214"/>
                <a:gd name="T13" fmla="*/ 114 h 114"/>
                <a:gd name="T14" fmla="*/ 86 w 214"/>
                <a:gd name="T15" fmla="*/ 114 h 114"/>
                <a:gd name="T16" fmla="*/ 157 w 214"/>
                <a:gd name="T17" fmla="*/ 114 h 114"/>
                <a:gd name="T18" fmla="*/ 214 w 214"/>
                <a:gd name="T19" fmla="*/ 57 h 114"/>
                <a:gd name="T20" fmla="*/ 157 w 214"/>
                <a:gd name="T21"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4" h="114">
                  <a:moveTo>
                    <a:pt x="157" y="0"/>
                  </a:moveTo>
                  <a:cubicBezTo>
                    <a:pt x="136" y="0"/>
                    <a:pt x="117" y="11"/>
                    <a:pt x="107" y="29"/>
                  </a:cubicBezTo>
                  <a:cubicBezTo>
                    <a:pt x="101" y="25"/>
                    <a:pt x="94" y="23"/>
                    <a:pt x="86" y="23"/>
                  </a:cubicBezTo>
                  <a:cubicBezTo>
                    <a:pt x="69" y="23"/>
                    <a:pt x="54" y="33"/>
                    <a:pt x="46" y="48"/>
                  </a:cubicBezTo>
                  <a:cubicBezTo>
                    <a:pt x="42" y="46"/>
                    <a:pt x="38" y="45"/>
                    <a:pt x="34" y="45"/>
                  </a:cubicBezTo>
                  <a:cubicBezTo>
                    <a:pt x="15" y="45"/>
                    <a:pt x="0" y="61"/>
                    <a:pt x="0" y="80"/>
                  </a:cubicBezTo>
                  <a:cubicBezTo>
                    <a:pt x="0" y="99"/>
                    <a:pt x="15" y="114"/>
                    <a:pt x="34" y="114"/>
                  </a:cubicBezTo>
                  <a:cubicBezTo>
                    <a:pt x="86" y="114"/>
                    <a:pt x="86" y="114"/>
                    <a:pt x="86" y="114"/>
                  </a:cubicBezTo>
                  <a:cubicBezTo>
                    <a:pt x="157" y="114"/>
                    <a:pt x="157" y="114"/>
                    <a:pt x="157" y="114"/>
                  </a:cubicBezTo>
                  <a:cubicBezTo>
                    <a:pt x="189" y="114"/>
                    <a:pt x="214" y="89"/>
                    <a:pt x="214" y="57"/>
                  </a:cubicBezTo>
                  <a:cubicBezTo>
                    <a:pt x="214" y="25"/>
                    <a:pt x="189" y="0"/>
                    <a:pt x="157"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defTabSz="1218987"/>
              <a:endParaRPr lang="en-US" sz="2400">
                <a:solidFill>
                  <a:srgbClr val="292929"/>
                </a:solidFill>
              </a:endParaRPr>
            </a:p>
          </p:txBody>
        </p:sp>
      </p:grpSp>
    </p:spTree>
    <p:extLst>
      <p:ext uri="{BB962C8B-B14F-4D97-AF65-F5344CB8AC3E}">
        <p14:creationId xmlns:p14="http://schemas.microsoft.com/office/powerpoint/2010/main" val="899403362"/>
      </p:ext>
    </p:extLst>
  </p:cSld>
  <p:clrMapOvr>
    <a:masterClrMapping/>
  </p:clrMapOvr>
  <p:transition>
    <p:fade/>
  </p:transition>
  <p:timing>
    <p:tnLst>
      <p:par>
        <p:cTn id="1" dur="indefinite" restart="never" nodeType="tmRoot"/>
      </p:par>
    </p:tn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userDrawn="1">
  <p:cSld name="2_Demo, Video etc. &quot;special&quot; slides">
    <p:bg>
      <p:bgPr>
        <a:solidFill>
          <a:srgbClr val="8CC600">
            <a:alpha val="99000"/>
          </a:srgbClr>
        </a:soli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2"/>
            </p:custDataLst>
            <p:extLst/>
          </p:nvPr>
        </p:nvGraphicFramePr>
        <p:xfrm>
          <a:off x="0" y="0"/>
          <a:ext cx="158791" cy="158750"/>
        </p:xfrm>
        <a:graphic>
          <a:graphicData uri="http://schemas.openxmlformats.org/presentationml/2006/ole">
            <mc:AlternateContent xmlns:mc="http://schemas.openxmlformats.org/markup-compatibility/2006">
              <mc:Choice xmlns:v="urn:schemas-microsoft-com:vml" Requires="v">
                <p:oleObj spid="_x0000_s71717" name="think-cell Slide" r:id="rId8" imgW="270" imgH="270" progId="TCLayout.ActiveDocument.1">
                  <p:embed/>
                </p:oleObj>
              </mc:Choice>
              <mc:Fallback>
                <p:oleObj name="think-cell Slide" r:id="rId8" imgW="270" imgH="270" progId="TCLayout.ActiveDocument.1">
                  <p:embed/>
                  <p:pic>
                    <p:nvPicPr>
                      <p:cNvPr id="0" name=""/>
                      <p:cNvPicPr/>
                      <p:nvPr/>
                    </p:nvPicPr>
                    <p:blipFill>
                      <a:blip r:embed="rId9"/>
                      <a:stretch>
                        <a:fillRect/>
                      </a:stretch>
                    </p:blipFill>
                    <p:spPr>
                      <a:xfrm>
                        <a:off x="0" y="0"/>
                        <a:ext cx="158791" cy="158750"/>
                      </a:xfrm>
                      <a:prstGeom prst="rect">
                        <a:avLst/>
                      </a:prstGeom>
                    </p:spPr>
                  </p:pic>
                </p:oleObj>
              </mc:Fallback>
            </mc:AlternateContent>
          </a:graphicData>
        </a:graphic>
      </p:graphicFrame>
      <p:sp>
        <p:nvSpPr>
          <p:cNvPr id="2" name="Title 1"/>
          <p:cNvSpPr>
            <a:spLocks noGrp="1"/>
          </p:cNvSpPr>
          <p:nvPr>
            <p:ph type="ctrTitle"/>
            <p:custDataLst>
              <p:tags r:id="rId3"/>
            </p:custDataLst>
          </p:nvPr>
        </p:nvSpPr>
        <p:spPr>
          <a:xfrm>
            <a:off x="1554885" y="1645920"/>
            <a:ext cx="5945148" cy="1477328"/>
          </a:xfrm>
        </p:spPr>
        <p:txBody>
          <a:bodyPr anchor="b" anchorCtr="0">
            <a:spAutoFit/>
          </a:bodyPr>
          <a:lstStyle>
            <a:lvl1pPr>
              <a:lnSpc>
                <a:spcPct val="100000"/>
              </a:lnSpc>
              <a:defRPr sz="4800" baseline="0">
                <a:solidFill>
                  <a:schemeClr val="bg1">
                    <a:alpha val="98000"/>
                  </a:schemeClr>
                </a:solidFill>
              </a:defRPr>
            </a:lvl1pPr>
          </a:lstStyle>
          <a:p>
            <a:r>
              <a:rPr lang="en-US" dirty="0" smtClean="0"/>
              <a:t>Click to edit Master title style</a:t>
            </a:r>
            <a:endParaRPr lang="en-US" dirty="0"/>
          </a:p>
        </p:txBody>
      </p:sp>
      <p:sp>
        <p:nvSpPr>
          <p:cNvPr id="3" name="Subtitle 2"/>
          <p:cNvSpPr>
            <a:spLocks noGrp="1"/>
          </p:cNvSpPr>
          <p:nvPr>
            <p:ph type="subTitle" idx="1"/>
            <p:custDataLst>
              <p:tags r:id="rId4"/>
            </p:custDataLst>
          </p:nvPr>
        </p:nvSpPr>
        <p:spPr>
          <a:xfrm>
            <a:off x="1554885" y="5303520"/>
            <a:ext cx="5945148" cy="369332"/>
          </a:xfrm>
        </p:spPr>
        <p:txBody>
          <a:bodyPr>
            <a:spAutoFit/>
          </a:bodyPr>
          <a:lstStyle>
            <a:lvl1pPr marL="0" indent="0" algn="l" defTabSz="914363" rtl="0" eaLnBrk="1" latinLnBrk="0" hangingPunct="1">
              <a:lnSpc>
                <a:spcPct val="100000"/>
              </a:lnSpc>
              <a:spcBef>
                <a:spcPts val="0"/>
              </a:spcBef>
              <a:buSzPct val="80000"/>
              <a:buFont typeface="Arial" pitchFamily="34" charset="0"/>
              <a:buNone/>
              <a:defRPr lang="en-US" sz="2400" kern="1200" dirty="0">
                <a:solidFill>
                  <a:schemeClr val="bg1">
                    <a:alpha val="99000"/>
                  </a:schemeClr>
                </a:solidFill>
                <a:latin typeface="+mn-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dirty="0" smtClean="0"/>
              <a:t>Click to edit Master subtitle style</a:t>
            </a:r>
            <a:endParaRPr lang="en-US" dirty="0"/>
          </a:p>
        </p:txBody>
      </p:sp>
      <p:sp>
        <p:nvSpPr>
          <p:cNvPr id="7" name="Text Placeholder 6"/>
          <p:cNvSpPr>
            <a:spLocks noGrp="1"/>
          </p:cNvSpPr>
          <p:nvPr>
            <p:ph type="body" sz="quarter" idx="10" hasCustomPrompt="1"/>
            <p:custDataLst>
              <p:tags r:id="rId5"/>
            </p:custDataLst>
          </p:nvPr>
        </p:nvSpPr>
        <p:spPr>
          <a:xfrm>
            <a:off x="1554885" y="4206241"/>
            <a:ext cx="8874849" cy="1015663"/>
          </a:xfrm>
        </p:spPr>
        <p:txBody>
          <a:bodyPr anchor="t" anchorCtr="0">
            <a:spAutoFit/>
            <a:scene3d>
              <a:camera prst="orthographicFront"/>
              <a:lightRig rig="flat" dir="t"/>
            </a:scene3d>
            <a:sp3d>
              <a:contourClr>
                <a:schemeClr val="bg2"/>
              </a:contourClr>
            </a:sp3d>
          </a:bodyPr>
          <a:lstStyle>
            <a:lvl1pPr marL="0" indent="0" algn="l">
              <a:lnSpc>
                <a:spcPct val="100000"/>
              </a:lnSpc>
              <a:buFont typeface="Arial" pitchFamily="34" charset="0"/>
              <a:buNone/>
              <a:defRPr kumimoji="0" lang="en-US" sz="6600" b="0" i="0" u="none" strike="noStrike" kern="1200" cap="none" spc="-642" normalizeH="0" baseline="0" noProof="0" dirty="0" smtClean="0">
                <a:ln w="11430"/>
                <a:solidFill>
                  <a:schemeClr val="accent4">
                    <a:lumMod val="40000"/>
                    <a:lumOff val="60000"/>
                    <a:alpha val="99000"/>
                  </a:schemeClr>
                </a:solidFill>
                <a:effectLst/>
                <a:uLnTx/>
                <a:uFillTx/>
                <a:latin typeface="Segoe UI Light" pitchFamily="34" charset="0"/>
                <a:ea typeface="+mn-ea"/>
                <a:cs typeface="+mn-cs"/>
              </a:defRPr>
            </a:lvl1pPr>
          </a:lstStyle>
          <a:p>
            <a:pPr lvl="0"/>
            <a:r>
              <a:rPr lang="en-US" dirty="0" smtClean="0"/>
              <a:t>click to…</a:t>
            </a:r>
          </a:p>
        </p:txBody>
      </p:sp>
      <p:sp>
        <p:nvSpPr>
          <p:cNvPr id="8" name="Freeform 6"/>
          <p:cNvSpPr>
            <a:spLocks noEditPoints="1"/>
          </p:cNvSpPr>
          <p:nvPr userDrawn="1">
            <p:custDataLst>
              <p:tags r:id="rId6"/>
            </p:custDataLst>
          </p:nvPr>
        </p:nvSpPr>
        <p:spPr bwMode="auto">
          <a:xfrm>
            <a:off x="8294113" y="2008094"/>
            <a:ext cx="2269668" cy="2169610"/>
          </a:xfrm>
          <a:custGeom>
            <a:avLst/>
            <a:gdLst>
              <a:gd name="T0" fmla="*/ 150 w 154"/>
              <a:gd name="T1" fmla="*/ 40 h 148"/>
              <a:gd name="T2" fmla="*/ 91 w 154"/>
              <a:gd name="T3" fmla="*/ 40 h 148"/>
              <a:gd name="T4" fmla="*/ 124 w 154"/>
              <a:gd name="T5" fmla="*/ 3 h 148"/>
              <a:gd name="T6" fmla="*/ 120 w 154"/>
              <a:gd name="T7" fmla="*/ 0 h 148"/>
              <a:gd name="T8" fmla="*/ 77 w 154"/>
              <a:gd name="T9" fmla="*/ 39 h 148"/>
              <a:gd name="T10" fmla="*/ 36 w 154"/>
              <a:gd name="T11" fmla="*/ 0 h 148"/>
              <a:gd name="T12" fmla="*/ 32 w 154"/>
              <a:gd name="T13" fmla="*/ 3 h 148"/>
              <a:gd name="T14" fmla="*/ 66 w 154"/>
              <a:gd name="T15" fmla="*/ 40 h 148"/>
              <a:gd name="T16" fmla="*/ 4 w 154"/>
              <a:gd name="T17" fmla="*/ 40 h 148"/>
              <a:gd name="T18" fmla="*/ 0 w 154"/>
              <a:gd name="T19" fmla="*/ 44 h 148"/>
              <a:gd name="T20" fmla="*/ 0 w 154"/>
              <a:gd name="T21" fmla="*/ 144 h 148"/>
              <a:gd name="T22" fmla="*/ 4 w 154"/>
              <a:gd name="T23" fmla="*/ 148 h 148"/>
              <a:gd name="T24" fmla="*/ 150 w 154"/>
              <a:gd name="T25" fmla="*/ 148 h 148"/>
              <a:gd name="T26" fmla="*/ 154 w 154"/>
              <a:gd name="T27" fmla="*/ 144 h 148"/>
              <a:gd name="T28" fmla="*/ 154 w 154"/>
              <a:gd name="T29" fmla="*/ 44 h 148"/>
              <a:gd name="T30" fmla="*/ 150 w 154"/>
              <a:gd name="T31" fmla="*/ 40 h 148"/>
              <a:gd name="T32" fmla="*/ 145 w 154"/>
              <a:gd name="T33" fmla="*/ 135 h 148"/>
              <a:gd name="T34" fmla="*/ 141 w 154"/>
              <a:gd name="T35" fmla="*/ 139 h 148"/>
              <a:gd name="T36" fmla="*/ 13 w 154"/>
              <a:gd name="T37" fmla="*/ 139 h 148"/>
              <a:gd name="T38" fmla="*/ 9 w 154"/>
              <a:gd name="T39" fmla="*/ 135 h 148"/>
              <a:gd name="T40" fmla="*/ 9 w 154"/>
              <a:gd name="T41" fmla="*/ 52 h 148"/>
              <a:gd name="T42" fmla="*/ 13 w 154"/>
              <a:gd name="T43" fmla="*/ 48 h 148"/>
              <a:gd name="T44" fmla="*/ 141 w 154"/>
              <a:gd name="T45" fmla="*/ 48 h 148"/>
              <a:gd name="T46" fmla="*/ 145 w 154"/>
              <a:gd name="T47" fmla="*/ 52 h 148"/>
              <a:gd name="T48" fmla="*/ 145 w 154"/>
              <a:gd name="T49" fmla="*/ 135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4" h="148">
                <a:moveTo>
                  <a:pt x="150" y="40"/>
                </a:moveTo>
                <a:cubicBezTo>
                  <a:pt x="91" y="40"/>
                  <a:pt x="91" y="40"/>
                  <a:pt x="91" y="40"/>
                </a:cubicBezTo>
                <a:cubicBezTo>
                  <a:pt x="124" y="3"/>
                  <a:pt x="124" y="3"/>
                  <a:pt x="124" y="3"/>
                </a:cubicBezTo>
                <a:cubicBezTo>
                  <a:pt x="120" y="0"/>
                  <a:pt x="120" y="0"/>
                  <a:pt x="120" y="0"/>
                </a:cubicBezTo>
                <a:cubicBezTo>
                  <a:pt x="77" y="39"/>
                  <a:pt x="77" y="39"/>
                  <a:pt x="77" y="39"/>
                </a:cubicBezTo>
                <a:cubicBezTo>
                  <a:pt x="36" y="0"/>
                  <a:pt x="36" y="0"/>
                  <a:pt x="36" y="0"/>
                </a:cubicBezTo>
                <a:cubicBezTo>
                  <a:pt x="32" y="3"/>
                  <a:pt x="32" y="3"/>
                  <a:pt x="32" y="3"/>
                </a:cubicBezTo>
                <a:cubicBezTo>
                  <a:pt x="66" y="40"/>
                  <a:pt x="66" y="40"/>
                  <a:pt x="66" y="40"/>
                </a:cubicBezTo>
                <a:cubicBezTo>
                  <a:pt x="4" y="40"/>
                  <a:pt x="4" y="40"/>
                  <a:pt x="4" y="40"/>
                </a:cubicBezTo>
                <a:cubicBezTo>
                  <a:pt x="2" y="40"/>
                  <a:pt x="0" y="42"/>
                  <a:pt x="0" y="44"/>
                </a:cubicBezTo>
                <a:cubicBezTo>
                  <a:pt x="0" y="144"/>
                  <a:pt x="0" y="144"/>
                  <a:pt x="0" y="144"/>
                </a:cubicBezTo>
                <a:cubicBezTo>
                  <a:pt x="0" y="146"/>
                  <a:pt x="2" y="148"/>
                  <a:pt x="4" y="148"/>
                </a:cubicBezTo>
                <a:cubicBezTo>
                  <a:pt x="150" y="148"/>
                  <a:pt x="150" y="148"/>
                  <a:pt x="150" y="148"/>
                </a:cubicBezTo>
                <a:cubicBezTo>
                  <a:pt x="152" y="148"/>
                  <a:pt x="154" y="146"/>
                  <a:pt x="154" y="144"/>
                </a:cubicBezTo>
                <a:cubicBezTo>
                  <a:pt x="154" y="44"/>
                  <a:pt x="154" y="44"/>
                  <a:pt x="154" y="44"/>
                </a:cubicBezTo>
                <a:cubicBezTo>
                  <a:pt x="154" y="42"/>
                  <a:pt x="152" y="40"/>
                  <a:pt x="150" y="40"/>
                </a:cubicBezTo>
                <a:close/>
                <a:moveTo>
                  <a:pt x="145" y="135"/>
                </a:moveTo>
                <a:cubicBezTo>
                  <a:pt x="145" y="137"/>
                  <a:pt x="143" y="139"/>
                  <a:pt x="141" y="139"/>
                </a:cubicBezTo>
                <a:cubicBezTo>
                  <a:pt x="13" y="139"/>
                  <a:pt x="13" y="139"/>
                  <a:pt x="13" y="139"/>
                </a:cubicBezTo>
                <a:cubicBezTo>
                  <a:pt x="11" y="139"/>
                  <a:pt x="9" y="137"/>
                  <a:pt x="9" y="135"/>
                </a:cubicBezTo>
                <a:cubicBezTo>
                  <a:pt x="9" y="52"/>
                  <a:pt x="9" y="52"/>
                  <a:pt x="9" y="52"/>
                </a:cubicBezTo>
                <a:cubicBezTo>
                  <a:pt x="9" y="50"/>
                  <a:pt x="11" y="48"/>
                  <a:pt x="13" y="48"/>
                </a:cubicBezTo>
                <a:cubicBezTo>
                  <a:pt x="141" y="48"/>
                  <a:pt x="141" y="48"/>
                  <a:pt x="141" y="48"/>
                </a:cubicBezTo>
                <a:cubicBezTo>
                  <a:pt x="143" y="48"/>
                  <a:pt x="145" y="50"/>
                  <a:pt x="145" y="52"/>
                </a:cubicBezTo>
                <a:lnTo>
                  <a:pt x="145" y="13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87"/>
            <a:endParaRPr lang="en-US" sz="2400">
              <a:solidFill>
                <a:srgbClr val="292929"/>
              </a:solidFill>
            </a:endParaRPr>
          </a:p>
        </p:txBody>
      </p:sp>
    </p:spTree>
    <p:extLst>
      <p:ext uri="{BB962C8B-B14F-4D97-AF65-F5344CB8AC3E}">
        <p14:creationId xmlns:p14="http://schemas.microsoft.com/office/powerpoint/2010/main" val="873383163"/>
      </p:ext>
    </p:extLst>
  </p:cSld>
  <p:clrMapOvr>
    <a:masterClrMapping/>
  </p:clrMapOvr>
  <p:transition>
    <p:fade/>
  </p:transition>
  <p:timing>
    <p:tnLst>
      <p:par>
        <p:cTn id="1" dur="indefinite" restart="never" nodeType="tmRoot"/>
      </p:par>
    </p:tn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userDrawn="1">
  <p:cSld name="3_Demo, Video etc. &quot;special&quot; slides">
    <p:bg>
      <p:bgPr>
        <a:solidFill>
          <a:schemeClr val="accent2">
            <a:alpha val="99000"/>
          </a:schemeClr>
        </a:soli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2"/>
            </p:custDataLst>
            <p:extLst/>
          </p:nvPr>
        </p:nvGraphicFramePr>
        <p:xfrm>
          <a:off x="0" y="0"/>
          <a:ext cx="158791" cy="158750"/>
        </p:xfrm>
        <a:graphic>
          <a:graphicData uri="http://schemas.openxmlformats.org/presentationml/2006/ole">
            <mc:AlternateContent xmlns:mc="http://schemas.openxmlformats.org/markup-compatibility/2006">
              <mc:Choice xmlns:v="urn:schemas-microsoft-com:vml" Requires="v">
                <p:oleObj spid="_x0000_s72741" name="think-cell Slide" r:id="rId8" imgW="270" imgH="270" progId="TCLayout.ActiveDocument.1">
                  <p:embed/>
                </p:oleObj>
              </mc:Choice>
              <mc:Fallback>
                <p:oleObj name="think-cell Slide" r:id="rId8" imgW="270" imgH="270" progId="TCLayout.ActiveDocument.1">
                  <p:embed/>
                  <p:pic>
                    <p:nvPicPr>
                      <p:cNvPr id="0" name=""/>
                      <p:cNvPicPr/>
                      <p:nvPr/>
                    </p:nvPicPr>
                    <p:blipFill>
                      <a:blip r:embed="rId9"/>
                      <a:stretch>
                        <a:fillRect/>
                      </a:stretch>
                    </p:blipFill>
                    <p:spPr>
                      <a:xfrm>
                        <a:off x="0" y="0"/>
                        <a:ext cx="158791" cy="158750"/>
                      </a:xfrm>
                      <a:prstGeom prst="rect">
                        <a:avLst/>
                      </a:prstGeom>
                    </p:spPr>
                  </p:pic>
                </p:oleObj>
              </mc:Fallback>
            </mc:AlternateContent>
          </a:graphicData>
        </a:graphic>
      </p:graphicFrame>
      <p:sp>
        <p:nvSpPr>
          <p:cNvPr id="2" name="Title 1"/>
          <p:cNvSpPr>
            <a:spLocks noGrp="1"/>
          </p:cNvSpPr>
          <p:nvPr>
            <p:ph type="ctrTitle"/>
            <p:custDataLst>
              <p:tags r:id="rId3"/>
            </p:custDataLst>
          </p:nvPr>
        </p:nvSpPr>
        <p:spPr>
          <a:xfrm>
            <a:off x="1554885" y="1645920"/>
            <a:ext cx="5945148" cy="1477328"/>
          </a:xfrm>
        </p:spPr>
        <p:txBody>
          <a:bodyPr anchor="b" anchorCtr="0">
            <a:spAutoFit/>
          </a:bodyPr>
          <a:lstStyle>
            <a:lvl1pPr>
              <a:lnSpc>
                <a:spcPct val="100000"/>
              </a:lnSpc>
              <a:defRPr sz="4800" baseline="0">
                <a:solidFill>
                  <a:schemeClr val="bg1">
                    <a:alpha val="98000"/>
                  </a:schemeClr>
                </a:solidFill>
              </a:defRPr>
            </a:lvl1pPr>
          </a:lstStyle>
          <a:p>
            <a:r>
              <a:rPr lang="en-US" dirty="0" smtClean="0"/>
              <a:t>Click to edit Master title style</a:t>
            </a:r>
            <a:endParaRPr lang="en-US" dirty="0"/>
          </a:p>
        </p:txBody>
      </p:sp>
      <p:sp>
        <p:nvSpPr>
          <p:cNvPr id="3" name="Subtitle 2"/>
          <p:cNvSpPr>
            <a:spLocks noGrp="1"/>
          </p:cNvSpPr>
          <p:nvPr>
            <p:ph type="subTitle" idx="1"/>
            <p:custDataLst>
              <p:tags r:id="rId4"/>
            </p:custDataLst>
          </p:nvPr>
        </p:nvSpPr>
        <p:spPr>
          <a:xfrm>
            <a:off x="1554885" y="5303520"/>
            <a:ext cx="5945148" cy="369332"/>
          </a:xfrm>
        </p:spPr>
        <p:txBody>
          <a:bodyPr>
            <a:spAutoFit/>
          </a:bodyPr>
          <a:lstStyle>
            <a:lvl1pPr marL="0" indent="0" algn="l" defTabSz="914363" rtl="0" eaLnBrk="1" latinLnBrk="0" hangingPunct="1">
              <a:lnSpc>
                <a:spcPct val="100000"/>
              </a:lnSpc>
              <a:spcBef>
                <a:spcPts val="0"/>
              </a:spcBef>
              <a:buSzPct val="80000"/>
              <a:buFont typeface="Arial" pitchFamily="34" charset="0"/>
              <a:buNone/>
              <a:defRPr lang="en-US" sz="2400" kern="1200" dirty="0">
                <a:solidFill>
                  <a:schemeClr val="bg1">
                    <a:alpha val="99000"/>
                  </a:schemeClr>
                </a:solidFill>
                <a:latin typeface="+mn-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dirty="0" smtClean="0"/>
              <a:t>Click to edit Master subtitle style</a:t>
            </a:r>
            <a:endParaRPr lang="en-US" dirty="0"/>
          </a:p>
        </p:txBody>
      </p:sp>
      <p:sp>
        <p:nvSpPr>
          <p:cNvPr id="7" name="Text Placeholder 6"/>
          <p:cNvSpPr>
            <a:spLocks noGrp="1"/>
          </p:cNvSpPr>
          <p:nvPr>
            <p:ph type="body" sz="quarter" idx="10" hasCustomPrompt="1"/>
            <p:custDataLst>
              <p:tags r:id="rId5"/>
            </p:custDataLst>
          </p:nvPr>
        </p:nvSpPr>
        <p:spPr>
          <a:xfrm>
            <a:off x="1554885" y="4206241"/>
            <a:ext cx="8874849" cy="1015663"/>
          </a:xfrm>
        </p:spPr>
        <p:txBody>
          <a:bodyPr anchor="t" anchorCtr="0">
            <a:spAutoFit/>
            <a:scene3d>
              <a:camera prst="orthographicFront"/>
              <a:lightRig rig="flat" dir="t"/>
            </a:scene3d>
            <a:sp3d>
              <a:contourClr>
                <a:schemeClr val="bg2"/>
              </a:contourClr>
            </a:sp3d>
          </a:bodyPr>
          <a:lstStyle>
            <a:lvl1pPr marL="0" indent="0" algn="l">
              <a:lnSpc>
                <a:spcPct val="100000"/>
              </a:lnSpc>
              <a:buFont typeface="Arial" pitchFamily="34" charset="0"/>
              <a:buNone/>
              <a:defRPr kumimoji="0" lang="en-US" sz="6600" b="0" i="0" u="none" strike="noStrike" kern="1200" cap="none" spc="-642" normalizeH="0" baseline="0" noProof="0" dirty="0" smtClean="0">
                <a:ln w="11430"/>
                <a:solidFill>
                  <a:schemeClr val="accent2">
                    <a:lumMod val="40000"/>
                    <a:lumOff val="60000"/>
                    <a:alpha val="99000"/>
                  </a:schemeClr>
                </a:solidFill>
                <a:effectLst/>
                <a:uLnTx/>
                <a:uFillTx/>
                <a:latin typeface="Segoe UI Light" pitchFamily="34" charset="0"/>
                <a:ea typeface="+mn-ea"/>
                <a:cs typeface="+mn-cs"/>
              </a:defRPr>
            </a:lvl1pPr>
          </a:lstStyle>
          <a:p>
            <a:pPr lvl="0"/>
            <a:r>
              <a:rPr lang="en-US" dirty="0" smtClean="0"/>
              <a:t>click to…</a:t>
            </a:r>
          </a:p>
        </p:txBody>
      </p:sp>
      <p:grpSp>
        <p:nvGrpSpPr>
          <p:cNvPr id="8" name="Group 7"/>
          <p:cNvGrpSpPr/>
          <p:nvPr userDrawn="1">
            <p:custDataLst>
              <p:tags r:id="rId6"/>
            </p:custDataLst>
          </p:nvPr>
        </p:nvGrpSpPr>
        <p:grpSpPr bwMode="black">
          <a:xfrm>
            <a:off x="7906631" y="2242931"/>
            <a:ext cx="3177742" cy="1934622"/>
            <a:chOff x="10387012" y="4179358"/>
            <a:chExt cx="974726" cy="593725"/>
          </a:xfrm>
          <a:solidFill>
            <a:srgbClr val="FFFFFF"/>
          </a:solidFill>
        </p:grpSpPr>
        <p:sp>
          <p:nvSpPr>
            <p:cNvPr id="9" name="Freeform 26"/>
            <p:cNvSpPr>
              <a:spLocks/>
            </p:cNvSpPr>
            <p:nvPr/>
          </p:nvSpPr>
          <p:spPr bwMode="black">
            <a:xfrm>
              <a:off x="10506075" y="4258733"/>
              <a:ext cx="706438" cy="514350"/>
            </a:xfrm>
            <a:custGeom>
              <a:avLst/>
              <a:gdLst>
                <a:gd name="T0" fmla="*/ 183 w 188"/>
                <a:gd name="T1" fmla="*/ 84 h 137"/>
                <a:gd name="T2" fmla="*/ 104 w 188"/>
                <a:gd name="T3" fmla="*/ 27 h 137"/>
                <a:gd name="T4" fmla="*/ 86 w 188"/>
                <a:gd name="T5" fmla="*/ 19 h 137"/>
                <a:gd name="T6" fmla="*/ 59 w 188"/>
                <a:gd name="T7" fmla="*/ 34 h 137"/>
                <a:gd name="T8" fmla="*/ 56 w 188"/>
                <a:gd name="T9" fmla="*/ 36 h 137"/>
                <a:gd name="T10" fmla="*/ 43 w 188"/>
                <a:gd name="T11" fmla="*/ 38 h 137"/>
                <a:gd name="T12" fmla="*/ 43 w 188"/>
                <a:gd name="T13" fmla="*/ 38 h 137"/>
                <a:gd name="T14" fmla="*/ 26 w 188"/>
                <a:gd name="T15" fmla="*/ 27 h 137"/>
                <a:gd name="T16" fmla="*/ 24 w 188"/>
                <a:gd name="T17" fmla="*/ 14 h 137"/>
                <a:gd name="T18" fmla="*/ 31 w 188"/>
                <a:gd name="T19" fmla="*/ 0 h 137"/>
                <a:gd name="T20" fmla="*/ 21 w 188"/>
                <a:gd name="T21" fmla="*/ 0 h 137"/>
                <a:gd name="T22" fmla="*/ 1 w 188"/>
                <a:gd name="T23" fmla="*/ 79 h 137"/>
                <a:gd name="T24" fmla="*/ 4 w 188"/>
                <a:gd name="T25" fmla="*/ 80 h 137"/>
                <a:gd name="T26" fmla="*/ 16 w 188"/>
                <a:gd name="T27" fmla="*/ 70 h 137"/>
                <a:gd name="T28" fmla="*/ 22 w 188"/>
                <a:gd name="T29" fmla="*/ 70 h 137"/>
                <a:gd name="T30" fmla="*/ 32 w 188"/>
                <a:gd name="T31" fmla="*/ 74 h 137"/>
                <a:gd name="T32" fmla="*/ 43 w 188"/>
                <a:gd name="T33" fmla="*/ 72 h 137"/>
                <a:gd name="T34" fmla="*/ 44 w 188"/>
                <a:gd name="T35" fmla="*/ 72 h 137"/>
                <a:gd name="T36" fmla="*/ 53 w 188"/>
                <a:gd name="T37" fmla="*/ 76 h 137"/>
                <a:gd name="T38" fmla="*/ 65 w 188"/>
                <a:gd name="T39" fmla="*/ 74 h 137"/>
                <a:gd name="T40" fmla="*/ 67 w 188"/>
                <a:gd name="T41" fmla="*/ 74 h 137"/>
                <a:gd name="T42" fmla="*/ 80 w 188"/>
                <a:gd name="T43" fmla="*/ 88 h 137"/>
                <a:gd name="T44" fmla="*/ 83 w 188"/>
                <a:gd name="T45" fmla="*/ 88 h 137"/>
                <a:gd name="T46" fmla="*/ 85 w 188"/>
                <a:gd name="T47" fmla="*/ 89 h 137"/>
                <a:gd name="T48" fmla="*/ 99 w 188"/>
                <a:gd name="T49" fmla="*/ 108 h 137"/>
                <a:gd name="T50" fmla="*/ 99 w 188"/>
                <a:gd name="T51" fmla="*/ 110 h 137"/>
                <a:gd name="T52" fmla="*/ 96 w 188"/>
                <a:gd name="T53" fmla="*/ 124 h 137"/>
                <a:gd name="T54" fmla="*/ 114 w 188"/>
                <a:gd name="T55" fmla="*/ 137 h 137"/>
                <a:gd name="T56" fmla="*/ 123 w 188"/>
                <a:gd name="T57" fmla="*/ 132 h 137"/>
                <a:gd name="T58" fmla="*/ 124 w 188"/>
                <a:gd name="T59" fmla="*/ 124 h 137"/>
                <a:gd name="T60" fmla="*/ 108 w 188"/>
                <a:gd name="T61" fmla="*/ 112 h 137"/>
                <a:gd name="T62" fmla="*/ 107 w 188"/>
                <a:gd name="T63" fmla="*/ 109 h 137"/>
                <a:gd name="T64" fmla="*/ 110 w 188"/>
                <a:gd name="T65" fmla="*/ 109 h 137"/>
                <a:gd name="T66" fmla="*/ 136 w 188"/>
                <a:gd name="T67" fmla="*/ 127 h 137"/>
                <a:gd name="T68" fmla="*/ 145 w 188"/>
                <a:gd name="T69" fmla="*/ 123 h 137"/>
                <a:gd name="T70" fmla="*/ 147 w 188"/>
                <a:gd name="T71" fmla="*/ 114 h 137"/>
                <a:gd name="T72" fmla="*/ 117 w 188"/>
                <a:gd name="T73" fmla="*/ 93 h 137"/>
                <a:gd name="T74" fmla="*/ 117 w 188"/>
                <a:gd name="T75" fmla="*/ 90 h 137"/>
                <a:gd name="T76" fmla="*/ 120 w 188"/>
                <a:gd name="T77" fmla="*/ 89 h 137"/>
                <a:gd name="T78" fmla="*/ 156 w 188"/>
                <a:gd name="T79" fmla="*/ 116 h 137"/>
                <a:gd name="T80" fmla="*/ 165 w 188"/>
                <a:gd name="T81" fmla="*/ 111 h 137"/>
                <a:gd name="T82" fmla="*/ 167 w 188"/>
                <a:gd name="T83" fmla="*/ 102 h 137"/>
                <a:gd name="T84" fmla="*/ 137 w 188"/>
                <a:gd name="T85" fmla="*/ 81 h 137"/>
                <a:gd name="T86" fmla="*/ 136 w 188"/>
                <a:gd name="T87" fmla="*/ 78 h 137"/>
                <a:gd name="T88" fmla="*/ 139 w 188"/>
                <a:gd name="T89" fmla="*/ 77 h 137"/>
                <a:gd name="T90" fmla="*/ 176 w 188"/>
                <a:gd name="T91" fmla="*/ 104 h 137"/>
                <a:gd name="T92" fmla="*/ 185 w 188"/>
                <a:gd name="T93" fmla="*/ 99 h 137"/>
                <a:gd name="T94" fmla="*/ 183 w 188"/>
                <a:gd name="T95" fmla="*/ 84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88" h="137">
                  <a:moveTo>
                    <a:pt x="183" y="84"/>
                  </a:moveTo>
                  <a:cubicBezTo>
                    <a:pt x="104" y="27"/>
                    <a:pt x="104" y="27"/>
                    <a:pt x="104" y="27"/>
                  </a:cubicBezTo>
                  <a:cubicBezTo>
                    <a:pt x="86" y="19"/>
                    <a:pt x="86" y="19"/>
                    <a:pt x="86" y="19"/>
                  </a:cubicBezTo>
                  <a:cubicBezTo>
                    <a:pt x="59" y="34"/>
                    <a:pt x="59" y="34"/>
                    <a:pt x="59" y="34"/>
                  </a:cubicBezTo>
                  <a:cubicBezTo>
                    <a:pt x="56" y="36"/>
                    <a:pt x="56" y="36"/>
                    <a:pt x="56" y="36"/>
                  </a:cubicBezTo>
                  <a:cubicBezTo>
                    <a:pt x="52" y="38"/>
                    <a:pt x="47" y="39"/>
                    <a:pt x="43" y="38"/>
                  </a:cubicBezTo>
                  <a:cubicBezTo>
                    <a:pt x="43" y="38"/>
                    <a:pt x="43" y="38"/>
                    <a:pt x="43" y="38"/>
                  </a:cubicBezTo>
                  <a:cubicBezTo>
                    <a:pt x="36" y="38"/>
                    <a:pt x="30" y="34"/>
                    <a:pt x="26" y="27"/>
                  </a:cubicBezTo>
                  <a:cubicBezTo>
                    <a:pt x="24" y="23"/>
                    <a:pt x="23" y="19"/>
                    <a:pt x="24" y="14"/>
                  </a:cubicBezTo>
                  <a:cubicBezTo>
                    <a:pt x="24" y="9"/>
                    <a:pt x="27" y="4"/>
                    <a:pt x="31" y="0"/>
                  </a:cubicBezTo>
                  <a:cubicBezTo>
                    <a:pt x="25" y="0"/>
                    <a:pt x="21" y="0"/>
                    <a:pt x="21" y="0"/>
                  </a:cubicBezTo>
                  <a:cubicBezTo>
                    <a:pt x="21" y="0"/>
                    <a:pt x="0" y="40"/>
                    <a:pt x="1" y="79"/>
                  </a:cubicBezTo>
                  <a:cubicBezTo>
                    <a:pt x="4" y="80"/>
                    <a:pt x="4" y="80"/>
                    <a:pt x="4" y="80"/>
                  </a:cubicBezTo>
                  <a:cubicBezTo>
                    <a:pt x="6" y="75"/>
                    <a:pt x="10" y="72"/>
                    <a:pt x="16" y="70"/>
                  </a:cubicBezTo>
                  <a:cubicBezTo>
                    <a:pt x="18" y="70"/>
                    <a:pt x="20" y="70"/>
                    <a:pt x="22" y="70"/>
                  </a:cubicBezTo>
                  <a:cubicBezTo>
                    <a:pt x="25" y="70"/>
                    <a:pt x="29" y="72"/>
                    <a:pt x="32" y="74"/>
                  </a:cubicBezTo>
                  <a:cubicBezTo>
                    <a:pt x="35" y="72"/>
                    <a:pt x="39" y="71"/>
                    <a:pt x="43" y="72"/>
                  </a:cubicBezTo>
                  <a:cubicBezTo>
                    <a:pt x="43" y="72"/>
                    <a:pt x="44" y="72"/>
                    <a:pt x="44" y="72"/>
                  </a:cubicBezTo>
                  <a:cubicBezTo>
                    <a:pt x="48" y="72"/>
                    <a:pt x="51" y="74"/>
                    <a:pt x="53" y="76"/>
                  </a:cubicBezTo>
                  <a:cubicBezTo>
                    <a:pt x="56" y="74"/>
                    <a:pt x="60" y="73"/>
                    <a:pt x="65" y="74"/>
                  </a:cubicBezTo>
                  <a:cubicBezTo>
                    <a:pt x="65" y="74"/>
                    <a:pt x="66" y="74"/>
                    <a:pt x="67" y="74"/>
                  </a:cubicBezTo>
                  <a:cubicBezTo>
                    <a:pt x="74" y="76"/>
                    <a:pt x="79" y="81"/>
                    <a:pt x="80" y="88"/>
                  </a:cubicBezTo>
                  <a:cubicBezTo>
                    <a:pt x="81" y="88"/>
                    <a:pt x="82" y="88"/>
                    <a:pt x="83" y="88"/>
                  </a:cubicBezTo>
                  <a:cubicBezTo>
                    <a:pt x="84" y="88"/>
                    <a:pt x="84" y="88"/>
                    <a:pt x="85" y="89"/>
                  </a:cubicBezTo>
                  <a:cubicBezTo>
                    <a:pt x="94" y="91"/>
                    <a:pt x="100" y="99"/>
                    <a:pt x="99" y="108"/>
                  </a:cubicBezTo>
                  <a:cubicBezTo>
                    <a:pt x="99" y="109"/>
                    <a:pt x="99" y="110"/>
                    <a:pt x="99" y="110"/>
                  </a:cubicBezTo>
                  <a:cubicBezTo>
                    <a:pt x="96" y="124"/>
                    <a:pt x="96" y="124"/>
                    <a:pt x="96" y="124"/>
                  </a:cubicBezTo>
                  <a:cubicBezTo>
                    <a:pt x="114" y="137"/>
                    <a:pt x="114" y="137"/>
                    <a:pt x="114" y="137"/>
                  </a:cubicBezTo>
                  <a:cubicBezTo>
                    <a:pt x="117" y="137"/>
                    <a:pt x="120" y="135"/>
                    <a:pt x="123" y="132"/>
                  </a:cubicBezTo>
                  <a:cubicBezTo>
                    <a:pt x="124" y="130"/>
                    <a:pt x="125" y="127"/>
                    <a:pt x="124" y="124"/>
                  </a:cubicBezTo>
                  <a:cubicBezTo>
                    <a:pt x="108" y="112"/>
                    <a:pt x="108" y="112"/>
                    <a:pt x="108" y="112"/>
                  </a:cubicBezTo>
                  <a:cubicBezTo>
                    <a:pt x="107" y="111"/>
                    <a:pt x="107" y="110"/>
                    <a:pt x="107" y="109"/>
                  </a:cubicBezTo>
                  <a:cubicBezTo>
                    <a:pt x="108" y="108"/>
                    <a:pt x="109" y="108"/>
                    <a:pt x="110" y="109"/>
                  </a:cubicBezTo>
                  <a:cubicBezTo>
                    <a:pt x="136" y="127"/>
                    <a:pt x="136" y="127"/>
                    <a:pt x="136" y="127"/>
                  </a:cubicBezTo>
                  <a:cubicBezTo>
                    <a:pt x="140" y="127"/>
                    <a:pt x="143" y="126"/>
                    <a:pt x="145" y="123"/>
                  </a:cubicBezTo>
                  <a:cubicBezTo>
                    <a:pt x="147" y="120"/>
                    <a:pt x="147" y="117"/>
                    <a:pt x="147" y="114"/>
                  </a:cubicBezTo>
                  <a:cubicBezTo>
                    <a:pt x="117" y="93"/>
                    <a:pt x="117" y="93"/>
                    <a:pt x="117" y="93"/>
                  </a:cubicBezTo>
                  <a:cubicBezTo>
                    <a:pt x="116" y="92"/>
                    <a:pt x="116" y="91"/>
                    <a:pt x="117" y="90"/>
                  </a:cubicBezTo>
                  <a:cubicBezTo>
                    <a:pt x="117" y="89"/>
                    <a:pt x="119" y="89"/>
                    <a:pt x="120" y="89"/>
                  </a:cubicBezTo>
                  <a:cubicBezTo>
                    <a:pt x="156" y="116"/>
                    <a:pt x="156" y="116"/>
                    <a:pt x="156" y="116"/>
                  </a:cubicBezTo>
                  <a:cubicBezTo>
                    <a:pt x="159" y="116"/>
                    <a:pt x="163" y="114"/>
                    <a:pt x="165" y="111"/>
                  </a:cubicBezTo>
                  <a:cubicBezTo>
                    <a:pt x="167" y="108"/>
                    <a:pt x="167" y="105"/>
                    <a:pt x="167" y="102"/>
                  </a:cubicBezTo>
                  <a:cubicBezTo>
                    <a:pt x="137" y="81"/>
                    <a:pt x="137" y="81"/>
                    <a:pt x="137" y="81"/>
                  </a:cubicBezTo>
                  <a:cubicBezTo>
                    <a:pt x="136" y="80"/>
                    <a:pt x="136" y="79"/>
                    <a:pt x="136" y="78"/>
                  </a:cubicBezTo>
                  <a:cubicBezTo>
                    <a:pt x="137" y="77"/>
                    <a:pt x="138" y="76"/>
                    <a:pt x="139" y="77"/>
                  </a:cubicBezTo>
                  <a:cubicBezTo>
                    <a:pt x="176" y="104"/>
                    <a:pt x="176" y="104"/>
                    <a:pt x="176" y="104"/>
                  </a:cubicBezTo>
                  <a:cubicBezTo>
                    <a:pt x="180" y="104"/>
                    <a:pt x="183" y="102"/>
                    <a:pt x="185" y="99"/>
                  </a:cubicBezTo>
                  <a:cubicBezTo>
                    <a:pt x="188" y="94"/>
                    <a:pt x="187" y="87"/>
                    <a:pt x="183" y="84"/>
                  </a:cubicBezTo>
                  <a:close/>
                </a:path>
              </a:pathLst>
            </a:custGeom>
            <a:grpFill/>
            <a:ln>
              <a:noFill/>
            </a:ln>
          </p:spPr>
          <p:txBody>
            <a:bodyPr vert="horz" wrap="square" lIns="91440" tIns="45720" rIns="91440" bIns="45720" numCol="1" anchor="t" anchorCtr="0" compatLnSpc="1">
              <a:prstTxWarp prst="textNoShape">
                <a:avLst/>
              </a:prstTxWarp>
            </a:bodyPr>
            <a:lstStyle/>
            <a:p>
              <a:pPr defTabSz="1218987"/>
              <a:endParaRPr lang="en-US" sz="1600">
                <a:solidFill>
                  <a:srgbClr val="292929"/>
                </a:solidFill>
              </a:endParaRPr>
            </a:p>
          </p:txBody>
        </p:sp>
        <p:sp>
          <p:nvSpPr>
            <p:cNvPr id="12" name="Freeform 27"/>
            <p:cNvSpPr>
              <a:spLocks/>
            </p:cNvSpPr>
            <p:nvPr/>
          </p:nvSpPr>
          <p:spPr bwMode="black">
            <a:xfrm>
              <a:off x="10615612" y="4179358"/>
              <a:ext cx="657225" cy="376238"/>
            </a:xfrm>
            <a:custGeom>
              <a:avLst/>
              <a:gdLst>
                <a:gd name="T0" fmla="*/ 127 w 175"/>
                <a:gd name="T1" fmla="*/ 31 h 100"/>
                <a:gd name="T2" fmla="*/ 119 w 175"/>
                <a:gd name="T3" fmla="*/ 28 h 100"/>
                <a:gd name="T4" fmla="*/ 62 w 175"/>
                <a:gd name="T5" fmla="*/ 2 h 100"/>
                <a:gd name="T6" fmla="*/ 49 w 175"/>
                <a:gd name="T7" fmla="*/ 3 h 100"/>
                <a:gd name="T8" fmla="*/ 26 w 175"/>
                <a:gd name="T9" fmla="*/ 16 h 100"/>
                <a:gd name="T10" fmla="*/ 9 w 175"/>
                <a:gd name="T11" fmla="*/ 25 h 100"/>
                <a:gd name="T12" fmla="*/ 4 w 175"/>
                <a:gd name="T13" fmla="*/ 45 h 100"/>
                <a:gd name="T14" fmla="*/ 15 w 175"/>
                <a:gd name="T15" fmla="*/ 52 h 100"/>
                <a:gd name="T16" fmla="*/ 23 w 175"/>
                <a:gd name="T17" fmla="*/ 50 h 100"/>
                <a:gd name="T18" fmla="*/ 23 w 175"/>
                <a:gd name="T19" fmla="*/ 50 h 100"/>
                <a:gd name="T20" fmla="*/ 57 w 175"/>
                <a:gd name="T21" fmla="*/ 32 h 100"/>
                <a:gd name="T22" fmla="*/ 79 w 175"/>
                <a:gd name="T23" fmla="*/ 42 h 100"/>
                <a:gd name="T24" fmla="*/ 109 w 175"/>
                <a:gd name="T25" fmla="*/ 64 h 100"/>
                <a:gd name="T26" fmla="*/ 158 w 175"/>
                <a:gd name="T27" fmla="*/ 99 h 100"/>
                <a:gd name="T28" fmla="*/ 159 w 175"/>
                <a:gd name="T29" fmla="*/ 100 h 100"/>
                <a:gd name="T30" fmla="*/ 173 w 175"/>
                <a:gd name="T31" fmla="*/ 97 h 100"/>
                <a:gd name="T32" fmla="*/ 154 w 175"/>
                <a:gd name="T33" fmla="*/ 29 h 100"/>
                <a:gd name="T34" fmla="*/ 127 w 175"/>
                <a:gd name="T35" fmla="*/ 31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5" h="100">
                  <a:moveTo>
                    <a:pt x="127" y="31"/>
                  </a:moveTo>
                  <a:cubicBezTo>
                    <a:pt x="125" y="31"/>
                    <a:pt x="122" y="30"/>
                    <a:pt x="119" y="28"/>
                  </a:cubicBezTo>
                  <a:cubicBezTo>
                    <a:pt x="62" y="2"/>
                    <a:pt x="62" y="2"/>
                    <a:pt x="62" y="2"/>
                  </a:cubicBezTo>
                  <a:cubicBezTo>
                    <a:pt x="58" y="0"/>
                    <a:pt x="53" y="1"/>
                    <a:pt x="49" y="3"/>
                  </a:cubicBezTo>
                  <a:cubicBezTo>
                    <a:pt x="26" y="16"/>
                    <a:pt x="26" y="16"/>
                    <a:pt x="26" y="16"/>
                  </a:cubicBezTo>
                  <a:cubicBezTo>
                    <a:pt x="9" y="25"/>
                    <a:pt x="9" y="25"/>
                    <a:pt x="9" y="25"/>
                  </a:cubicBezTo>
                  <a:cubicBezTo>
                    <a:pt x="2" y="29"/>
                    <a:pt x="0" y="38"/>
                    <a:pt x="4" y="45"/>
                  </a:cubicBezTo>
                  <a:cubicBezTo>
                    <a:pt x="6" y="49"/>
                    <a:pt x="10" y="52"/>
                    <a:pt x="15" y="52"/>
                  </a:cubicBezTo>
                  <a:cubicBezTo>
                    <a:pt x="18" y="52"/>
                    <a:pt x="21" y="52"/>
                    <a:pt x="23" y="50"/>
                  </a:cubicBezTo>
                  <a:cubicBezTo>
                    <a:pt x="23" y="50"/>
                    <a:pt x="23" y="50"/>
                    <a:pt x="23" y="50"/>
                  </a:cubicBezTo>
                  <a:cubicBezTo>
                    <a:pt x="57" y="32"/>
                    <a:pt x="57" y="32"/>
                    <a:pt x="57" y="32"/>
                  </a:cubicBezTo>
                  <a:cubicBezTo>
                    <a:pt x="79" y="42"/>
                    <a:pt x="79" y="42"/>
                    <a:pt x="79" y="42"/>
                  </a:cubicBezTo>
                  <a:cubicBezTo>
                    <a:pt x="109" y="64"/>
                    <a:pt x="109" y="64"/>
                    <a:pt x="109" y="64"/>
                  </a:cubicBezTo>
                  <a:cubicBezTo>
                    <a:pt x="158" y="99"/>
                    <a:pt x="158" y="99"/>
                    <a:pt x="158" y="99"/>
                  </a:cubicBezTo>
                  <a:cubicBezTo>
                    <a:pt x="158" y="99"/>
                    <a:pt x="159" y="100"/>
                    <a:pt x="159" y="100"/>
                  </a:cubicBezTo>
                  <a:cubicBezTo>
                    <a:pt x="173" y="97"/>
                    <a:pt x="173" y="97"/>
                    <a:pt x="173" y="97"/>
                  </a:cubicBezTo>
                  <a:cubicBezTo>
                    <a:pt x="175" y="51"/>
                    <a:pt x="154" y="29"/>
                    <a:pt x="154" y="29"/>
                  </a:cubicBezTo>
                  <a:cubicBezTo>
                    <a:pt x="154" y="29"/>
                    <a:pt x="133" y="33"/>
                    <a:pt x="127" y="31"/>
                  </a:cubicBezTo>
                  <a:close/>
                </a:path>
              </a:pathLst>
            </a:custGeom>
            <a:grpFill/>
            <a:ln>
              <a:noFill/>
            </a:ln>
          </p:spPr>
          <p:txBody>
            <a:bodyPr vert="horz" wrap="square" lIns="91440" tIns="45720" rIns="91440" bIns="45720" numCol="1" anchor="t" anchorCtr="0" compatLnSpc="1">
              <a:prstTxWarp prst="textNoShape">
                <a:avLst/>
              </a:prstTxWarp>
            </a:bodyPr>
            <a:lstStyle/>
            <a:p>
              <a:pPr defTabSz="1218987"/>
              <a:endParaRPr lang="en-US" sz="1600">
                <a:solidFill>
                  <a:srgbClr val="292929"/>
                </a:solidFill>
              </a:endParaRPr>
            </a:p>
          </p:txBody>
        </p:sp>
        <p:sp>
          <p:nvSpPr>
            <p:cNvPr id="14" name="Freeform 28"/>
            <p:cNvSpPr>
              <a:spLocks/>
            </p:cNvSpPr>
            <p:nvPr/>
          </p:nvSpPr>
          <p:spPr bwMode="black">
            <a:xfrm>
              <a:off x="10536237" y="4544483"/>
              <a:ext cx="319088" cy="220663"/>
            </a:xfrm>
            <a:custGeom>
              <a:avLst/>
              <a:gdLst>
                <a:gd name="T0" fmla="*/ 76 w 85"/>
                <a:gd name="T1" fmla="*/ 20 h 59"/>
                <a:gd name="T2" fmla="*/ 64 w 85"/>
                <a:gd name="T3" fmla="*/ 25 h 59"/>
                <a:gd name="T4" fmla="*/ 65 w 85"/>
                <a:gd name="T5" fmla="*/ 18 h 59"/>
                <a:gd name="T6" fmla="*/ 57 w 85"/>
                <a:gd name="T7" fmla="*/ 5 h 59"/>
                <a:gd name="T8" fmla="*/ 44 w 85"/>
                <a:gd name="T9" fmla="*/ 13 h 59"/>
                <a:gd name="T10" fmla="*/ 44 w 85"/>
                <a:gd name="T11" fmla="*/ 14 h 59"/>
                <a:gd name="T12" fmla="*/ 35 w 85"/>
                <a:gd name="T13" fmla="*/ 3 h 59"/>
                <a:gd name="T14" fmla="*/ 23 w 85"/>
                <a:gd name="T15" fmla="*/ 10 h 59"/>
                <a:gd name="T16" fmla="*/ 23 w 85"/>
                <a:gd name="T17" fmla="*/ 10 h 59"/>
                <a:gd name="T18" fmla="*/ 10 w 85"/>
                <a:gd name="T19" fmla="*/ 1 h 59"/>
                <a:gd name="T20" fmla="*/ 1 w 85"/>
                <a:gd name="T21" fmla="*/ 14 h 59"/>
                <a:gd name="T22" fmla="*/ 4 w 85"/>
                <a:gd name="T23" fmla="*/ 28 h 59"/>
                <a:gd name="T24" fmla="*/ 14 w 85"/>
                <a:gd name="T25" fmla="*/ 36 h 59"/>
                <a:gd name="T26" fmla="*/ 17 w 85"/>
                <a:gd name="T27" fmla="*/ 36 h 59"/>
                <a:gd name="T28" fmla="*/ 19 w 85"/>
                <a:gd name="T29" fmla="*/ 35 h 59"/>
                <a:gd name="T30" fmla="*/ 27 w 85"/>
                <a:gd name="T31" fmla="*/ 43 h 59"/>
                <a:gd name="T32" fmla="*/ 28 w 85"/>
                <a:gd name="T33" fmla="*/ 43 h 59"/>
                <a:gd name="T34" fmla="*/ 39 w 85"/>
                <a:gd name="T35" fmla="*/ 38 h 59"/>
                <a:gd name="T36" fmla="*/ 38 w 85"/>
                <a:gd name="T37" fmla="*/ 39 h 59"/>
                <a:gd name="T38" fmla="*/ 47 w 85"/>
                <a:gd name="T39" fmla="*/ 52 h 59"/>
                <a:gd name="T40" fmla="*/ 48 w 85"/>
                <a:gd name="T41" fmla="*/ 52 h 59"/>
                <a:gd name="T42" fmla="*/ 58 w 85"/>
                <a:gd name="T43" fmla="*/ 47 h 59"/>
                <a:gd name="T44" fmla="*/ 67 w 85"/>
                <a:gd name="T45" fmla="*/ 59 h 59"/>
                <a:gd name="T46" fmla="*/ 68 w 85"/>
                <a:gd name="T47" fmla="*/ 59 h 59"/>
                <a:gd name="T48" fmla="*/ 80 w 85"/>
                <a:gd name="T49" fmla="*/ 50 h 59"/>
                <a:gd name="T50" fmla="*/ 84 w 85"/>
                <a:gd name="T51" fmla="*/ 33 h 59"/>
                <a:gd name="T52" fmla="*/ 76 w 85"/>
                <a:gd name="T53" fmla="*/ 2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5" h="59">
                  <a:moveTo>
                    <a:pt x="76" y="20"/>
                  </a:moveTo>
                  <a:cubicBezTo>
                    <a:pt x="71" y="19"/>
                    <a:pt x="66" y="21"/>
                    <a:pt x="64" y="25"/>
                  </a:cubicBezTo>
                  <a:cubicBezTo>
                    <a:pt x="65" y="18"/>
                    <a:pt x="65" y="18"/>
                    <a:pt x="65" y="18"/>
                  </a:cubicBezTo>
                  <a:cubicBezTo>
                    <a:pt x="67" y="12"/>
                    <a:pt x="63" y="6"/>
                    <a:pt x="57" y="5"/>
                  </a:cubicBezTo>
                  <a:cubicBezTo>
                    <a:pt x="51" y="4"/>
                    <a:pt x="45" y="7"/>
                    <a:pt x="44" y="13"/>
                  </a:cubicBezTo>
                  <a:cubicBezTo>
                    <a:pt x="44" y="14"/>
                    <a:pt x="44" y="14"/>
                    <a:pt x="44" y="14"/>
                  </a:cubicBezTo>
                  <a:cubicBezTo>
                    <a:pt x="44" y="9"/>
                    <a:pt x="40" y="4"/>
                    <a:pt x="35" y="3"/>
                  </a:cubicBezTo>
                  <a:cubicBezTo>
                    <a:pt x="30" y="2"/>
                    <a:pt x="24" y="5"/>
                    <a:pt x="23" y="10"/>
                  </a:cubicBezTo>
                  <a:cubicBezTo>
                    <a:pt x="23" y="10"/>
                    <a:pt x="23" y="10"/>
                    <a:pt x="23" y="10"/>
                  </a:cubicBezTo>
                  <a:cubicBezTo>
                    <a:pt x="21" y="4"/>
                    <a:pt x="15" y="0"/>
                    <a:pt x="10" y="1"/>
                  </a:cubicBezTo>
                  <a:cubicBezTo>
                    <a:pt x="4" y="3"/>
                    <a:pt x="0" y="8"/>
                    <a:pt x="1" y="14"/>
                  </a:cubicBezTo>
                  <a:cubicBezTo>
                    <a:pt x="4" y="28"/>
                    <a:pt x="4" y="28"/>
                    <a:pt x="4" y="28"/>
                  </a:cubicBezTo>
                  <a:cubicBezTo>
                    <a:pt x="5" y="32"/>
                    <a:pt x="9" y="36"/>
                    <a:pt x="14" y="36"/>
                  </a:cubicBezTo>
                  <a:cubicBezTo>
                    <a:pt x="15" y="36"/>
                    <a:pt x="16" y="36"/>
                    <a:pt x="17" y="36"/>
                  </a:cubicBezTo>
                  <a:cubicBezTo>
                    <a:pt x="18" y="36"/>
                    <a:pt x="18" y="36"/>
                    <a:pt x="19" y="35"/>
                  </a:cubicBezTo>
                  <a:cubicBezTo>
                    <a:pt x="20" y="39"/>
                    <a:pt x="23" y="42"/>
                    <a:pt x="27" y="43"/>
                  </a:cubicBezTo>
                  <a:cubicBezTo>
                    <a:pt x="28" y="43"/>
                    <a:pt x="28" y="43"/>
                    <a:pt x="28" y="43"/>
                  </a:cubicBezTo>
                  <a:cubicBezTo>
                    <a:pt x="32" y="43"/>
                    <a:pt x="36" y="41"/>
                    <a:pt x="39" y="38"/>
                  </a:cubicBezTo>
                  <a:cubicBezTo>
                    <a:pt x="38" y="39"/>
                    <a:pt x="38" y="39"/>
                    <a:pt x="38" y="39"/>
                  </a:cubicBezTo>
                  <a:cubicBezTo>
                    <a:pt x="37" y="44"/>
                    <a:pt x="41" y="50"/>
                    <a:pt x="47" y="52"/>
                  </a:cubicBezTo>
                  <a:cubicBezTo>
                    <a:pt x="47" y="52"/>
                    <a:pt x="47" y="52"/>
                    <a:pt x="48" y="52"/>
                  </a:cubicBezTo>
                  <a:cubicBezTo>
                    <a:pt x="52" y="52"/>
                    <a:pt x="56" y="50"/>
                    <a:pt x="58" y="47"/>
                  </a:cubicBezTo>
                  <a:cubicBezTo>
                    <a:pt x="58" y="52"/>
                    <a:pt x="61" y="57"/>
                    <a:pt x="67" y="59"/>
                  </a:cubicBezTo>
                  <a:cubicBezTo>
                    <a:pt x="67" y="59"/>
                    <a:pt x="67" y="59"/>
                    <a:pt x="68" y="59"/>
                  </a:cubicBezTo>
                  <a:cubicBezTo>
                    <a:pt x="73" y="59"/>
                    <a:pt x="78" y="56"/>
                    <a:pt x="80" y="50"/>
                  </a:cubicBezTo>
                  <a:cubicBezTo>
                    <a:pt x="84" y="33"/>
                    <a:pt x="84" y="33"/>
                    <a:pt x="84" y="33"/>
                  </a:cubicBezTo>
                  <a:cubicBezTo>
                    <a:pt x="85" y="27"/>
                    <a:pt x="81" y="21"/>
                    <a:pt x="76" y="20"/>
                  </a:cubicBezTo>
                  <a:close/>
                </a:path>
              </a:pathLst>
            </a:custGeom>
            <a:grpFill/>
            <a:ln>
              <a:noFill/>
            </a:ln>
          </p:spPr>
          <p:txBody>
            <a:bodyPr vert="horz" wrap="square" lIns="91440" tIns="45720" rIns="91440" bIns="45720" numCol="1" anchor="t" anchorCtr="0" compatLnSpc="1">
              <a:prstTxWarp prst="textNoShape">
                <a:avLst/>
              </a:prstTxWarp>
            </a:bodyPr>
            <a:lstStyle/>
            <a:p>
              <a:pPr defTabSz="1218987"/>
              <a:endParaRPr lang="en-US" sz="1600">
                <a:solidFill>
                  <a:srgbClr val="292929"/>
                </a:solidFill>
              </a:endParaRPr>
            </a:p>
          </p:txBody>
        </p:sp>
        <p:sp>
          <p:nvSpPr>
            <p:cNvPr id="15" name="Freeform 29"/>
            <p:cNvSpPr>
              <a:spLocks/>
            </p:cNvSpPr>
            <p:nvPr/>
          </p:nvSpPr>
          <p:spPr bwMode="black">
            <a:xfrm>
              <a:off x="11207750" y="4239683"/>
              <a:ext cx="153988" cy="319088"/>
            </a:xfrm>
            <a:custGeom>
              <a:avLst/>
              <a:gdLst>
                <a:gd name="T0" fmla="*/ 41 w 41"/>
                <a:gd name="T1" fmla="*/ 77 h 85"/>
                <a:gd name="T2" fmla="*/ 33 w 41"/>
                <a:gd name="T3" fmla="*/ 7 h 85"/>
                <a:gd name="T4" fmla="*/ 24 w 41"/>
                <a:gd name="T5" fmla="*/ 1 h 85"/>
                <a:gd name="T6" fmla="*/ 0 w 41"/>
                <a:gd name="T7" fmla="*/ 7 h 85"/>
                <a:gd name="T8" fmla="*/ 22 w 41"/>
                <a:gd name="T9" fmla="*/ 85 h 85"/>
                <a:gd name="T10" fmla="*/ 33 w 41"/>
                <a:gd name="T11" fmla="*/ 85 h 85"/>
                <a:gd name="T12" fmla="*/ 41 w 41"/>
                <a:gd name="T13" fmla="*/ 77 h 85"/>
              </a:gdLst>
              <a:ahLst/>
              <a:cxnLst>
                <a:cxn ang="0">
                  <a:pos x="T0" y="T1"/>
                </a:cxn>
                <a:cxn ang="0">
                  <a:pos x="T2" y="T3"/>
                </a:cxn>
                <a:cxn ang="0">
                  <a:pos x="T4" y="T5"/>
                </a:cxn>
                <a:cxn ang="0">
                  <a:pos x="T6" y="T7"/>
                </a:cxn>
                <a:cxn ang="0">
                  <a:pos x="T8" y="T9"/>
                </a:cxn>
                <a:cxn ang="0">
                  <a:pos x="T10" y="T11"/>
                </a:cxn>
                <a:cxn ang="0">
                  <a:pos x="T12" y="T13"/>
                </a:cxn>
              </a:cxnLst>
              <a:rect l="0" t="0" r="r" b="b"/>
              <a:pathLst>
                <a:path w="41" h="85">
                  <a:moveTo>
                    <a:pt x="41" y="77"/>
                  </a:moveTo>
                  <a:cubicBezTo>
                    <a:pt x="33" y="7"/>
                    <a:pt x="33" y="7"/>
                    <a:pt x="33" y="7"/>
                  </a:cubicBezTo>
                  <a:cubicBezTo>
                    <a:pt x="32" y="2"/>
                    <a:pt x="28" y="0"/>
                    <a:pt x="24" y="1"/>
                  </a:cubicBezTo>
                  <a:cubicBezTo>
                    <a:pt x="0" y="7"/>
                    <a:pt x="0" y="7"/>
                    <a:pt x="0" y="7"/>
                  </a:cubicBezTo>
                  <a:cubicBezTo>
                    <a:pt x="0" y="7"/>
                    <a:pt x="25" y="32"/>
                    <a:pt x="22" y="85"/>
                  </a:cubicBezTo>
                  <a:cubicBezTo>
                    <a:pt x="33" y="85"/>
                    <a:pt x="33" y="85"/>
                    <a:pt x="33" y="85"/>
                  </a:cubicBezTo>
                  <a:cubicBezTo>
                    <a:pt x="38" y="85"/>
                    <a:pt x="41" y="81"/>
                    <a:pt x="41" y="77"/>
                  </a:cubicBezTo>
                  <a:close/>
                </a:path>
              </a:pathLst>
            </a:custGeom>
            <a:grpFill/>
            <a:ln>
              <a:noFill/>
            </a:ln>
          </p:spPr>
          <p:txBody>
            <a:bodyPr vert="horz" wrap="square" lIns="91440" tIns="45720" rIns="91440" bIns="45720" numCol="1" anchor="t" anchorCtr="0" compatLnSpc="1">
              <a:prstTxWarp prst="textNoShape">
                <a:avLst/>
              </a:prstTxWarp>
            </a:bodyPr>
            <a:lstStyle/>
            <a:p>
              <a:pPr defTabSz="1218987"/>
              <a:endParaRPr lang="en-US" sz="1600">
                <a:solidFill>
                  <a:srgbClr val="292929"/>
                </a:solidFill>
              </a:endParaRPr>
            </a:p>
          </p:txBody>
        </p:sp>
        <p:sp>
          <p:nvSpPr>
            <p:cNvPr id="16" name="Freeform 30"/>
            <p:cNvSpPr>
              <a:spLocks/>
            </p:cNvSpPr>
            <p:nvPr/>
          </p:nvSpPr>
          <p:spPr bwMode="black">
            <a:xfrm>
              <a:off x="10387012" y="4206346"/>
              <a:ext cx="176213" cy="352425"/>
            </a:xfrm>
            <a:custGeom>
              <a:avLst/>
              <a:gdLst>
                <a:gd name="T0" fmla="*/ 47 w 47"/>
                <a:gd name="T1" fmla="*/ 9 h 94"/>
                <a:gd name="T2" fmla="*/ 35 w 47"/>
                <a:gd name="T3" fmla="*/ 2 h 94"/>
                <a:gd name="T4" fmla="*/ 25 w 47"/>
                <a:gd name="T5" fmla="*/ 6 h 94"/>
                <a:gd name="T6" fmla="*/ 2 w 47"/>
                <a:gd name="T7" fmla="*/ 81 h 94"/>
                <a:gd name="T8" fmla="*/ 7 w 47"/>
                <a:gd name="T9" fmla="*/ 90 h 94"/>
                <a:gd name="T10" fmla="*/ 26 w 47"/>
                <a:gd name="T11" fmla="*/ 94 h 94"/>
                <a:gd name="T12" fmla="*/ 47 w 47"/>
                <a:gd name="T13" fmla="*/ 9 h 94"/>
              </a:gdLst>
              <a:ahLst/>
              <a:cxnLst>
                <a:cxn ang="0">
                  <a:pos x="T0" y="T1"/>
                </a:cxn>
                <a:cxn ang="0">
                  <a:pos x="T2" y="T3"/>
                </a:cxn>
                <a:cxn ang="0">
                  <a:pos x="T4" y="T5"/>
                </a:cxn>
                <a:cxn ang="0">
                  <a:pos x="T6" y="T7"/>
                </a:cxn>
                <a:cxn ang="0">
                  <a:pos x="T8" y="T9"/>
                </a:cxn>
                <a:cxn ang="0">
                  <a:pos x="T10" y="T11"/>
                </a:cxn>
                <a:cxn ang="0">
                  <a:pos x="T12" y="T13"/>
                </a:cxn>
              </a:cxnLst>
              <a:rect l="0" t="0" r="r" b="b"/>
              <a:pathLst>
                <a:path w="47" h="94">
                  <a:moveTo>
                    <a:pt x="47" y="9"/>
                  </a:moveTo>
                  <a:cubicBezTo>
                    <a:pt x="35" y="2"/>
                    <a:pt x="35" y="2"/>
                    <a:pt x="35" y="2"/>
                  </a:cubicBezTo>
                  <a:cubicBezTo>
                    <a:pt x="31" y="0"/>
                    <a:pt x="27" y="2"/>
                    <a:pt x="25" y="6"/>
                  </a:cubicBezTo>
                  <a:cubicBezTo>
                    <a:pt x="2" y="81"/>
                    <a:pt x="2" y="81"/>
                    <a:pt x="2" y="81"/>
                  </a:cubicBezTo>
                  <a:cubicBezTo>
                    <a:pt x="0" y="86"/>
                    <a:pt x="3" y="90"/>
                    <a:pt x="7" y="90"/>
                  </a:cubicBezTo>
                  <a:cubicBezTo>
                    <a:pt x="26" y="94"/>
                    <a:pt x="26" y="94"/>
                    <a:pt x="26" y="94"/>
                  </a:cubicBezTo>
                  <a:cubicBezTo>
                    <a:pt x="24" y="52"/>
                    <a:pt x="47" y="9"/>
                    <a:pt x="47" y="9"/>
                  </a:cubicBezTo>
                  <a:close/>
                </a:path>
              </a:pathLst>
            </a:custGeom>
            <a:grpFill/>
            <a:ln>
              <a:noFill/>
            </a:ln>
          </p:spPr>
          <p:txBody>
            <a:bodyPr vert="horz" wrap="square" lIns="91440" tIns="45720" rIns="91440" bIns="45720" numCol="1" anchor="t" anchorCtr="0" compatLnSpc="1">
              <a:prstTxWarp prst="textNoShape">
                <a:avLst/>
              </a:prstTxWarp>
            </a:bodyPr>
            <a:lstStyle/>
            <a:p>
              <a:pPr defTabSz="1218987"/>
              <a:endParaRPr lang="en-US" sz="1600">
                <a:solidFill>
                  <a:srgbClr val="292929"/>
                </a:solidFill>
              </a:endParaRPr>
            </a:p>
          </p:txBody>
        </p:sp>
      </p:grpSp>
    </p:spTree>
    <p:extLst>
      <p:ext uri="{BB962C8B-B14F-4D97-AF65-F5344CB8AC3E}">
        <p14:creationId xmlns:p14="http://schemas.microsoft.com/office/powerpoint/2010/main" val="2494322806"/>
      </p:ext>
    </p:extLst>
  </p:cSld>
  <p:clrMapOvr>
    <a:masterClrMapping/>
  </p:clrMapOvr>
  <p:transition>
    <p:fade/>
  </p:transition>
  <p:timing>
    <p:tnLst>
      <p:par>
        <p:cTn id="1" dur="indefinite" restart="never" nodeType="tmRoot"/>
      </p:par>
    </p:tnLst>
  </p:timing>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userDrawn="1">
  <p:cSld name="4_Demo, Video etc. &quot;special&quot; slides">
    <p:bg>
      <p:bgPr>
        <a:solidFill>
          <a:srgbClr val="FFBE00">
            <a:alpha val="99000"/>
          </a:srgbClr>
        </a:soli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2"/>
            </p:custDataLst>
            <p:extLst/>
          </p:nvPr>
        </p:nvGraphicFramePr>
        <p:xfrm>
          <a:off x="0" y="0"/>
          <a:ext cx="158791" cy="158750"/>
        </p:xfrm>
        <a:graphic>
          <a:graphicData uri="http://schemas.openxmlformats.org/presentationml/2006/ole">
            <mc:AlternateContent xmlns:mc="http://schemas.openxmlformats.org/markup-compatibility/2006">
              <mc:Choice xmlns:v="urn:schemas-microsoft-com:vml" Requires="v">
                <p:oleObj spid="_x0000_s73765" name="think-cell Slide" r:id="rId8" imgW="270" imgH="270" progId="TCLayout.ActiveDocument.1">
                  <p:embed/>
                </p:oleObj>
              </mc:Choice>
              <mc:Fallback>
                <p:oleObj name="think-cell Slide" r:id="rId8" imgW="270" imgH="270" progId="TCLayout.ActiveDocument.1">
                  <p:embed/>
                  <p:pic>
                    <p:nvPicPr>
                      <p:cNvPr id="0" name=""/>
                      <p:cNvPicPr/>
                      <p:nvPr/>
                    </p:nvPicPr>
                    <p:blipFill>
                      <a:blip r:embed="rId9"/>
                      <a:stretch>
                        <a:fillRect/>
                      </a:stretch>
                    </p:blipFill>
                    <p:spPr>
                      <a:xfrm>
                        <a:off x="0" y="0"/>
                        <a:ext cx="158791" cy="158750"/>
                      </a:xfrm>
                      <a:prstGeom prst="rect">
                        <a:avLst/>
                      </a:prstGeom>
                    </p:spPr>
                  </p:pic>
                </p:oleObj>
              </mc:Fallback>
            </mc:AlternateContent>
          </a:graphicData>
        </a:graphic>
      </p:graphicFrame>
      <p:sp>
        <p:nvSpPr>
          <p:cNvPr id="2" name="Title 1"/>
          <p:cNvSpPr>
            <a:spLocks noGrp="1"/>
          </p:cNvSpPr>
          <p:nvPr>
            <p:ph type="ctrTitle"/>
            <p:custDataLst>
              <p:tags r:id="rId3"/>
            </p:custDataLst>
          </p:nvPr>
        </p:nvSpPr>
        <p:spPr>
          <a:xfrm>
            <a:off x="1554885" y="1645920"/>
            <a:ext cx="5945148" cy="1477328"/>
          </a:xfrm>
        </p:spPr>
        <p:txBody>
          <a:bodyPr anchor="b" anchorCtr="0">
            <a:spAutoFit/>
          </a:bodyPr>
          <a:lstStyle>
            <a:lvl1pPr>
              <a:lnSpc>
                <a:spcPct val="100000"/>
              </a:lnSpc>
              <a:defRPr sz="4800" baseline="0">
                <a:solidFill>
                  <a:schemeClr val="bg1">
                    <a:alpha val="98000"/>
                  </a:schemeClr>
                </a:solidFill>
              </a:defRPr>
            </a:lvl1pPr>
          </a:lstStyle>
          <a:p>
            <a:r>
              <a:rPr lang="en-US" dirty="0" smtClean="0"/>
              <a:t>Click to edit Master title style</a:t>
            </a:r>
            <a:endParaRPr lang="en-US" dirty="0"/>
          </a:p>
        </p:txBody>
      </p:sp>
      <p:sp>
        <p:nvSpPr>
          <p:cNvPr id="3" name="Subtitle 2"/>
          <p:cNvSpPr>
            <a:spLocks noGrp="1"/>
          </p:cNvSpPr>
          <p:nvPr>
            <p:ph type="subTitle" idx="1"/>
            <p:custDataLst>
              <p:tags r:id="rId4"/>
            </p:custDataLst>
          </p:nvPr>
        </p:nvSpPr>
        <p:spPr>
          <a:xfrm>
            <a:off x="1554884" y="5303520"/>
            <a:ext cx="5945148" cy="369332"/>
          </a:xfrm>
        </p:spPr>
        <p:txBody>
          <a:bodyPr>
            <a:spAutoFit/>
          </a:bodyPr>
          <a:lstStyle>
            <a:lvl1pPr marL="0" indent="0" algn="l" defTabSz="914363" rtl="0" eaLnBrk="1" latinLnBrk="0" hangingPunct="1">
              <a:lnSpc>
                <a:spcPct val="100000"/>
              </a:lnSpc>
              <a:spcBef>
                <a:spcPts val="0"/>
              </a:spcBef>
              <a:buSzPct val="80000"/>
              <a:buFont typeface="Arial" pitchFamily="34" charset="0"/>
              <a:buNone/>
              <a:defRPr lang="en-US" sz="2400" kern="1200" dirty="0">
                <a:solidFill>
                  <a:schemeClr val="bg1">
                    <a:alpha val="99000"/>
                  </a:schemeClr>
                </a:solidFill>
                <a:latin typeface="+mn-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dirty="0" smtClean="0"/>
              <a:t>Click to edit Master subtitle style</a:t>
            </a:r>
            <a:endParaRPr lang="en-US" dirty="0"/>
          </a:p>
        </p:txBody>
      </p:sp>
      <p:sp>
        <p:nvSpPr>
          <p:cNvPr id="7" name="Text Placeholder 6"/>
          <p:cNvSpPr>
            <a:spLocks noGrp="1"/>
          </p:cNvSpPr>
          <p:nvPr>
            <p:ph type="body" sz="quarter" idx="10" hasCustomPrompt="1"/>
            <p:custDataLst>
              <p:tags r:id="rId5"/>
            </p:custDataLst>
          </p:nvPr>
        </p:nvSpPr>
        <p:spPr>
          <a:xfrm>
            <a:off x="1554885" y="4206241"/>
            <a:ext cx="8874849" cy="1015663"/>
          </a:xfrm>
        </p:spPr>
        <p:txBody>
          <a:bodyPr anchor="t" anchorCtr="0">
            <a:spAutoFit/>
            <a:scene3d>
              <a:camera prst="orthographicFront"/>
              <a:lightRig rig="flat" dir="t"/>
            </a:scene3d>
            <a:sp3d>
              <a:contourClr>
                <a:schemeClr val="bg2"/>
              </a:contourClr>
            </a:sp3d>
          </a:bodyPr>
          <a:lstStyle>
            <a:lvl1pPr marL="0" indent="0" algn="l">
              <a:lnSpc>
                <a:spcPct val="100000"/>
              </a:lnSpc>
              <a:buFont typeface="Arial" pitchFamily="34" charset="0"/>
              <a:buNone/>
              <a:defRPr kumimoji="0" lang="en-US" sz="6600" b="0" i="0" u="none" strike="noStrike" kern="1200" cap="none" spc="-642" normalizeH="0" baseline="0" noProof="0" dirty="0" smtClean="0">
                <a:ln w="11430"/>
                <a:solidFill>
                  <a:srgbClr val="FFE497"/>
                </a:solidFill>
                <a:effectLst/>
                <a:uLnTx/>
                <a:uFillTx/>
                <a:latin typeface="Segoe UI Light" pitchFamily="34" charset="0"/>
                <a:ea typeface="+mn-ea"/>
                <a:cs typeface="+mn-cs"/>
              </a:defRPr>
            </a:lvl1pPr>
          </a:lstStyle>
          <a:p>
            <a:pPr lvl="0"/>
            <a:r>
              <a:rPr lang="en-US" dirty="0" smtClean="0"/>
              <a:t>click to…</a:t>
            </a:r>
          </a:p>
        </p:txBody>
      </p:sp>
      <p:sp>
        <p:nvSpPr>
          <p:cNvPr id="25" name="Freeform 64"/>
          <p:cNvSpPr>
            <a:spLocks noEditPoints="1"/>
          </p:cNvSpPr>
          <p:nvPr userDrawn="1">
            <p:custDataLst>
              <p:tags r:id="rId6"/>
            </p:custDataLst>
          </p:nvPr>
        </p:nvSpPr>
        <p:spPr bwMode="black">
          <a:xfrm>
            <a:off x="7925673" y="1932604"/>
            <a:ext cx="3014117" cy="2314242"/>
          </a:xfrm>
          <a:custGeom>
            <a:avLst/>
            <a:gdLst>
              <a:gd name="T0" fmla="*/ 12 w 221"/>
              <a:gd name="T1" fmla="*/ 104 h 170"/>
              <a:gd name="T2" fmla="*/ 6 w 221"/>
              <a:gd name="T3" fmla="*/ 103 h 170"/>
              <a:gd name="T4" fmla="*/ 2 w 221"/>
              <a:gd name="T5" fmla="*/ 108 h 170"/>
              <a:gd name="T6" fmla="*/ 10 w 221"/>
              <a:gd name="T7" fmla="*/ 141 h 170"/>
              <a:gd name="T8" fmla="*/ 16 w 221"/>
              <a:gd name="T9" fmla="*/ 143 h 170"/>
              <a:gd name="T10" fmla="*/ 21 w 221"/>
              <a:gd name="T11" fmla="*/ 139 h 170"/>
              <a:gd name="T12" fmla="*/ 12 w 221"/>
              <a:gd name="T13" fmla="*/ 104 h 170"/>
              <a:gd name="T14" fmla="*/ 185 w 221"/>
              <a:gd name="T15" fmla="*/ 8 h 170"/>
              <a:gd name="T16" fmla="*/ 219 w 221"/>
              <a:gd name="T17" fmla="*/ 136 h 170"/>
              <a:gd name="T18" fmla="*/ 209 w 221"/>
              <a:gd name="T19" fmla="*/ 139 h 170"/>
              <a:gd name="T20" fmla="*/ 175 w 221"/>
              <a:gd name="T21" fmla="*/ 10 h 170"/>
              <a:gd name="T22" fmla="*/ 185 w 221"/>
              <a:gd name="T23" fmla="*/ 8 h 170"/>
              <a:gd name="T24" fmla="*/ 104 w 221"/>
              <a:gd name="T25" fmla="*/ 170 h 170"/>
              <a:gd name="T26" fmla="*/ 85 w 221"/>
              <a:gd name="T27" fmla="*/ 170 h 170"/>
              <a:gd name="T28" fmla="*/ 63 w 221"/>
              <a:gd name="T29" fmla="*/ 143 h 170"/>
              <a:gd name="T30" fmla="*/ 73 w 221"/>
              <a:gd name="T31" fmla="*/ 143 h 170"/>
              <a:gd name="T32" fmla="*/ 85 w 221"/>
              <a:gd name="T33" fmla="*/ 157 h 170"/>
              <a:gd name="T34" fmla="*/ 104 w 221"/>
              <a:gd name="T35" fmla="*/ 157 h 170"/>
              <a:gd name="T36" fmla="*/ 116 w 221"/>
              <a:gd name="T37" fmla="*/ 143 h 170"/>
              <a:gd name="T38" fmla="*/ 128 w 221"/>
              <a:gd name="T39" fmla="*/ 143 h 170"/>
              <a:gd name="T40" fmla="*/ 104 w 221"/>
              <a:gd name="T41" fmla="*/ 170 h 170"/>
              <a:gd name="T42" fmla="*/ 18 w 221"/>
              <a:gd name="T43" fmla="*/ 102 h 170"/>
              <a:gd name="T44" fmla="*/ 168 w 221"/>
              <a:gd name="T45" fmla="*/ 16 h 170"/>
              <a:gd name="T46" fmla="*/ 172 w 221"/>
              <a:gd name="T47" fmla="*/ 30 h 170"/>
              <a:gd name="T48" fmla="*/ 20 w 221"/>
              <a:gd name="T49" fmla="*/ 109 h 170"/>
              <a:gd name="T50" fmla="*/ 18 w 221"/>
              <a:gd name="T51" fmla="*/ 102 h 170"/>
              <a:gd name="T52" fmla="*/ 185 w 221"/>
              <a:gd name="T53" fmla="*/ 79 h 170"/>
              <a:gd name="T54" fmla="*/ 201 w 221"/>
              <a:gd name="T55" fmla="*/ 137 h 170"/>
              <a:gd name="T56" fmla="*/ 28 w 221"/>
              <a:gd name="T57" fmla="*/ 138 h 170"/>
              <a:gd name="T58" fmla="*/ 24 w 221"/>
              <a:gd name="T59" fmla="*/ 122 h 170"/>
              <a:gd name="T60" fmla="*/ 185 w 221"/>
              <a:gd name="T61" fmla="*/ 79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21" h="170">
                <a:moveTo>
                  <a:pt x="12" y="104"/>
                </a:moveTo>
                <a:cubicBezTo>
                  <a:pt x="6" y="103"/>
                  <a:pt x="6" y="103"/>
                  <a:pt x="6" y="103"/>
                </a:cubicBezTo>
                <a:cubicBezTo>
                  <a:pt x="3" y="103"/>
                  <a:pt x="0" y="104"/>
                  <a:pt x="2" y="108"/>
                </a:cubicBezTo>
                <a:cubicBezTo>
                  <a:pt x="10" y="141"/>
                  <a:pt x="10" y="141"/>
                  <a:pt x="10" y="141"/>
                </a:cubicBezTo>
                <a:cubicBezTo>
                  <a:pt x="12" y="145"/>
                  <a:pt x="14" y="144"/>
                  <a:pt x="16" y="143"/>
                </a:cubicBezTo>
                <a:cubicBezTo>
                  <a:pt x="21" y="139"/>
                  <a:pt x="21" y="139"/>
                  <a:pt x="21" y="139"/>
                </a:cubicBezTo>
                <a:cubicBezTo>
                  <a:pt x="12" y="104"/>
                  <a:pt x="12" y="104"/>
                  <a:pt x="12" y="104"/>
                </a:cubicBezTo>
                <a:close/>
                <a:moveTo>
                  <a:pt x="185" y="8"/>
                </a:moveTo>
                <a:cubicBezTo>
                  <a:pt x="219" y="136"/>
                  <a:pt x="219" y="136"/>
                  <a:pt x="219" y="136"/>
                </a:cubicBezTo>
                <a:cubicBezTo>
                  <a:pt x="221" y="143"/>
                  <a:pt x="211" y="146"/>
                  <a:pt x="209" y="139"/>
                </a:cubicBezTo>
                <a:cubicBezTo>
                  <a:pt x="175" y="10"/>
                  <a:pt x="175" y="10"/>
                  <a:pt x="175" y="10"/>
                </a:cubicBezTo>
                <a:cubicBezTo>
                  <a:pt x="173" y="3"/>
                  <a:pt x="183" y="0"/>
                  <a:pt x="185" y="8"/>
                </a:cubicBezTo>
                <a:close/>
                <a:moveTo>
                  <a:pt x="104" y="170"/>
                </a:moveTo>
                <a:cubicBezTo>
                  <a:pt x="85" y="170"/>
                  <a:pt x="85" y="170"/>
                  <a:pt x="85" y="170"/>
                </a:cubicBezTo>
                <a:cubicBezTo>
                  <a:pt x="69" y="170"/>
                  <a:pt x="62" y="156"/>
                  <a:pt x="63" y="143"/>
                </a:cubicBezTo>
                <a:cubicBezTo>
                  <a:pt x="73" y="143"/>
                  <a:pt x="73" y="143"/>
                  <a:pt x="73" y="143"/>
                </a:cubicBezTo>
                <a:cubicBezTo>
                  <a:pt x="73" y="150"/>
                  <a:pt x="77" y="157"/>
                  <a:pt x="85" y="157"/>
                </a:cubicBezTo>
                <a:cubicBezTo>
                  <a:pt x="104" y="157"/>
                  <a:pt x="104" y="157"/>
                  <a:pt x="104" y="157"/>
                </a:cubicBezTo>
                <a:cubicBezTo>
                  <a:pt x="112" y="157"/>
                  <a:pt x="116" y="150"/>
                  <a:pt x="116" y="143"/>
                </a:cubicBezTo>
                <a:cubicBezTo>
                  <a:pt x="128" y="143"/>
                  <a:pt x="128" y="143"/>
                  <a:pt x="128" y="143"/>
                </a:cubicBezTo>
                <a:cubicBezTo>
                  <a:pt x="128" y="156"/>
                  <a:pt x="120" y="170"/>
                  <a:pt x="104" y="170"/>
                </a:cubicBezTo>
                <a:close/>
                <a:moveTo>
                  <a:pt x="18" y="102"/>
                </a:moveTo>
                <a:cubicBezTo>
                  <a:pt x="168" y="16"/>
                  <a:pt x="168" y="16"/>
                  <a:pt x="168" y="16"/>
                </a:cubicBezTo>
                <a:cubicBezTo>
                  <a:pt x="172" y="30"/>
                  <a:pt x="172" y="30"/>
                  <a:pt x="172" y="30"/>
                </a:cubicBezTo>
                <a:cubicBezTo>
                  <a:pt x="20" y="109"/>
                  <a:pt x="20" y="109"/>
                  <a:pt x="20" y="109"/>
                </a:cubicBezTo>
                <a:cubicBezTo>
                  <a:pt x="18" y="102"/>
                  <a:pt x="18" y="102"/>
                  <a:pt x="18" y="102"/>
                </a:cubicBezTo>
                <a:close/>
                <a:moveTo>
                  <a:pt x="185" y="79"/>
                </a:moveTo>
                <a:cubicBezTo>
                  <a:pt x="201" y="137"/>
                  <a:pt x="201" y="137"/>
                  <a:pt x="201" y="137"/>
                </a:cubicBezTo>
                <a:cubicBezTo>
                  <a:pt x="28" y="138"/>
                  <a:pt x="28" y="138"/>
                  <a:pt x="28" y="138"/>
                </a:cubicBezTo>
                <a:cubicBezTo>
                  <a:pt x="24" y="122"/>
                  <a:pt x="24" y="122"/>
                  <a:pt x="24" y="122"/>
                </a:cubicBezTo>
                <a:cubicBezTo>
                  <a:pt x="185" y="79"/>
                  <a:pt x="185" y="79"/>
                  <a:pt x="185" y="79"/>
                </a:cubicBezTo>
                <a:close/>
              </a:path>
            </a:pathLst>
          </a:custGeom>
          <a:solidFill>
            <a:srgbClr val="FFFFFF"/>
          </a:solidFill>
          <a:ln>
            <a:noFill/>
          </a:ln>
        </p:spPr>
        <p:txBody>
          <a:bodyPr vert="horz" wrap="square" lIns="82305" tIns="41153" rIns="82305" bIns="41153" numCol="1" anchor="t" anchorCtr="0" compatLnSpc="1">
            <a:prstTxWarp prst="textNoShape">
              <a:avLst/>
            </a:prstTxWarp>
          </a:bodyPr>
          <a:lstStyle/>
          <a:p>
            <a:pPr defTabSz="1218987"/>
            <a:endParaRPr lang="en-US" sz="1600">
              <a:solidFill>
                <a:srgbClr val="292929"/>
              </a:solidFill>
            </a:endParaRPr>
          </a:p>
        </p:txBody>
      </p:sp>
    </p:spTree>
    <p:extLst>
      <p:ext uri="{BB962C8B-B14F-4D97-AF65-F5344CB8AC3E}">
        <p14:creationId xmlns:p14="http://schemas.microsoft.com/office/powerpoint/2010/main" val="2856053119"/>
      </p:ext>
    </p:extLst>
  </p:cSld>
  <p:clrMapOvr>
    <a:masterClrMapping/>
  </p:clrMapOvr>
  <p:transition>
    <p:fade/>
  </p:transition>
  <p:timing>
    <p:tnLst>
      <p:par>
        <p:cTn id="1" dur="indefinite" restart="never" nodeType="tmRoot"/>
      </p:par>
    </p:tnLst>
  </p:timing>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userDrawn="1">
  <p:cSld name="5_Demo, Video etc. &quot;special&quot; slides">
    <p:bg>
      <p:bgPr>
        <a:solidFill>
          <a:schemeClr val="accent3">
            <a:alpha val="99000"/>
          </a:schemeClr>
        </a:soli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2"/>
            </p:custDataLst>
            <p:extLst/>
          </p:nvPr>
        </p:nvGraphicFramePr>
        <p:xfrm>
          <a:off x="0" y="0"/>
          <a:ext cx="158791" cy="158750"/>
        </p:xfrm>
        <a:graphic>
          <a:graphicData uri="http://schemas.openxmlformats.org/presentationml/2006/ole">
            <mc:AlternateContent xmlns:mc="http://schemas.openxmlformats.org/markup-compatibility/2006">
              <mc:Choice xmlns:v="urn:schemas-microsoft-com:vml" Requires="v">
                <p:oleObj spid="_x0000_s74789" name="think-cell Slide" r:id="rId8" imgW="270" imgH="270" progId="TCLayout.ActiveDocument.1">
                  <p:embed/>
                </p:oleObj>
              </mc:Choice>
              <mc:Fallback>
                <p:oleObj name="think-cell Slide" r:id="rId8" imgW="270" imgH="270" progId="TCLayout.ActiveDocument.1">
                  <p:embed/>
                  <p:pic>
                    <p:nvPicPr>
                      <p:cNvPr id="0" name=""/>
                      <p:cNvPicPr/>
                      <p:nvPr/>
                    </p:nvPicPr>
                    <p:blipFill>
                      <a:blip r:embed="rId9"/>
                      <a:stretch>
                        <a:fillRect/>
                      </a:stretch>
                    </p:blipFill>
                    <p:spPr>
                      <a:xfrm>
                        <a:off x="0" y="0"/>
                        <a:ext cx="158791" cy="158750"/>
                      </a:xfrm>
                      <a:prstGeom prst="rect">
                        <a:avLst/>
                      </a:prstGeom>
                    </p:spPr>
                  </p:pic>
                </p:oleObj>
              </mc:Fallback>
            </mc:AlternateContent>
          </a:graphicData>
        </a:graphic>
      </p:graphicFrame>
      <p:sp>
        <p:nvSpPr>
          <p:cNvPr id="2" name="Title 1"/>
          <p:cNvSpPr>
            <a:spLocks noGrp="1"/>
          </p:cNvSpPr>
          <p:nvPr>
            <p:ph type="ctrTitle"/>
            <p:custDataLst>
              <p:tags r:id="rId3"/>
            </p:custDataLst>
          </p:nvPr>
        </p:nvSpPr>
        <p:spPr>
          <a:xfrm>
            <a:off x="1554885" y="1645920"/>
            <a:ext cx="5945148" cy="1477328"/>
          </a:xfrm>
        </p:spPr>
        <p:txBody>
          <a:bodyPr anchor="ctr" anchorCtr="0">
            <a:spAutoFit/>
          </a:bodyPr>
          <a:lstStyle>
            <a:lvl1pPr>
              <a:lnSpc>
                <a:spcPct val="100000"/>
              </a:lnSpc>
              <a:defRPr sz="4800" baseline="0">
                <a:solidFill>
                  <a:schemeClr val="bg1">
                    <a:alpha val="98000"/>
                  </a:schemeClr>
                </a:solidFill>
              </a:defRPr>
            </a:lvl1pPr>
          </a:lstStyle>
          <a:p>
            <a:r>
              <a:rPr lang="en-US" dirty="0" smtClean="0"/>
              <a:t>Click to edit Master title style</a:t>
            </a:r>
            <a:endParaRPr lang="en-US" dirty="0"/>
          </a:p>
        </p:txBody>
      </p:sp>
      <p:sp>
        <p:nvSpPr>
          <p:cNvPr id="3" name="Subtitle 2"/>
          <p:cNvSpPr>
            <a:spLocks noGrp="1"/>
          </p:cNvSpPr>
          <p:nvPr>
            <p:ph type="subTitle" idx="1"/>
            <p:custDataLst>
              <p:tags r:id="rId4"/>
            </p:custDataLst>
          </p:nvPr>
        </p:nvSpPr>
        <p:spPr>
          <a:xfrm>
            <a:off x="1554884" y="5303520"/>
            <a:ext cx="5945148" cy="369332"/>
          </a:xfrm>
        </p:spPr>
        <p:txBody>
          <a:bodyPr>
            <a:spAutoFit/>
          </a:bodyPr>
          <a:lstStyle>
            <a:lvl1pPr marL="0" indent="0" algn="l" defTabSz="914363" rtl="0" eaLnBrk="1" latinLnBrk="0" hangingPunct="1">
              <a:lnSpc>
                <a:spcPct val="100000"/>
              </a:lnSpc>
              <a:spcBef>
                <a:spcPts val="0"/>
              </a:spcBef>
              <a:buSzPct val="80000"/>
              <a:buFont typeface="Arial" pitchFamily="34" charset="0"/>
              <a:buNone/>
              <a:defRPr lang="en-US" sz="2400" kern="1200" dirty="0">
                <a:solidFill>
                  <a:schemeClr val="bg1">
                    <a:alpha val="99000"/>
                  </a:schemeClr>
                </a:solidFill>
                <a:latin typeface="+mn-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dirty="0" smtClean="0"/>
              <a:t>Click to edit Master subtitle style</a:t>
            </a:r>
            <a:endParaRPr lang="en-US" dirty="0"/>
          </a:p>
        </p:txBody>
      </p:sp>
      <p:sp>
        <p:nvSpPr>
          <p:cNvPr id="7" name="Text Placeholder 6"/>
          <p:cNvSpPr>
            <a:spLocks noGrp="1"/>
          </p:cNvSpPr>
          <p:nvPr>
            <p:ph type="body" sz="quarter" idx="10" hasCustomPrompt="1"/>
            <p:custDataLst>
              <p:tags r:id="rId5"/>
            </p:custDataLst>
          </p:nvPr>
        </p:nvSpPr>
        <p:spPr>
          <a:xfrm>
            <a:off x="1554885" y="4206241"/>
            <a:ext cx="8874849" cy="1015663"/>
          </a:xfrm>
        </p:spPr>
        <p:txBody>
          <a:bodyPr anchor="t" anchorCtr="0">
            <a:spAutoFit/>
            <a:scene3d>
              <a:camera prst="orthographicFront"/>
              <a:lightRig rig="flat" dir="t"/>
            </a:scene3d>
            <a:sp3d>
              <a:contourClr>
                <a:schemeClr val="bg2"/>
              </a:contourClr>
            </a:sp3d>
          </a:bodyPr>
          <a:lstStyle>
            <a:lvl1pPr marL="0" indent="0" algn="l">
              <a:lnSpc>
                <a:spcPct val="100000"/>
              </a:lnSpc>
              <a:buFont typeface="Arial" pitchFamily="34" charset="0"/>
              <a:buNone/>
              <a:defRPr kumimoji="0" lang="en-US" sz="6600" b="0" i="0" u="none" strike="noStrike" kern="1200" cap="none" spc="-642" normalizeH="0" baseline="0" noProof="0" dirty="0" smtClean="0">
                <a:ln w="11430"/>
                <a:solidFill>
                  <a:schemeClr val="accent3">
                    <a:lumMod val="40000"/>
                    <a:lumOff val="60000"/>
                    <a:alpha val="99000"/>
                  </a:schemeClr>
                </a:solidFill>
                <a:effectLst/>
                <a:uLnTx/>
                <a:uFillTx/>
                <a:latin typeface="Segoe UI Light" pitchFamily="34" charset="0"/>
                <a:ea typeface="+mn-ea"/>
                <a:cs typeface="+mn-cs"/>
              </a:defRPr>
            </a:lvl1pPr>
          </a:lstStyle>
          <a:p>
            <a:pPr lvl="0"/>
            <a:r>
              <a:rPr lang="en-US" dirty="0" smtClean="0"/>
              <a:t>click to…</a:t>
            </a:r>
          </a:p>
        </p:txBody>
      </p:sp>
      <p:grpSp>
        <p:nvGrpSpPr>
          <p:cNvPr id="9" name="Group 8"/>
          <p:cNvGrpSpPr/>
          <p:nvPr userDrawn="1">
            <p:custDataLst>
              <p:tags r:id="rId6"/>
            </p:custDataLst>
          </p:nvPr>
        </p:nvGrpSpPr>
        <p:grpSpPr>
          <a:xfrm>
            <a:off x="8885072" y="1905000"/>
            <a:ext cx="1277929" cy="3245368"/>
            <a:chOff x="7558088" y="1685925"/>
            <a:chExt cx="1322387" cy="3359150"/>
          </a:xfrm>
          <a:solidFill>
            <a:schemeClr val="bg1"/>
          </a:solidFill>
        </p:grpSpPr>
        <p:sp>
          <p:nvSpPr>
            <p:cNvPr id="12" name="Oval 6"/>
            <p:cNvSpPr>
              <a:spLocks noChangeArrowheads="1"/>
            </p:cNvSpPr>
            <p:nvPr userDrawn="1"/>
          </p:nvSpPr>
          <p:spPr bwMode="auto">
            <a:xfrm>
              <a:off x="7943850" y="1685925"/>
              <a:ext cx="547687" cy="5588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87"/>
              <a:endParaRPr lang="en-US" sz="2400">
                <a:solidFill>
                  <a:srgbClr val="292929"/>
                </a:solidFill>
              </a:endParaRPr>
            </a:p>
          </p:txBody>
        </p:sp>
        <p:sp>
          <p:nvSpPr>
            <p:cNvPr id="13" name="Freeform 12"/>
            <p:cNvSpPr>
              <a:spLocks/>
            </p:cNvSpPr>
            <p:nvPr userDrawn="1"/>
          </p:nvSpPr>
          <p:spPr bwMode="auto">
            <a:xfrm>
              <a:off x="7558088" y="2308225"/>
              <a:ext cx="1322387" cy="2736850"/>
            </a:xfrm>
            <a:custGeom>
              <a:avLst/>
              <a:gdLst>
                <a:gd name="T0" fmla="*/ 327 w 353"/>
                <a:gd name="T1" fmla="*/ 30 h 730"/>
                <a:gd name="T2" fmla="*/ 327 w 353"/>
                <a:gd name="T3" fmla="*/ 30 h 730"/>
                <a:gd name="T4" fmla="*/ 323 w 353"/>
                <a:gd name="T5" fmla="*/ 26 h 730"/>
                <a:gd name="T6" fmla="*/ 321 w 353"/>
                <a:gd name="T7" fmla="*/ 24 h 730"/>
                <a:gd name="T8" fmla="*/ 320 w 353"/>
                <a:gd name="T9" fmla="*/ 23 h 730"/>
                <a:gd name="T10" fmla="*/ 287 w 353"/>
                <a:gd name="T11" fmla="*/ 5 h 730"/>
                <a:gd name="T12" fmla="*/ 287 w 353"/>
                <a:gd name="T13" fmla="*/ 5 h 730"/>
                <a:gd name="T14" fmla="*/ 283 w 353"/>
                <a:gd name="T15" fmla="*/ 4 h 730"/>
                <a:gd name="T16" fmla="*/ 282 w 353"/>
                <a:gd name="T17" fmla="*/ 4 h 730"/>
                <a:gd name="T18" fmla="*/ 280 w 353"/>
                <a:gd name="T19" fmla="*/ 3 h 730"/>
                <a:gd name="T20" fmla="*/ 277 w 353"/>
                <a:gd name="T21" fmla="*/ 2 h 730"/>
                <a:gd name="T22" fmla="*/ 276 w 353"/>
                <a:gd name="T23" fmla="*/ 2 h 730"/>
                <a:gd name="T24" fmla="*/ 272 w 353"/>
                <a:gd name="T25" fmla="*/ 2 h 730"/>
                <a:gd name="T26" fmla="*/ 272 w 353"/>
                <a:gd name="T27" fmla="*/ 1 h 730"/>
                <a:gd name="T28" fmla="*/ 267 w 353"/>
                <a:gd name="T29" fmla="*/ 1 h 730"/>
                <a:gd name="T30" fmla="*/ 267 w 353"/>
                <a:gd name="T31" fmla="*/ 1 h 730"/>
                <a:gd name="T32" fmla="*/ 263 w 353"/>
                <a:gd name="T33" fmla="*/ 1 h 730"/>
                <a:gd name="T34" fmla="*/ 262 w 353"/>
                <a:gd name="T35" fmla="*/ 1 h 730"/>
                <a:gd name="T36" fmla="*/ 258 w 353"/>
                <a:gd name="T37" fmla="*/ 0 h 730"/>
                <a:gd name="T38" fmla="*/ 258 w 353"/>
                <a:gd name="T39" fmla="*/ 0 h 730"/>
                <a:gd name="T40" fmla="*/ 96 w 353"/>
                <a:gd name="T41" fmla="*/ 0 h 730"/>
                <a:gd name="T42" fmla="*/ 95 w 353"/>
                <a:gd name="T43" fmla="*/ 0 h 730"/>
                <a:gd name="T44" fmla="*/ 95 w 353"/>
                <a:gd name="T45" fmla="*/ 0 h 730"/>
                <a:gd name="T46" fmla="*/ 0 w 353"/>
                <a:gd name="T47" fmla="*/ 95 h 730"/>
                <a:gd name="T48" fmla="*/ 0 w 353"/>
                <a:gd name="T49" fmla="*/ 323 h 730"/>
                <a:gd name="T50" fmla="*/ 32 w 353"/>
                <a:gd name="T51" fmla="*/ 356 h 730"/>
                <a:gd name="T52" fmla="*/ 64 w 353"/>
                <a:gd name="T53" fmla="*/ 323 h 730"/>
                <a:gd name="T54" fmla="*/ 64 w 353"/>
                <a:gd name="T55" fmla="*/ 117 h 730"/>
                <a:gd name="T56" fmla="*/ 81 w 353"/>
                <a:gd name="T57" fmla="*/ 117 h 730"/>
                <a:gd name="T58" fmla="*/ 81 w 353"/>
                <a:gd name="T59" fmla="*/ 687 h 730"/>
                <a:gd name="T60" fmla="*/ 125 w 353"/>
                <a:gd name="T61" fmla="*/ 730 h 730"/>
                <a:gd name="T62" fmla="*/ 168 w 353"/>
                <a:gd name="T63" fmla="*/ 687 h 730"/>
                <a:gd name="T64" fmla="*/ 168 w 353"/>
                <a:gd name="T65" fmla="*/ 358 h 730"/>
                <a:gd name="T66" fmla="*/ 185 w 353"/>
                <a:gd name="T67" fmla="*/ 358 h 730"/>
                <a:gd name="T68" fmla="*/ 185 w 353"/>
                <a:gd name="T69" fmla="*/ 687 h 730"/>
                <a:gd name="T70" fmla="*/ 228 w 353"/>
                <a:gd name="T71" fmla="*/ 730 h 730"/>
                <a:gd name="T72" fmla="*/ 272 w 353"/>
                <a:gd name="T73" fmla="*/ 687 h 730"/>
                <a:gd name="T74" fmla="*/ 272 w 353"/>
                <a:gd name="T75" fmla="*/ 683 h 730"/>
                <a:gd name="T76" fmla="*/ 272 w 353"/>
                <a:gd name="T77" fmla="*/ 687 h 730"/>
                <a:gd name="T78" fmla="*/ 272 w 353"/>
                <a:gd name="T79" fmla="*/ 117 h 730"/>
                <a:gd name="T80" fmla="*/ 289 w 353"/>
                <a:gd name="T81" fmla="*/ 117 h 730"/>
                <a:gd name="T82" fmla="*/ 289 w 353"/>
                <a:gd name="T83" fmla="*/ 315 h 730"/>
                <a:gd name="T84" fmla="*/ 289 w 353"/>
                <a:gd name="T85" fmla="*/ 314 h 730"/>
                <a:gd name="T86" fmla="*/ 289 w 353"/>
                <a:gd name="T87" fmla="*/ 323 h 730"/>
                <a:gd name="T88" fmla="*/ 294 w 353"/>
                <a:gd name="T89" fmla="*/ 342 h 730"/>
                <a:gd name="T90" fmla="*/ 321 w 353"/>
                <a:gd name="T91" fmla="*/ 356 h 730"/>
                <a:gd name="T92" fmla="*/ 353 w 353"/>
                <a:gd name="T93" fmla="*/ 325 h 730"/>
                <a:gd name="T94" fmla="*/ 353 w 353"/>
                <a:gd name="T95" fmla="*/ 323 h 730"/>
                <a:gd name="T96" fmla="*/ 353 w 353"/>
                <a:gd name="T97" fmla="*/ 323 h 730"/>
                <a:gd name="T98" fmla="*/ 353 w 353"/>
                <a:gd name="T99" fmla="*/ 298 h 730"/>
                <a:gd name="T100" fmla="*/ 353 w 353"/>
                <a:gd name="T101" fmla="*/ 95 h 730"/>
                <a:gd name="T102" fmla="*/ 327 w 353"/>
                <a:gd name="T103" fmla="*/ 30 h 7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53" h="730">
                  <a:moveTo>
                    <a:pt x="327" y="30"/>
                  </a:moveTo>
                  <a:cubicBezTo>
                    <a:pt x="327" y="30"/>
                    <a:pt x="327" y="30"/>
                    <a:pt x="327" y="30"/>
                  </a:cubicBezTo>
                  <a:cubicBezTo>
                    <a:pt x="326" y="29"/>
                    <a:pt x="324" y="27"/>
                    <a:pt x="323" y="26"/>
                  </a:cubicBezTo>
                  <a:cubicBezTo>
                    <a:pt x="322" y="25"/>
                    <a:pt x="321" y="25"/>
                    <a:pt x="321" y="24"/>
                  </a:cubicBezTo>
                  <a:cubicBezTo>
                    <a:pt x="320" y="24"/>
                    <a:pt x="320" y="24"/>
                    <a:pt x="320" y="23"/>
                  </a:cubicBezTo>
                  <a:cubicBezTo>
                    <a:pt x="310" y="15"/>
                    <a:pt x="299" y="9"/>
                    <a:pt x="287" y="5"/>
                  </a:cubicBezTo>
                  <a:cubicBezTo>
                    <a:pt x="287" y="5"/>
                    <a:pt x="287" y="5"/>
                    <a:pt x="287" y="5"/>
                  </a:cubicBezTo>
                  <a:cubicBezTo>
                    <a:pt x="286" y="5"/>
                    <a:pt x="285" y="4"/>
                    <a:pt x="283" y="4"/>
                  </a:cubicBezTo>
                  <a:cubicBezTo>
                    <a:pt x="283" y="4"/>
                    <a:pt x="283" y="4"/>
                    <a:pt x="282" y="4"/>
                  </a:cubicBezTo>
                  <a:cubicBezTo>
                    <a:pt x="281" y="3"/>
                    <a:pt x="280" y="3"/>
                    <a:pt x="280" y="3"/>
                  </a:cubicBezTo>
                  <a:cubicBezTo>
                    <a:pt x="279" y="3"/>
                    <a:pt x="278" y="3"/>
                    <a:pt x="277" y="2"/>
                  </a:cubicBezTo>
                  <a:cubicBezTo>
                    <a:pt x="277" y="2"/>
                    <a:pt x="276" y="2"/>
                    <a:pt x="276" y="2"/>
                  </a:cubicBezTo>
                  <a:cubicBezTo>
                    <a:pt x="274" y="2"/>
                    <a:pt x="273" y="2"/>
                    <a:pt x="272" y="2"/>
                  </a:cubicBezTo>
                  <a:cubicBezTo>
                    <a:pt x="272" y="2"/>
                    <a:pt x="272" y="2"/>
                    <a:pt x="272" y="1"/>
                  </a:cubicBezTo>
                  <a:cubicBezTo>
                    <a:pt x="270" y="1"/>
                    <a:pt x="269" y="1"/>
                    <a:pt x="267" y="1"/>
                  </a:cubicBezTo>
                  <a:cubicBezTo>
                    <a:pt x="267" y="1"/>
                    <a:pt x="267" y="1"/>
                    <a:pt x="267" y="1"/>
                  </a:cubicBezTo>
                  <a:cubicBezTo>
                    <a:pt x="266" y="1"/>
                    <a:pt x="264" y="1"/>
                    <a:pt x="263" y="1"/>
                  </a:cubicBezTo>
                  <a:cubicBezTo>
                    <a:pt x="262" y="1"/>
                    <a:pt x="262" y="1"/>
                    <a:pt x="262" y="1"/>
                  </a:cubicBezTo>
                  <a:cubicBezTo>
                    <a:pt x="261" y="1"/>
                    <a:pt x="259" y="0"/>
                    <a:pt x="258" y="0"/>
                  </a:cubicBezTo>
                  <a:cubicBezTo>
                    <a:pt x="258" y="0"/>
                    <a:pt x="258" y="0"/>
                    <a:pt x="258" y="0"/>
                  </a:cubicBezTo>
                  <a:cubicBezTo>
                    <a:pt x="96" y="0"/>
                    <a:pt x="96" y="0"/>
                    <a:pt x="96" y="0"/>
                  </a:cubicBezTo>
                  <a:cubicBezTo>
                    <a:pt x="95" y="0"/>
                    <a:pt x="95" y="0"/>
                    <a:pt x="95" y="0"/>
                  </a:cubicBezTo>
                  <a:cubicBezTo>
                    <a:pt x="95" y="0"/>
                    <a:pt x="95" y="0"/>
                    <a:pt x="95" y="0"/>
                  </a:cubicBezTo>
                  <a:cubicBezTo>
                    <a:pt x="43" y="1"/>
                    <a:pt x="0" y="43"/>
                    <a:pt x="0" y="95"/>
                  </a:cubicBezTo>
                  <a:cubicBezTo>
                    <a:pt x="0" y="323"/>
                    <a:pt x="0" y="323"/>
                    <a:pt x="0" y="323"/>
                  </a:cubicBezTo>
                  <a:cubicBezTo>
                    <a:pt x="0" y="341"/>
                    <a:pt x="15" y="356"/>
                    <a:pt x="32" y="356"/>
                  </a:cubicBezTo>
                  <a:cubicBezTo>
                    <a:pt x="50" y="356"/>
                    <a:pt x="64" y="341"/>
                    <a:pt x="64" y="323"/>
                  </a:cubicBezTo>
                  <a:cubicBezTo>
                    <a:pt x="64" y="117"/>
                    <a:pt x="64" y="117"/>
                    <a:pt x="64" y="117"/>
                  </a:cubicBezTo>
                  <a:cubicBezTo>
                    <a:pt x="81" y="117"/>
                    <a:pt x="81" y="117"/>
                    <a:pt x="81" y="117"/>
                  </a:cubicBezTo>
                  <a:cubicBezTo>
                    <a:pt x="81" y="687"/>
                    <a:pt x="81" y="687"/>
                    <a:pt x="81" y="687"/>
                  </a:cubicBezTo>
                  <a:cubicBezTo>
                    <a:pt x="81" y="711"/>
                    <a:pt x="101" y="730"/>
                    <a:pt x="125" y="730"/>
                  </a:cubicBezTo>
                  <a:cubicBezTo>
                    <a:pt x="148" y="730"/>
                    <a:pt x="168" y="711"/>
                    <a:pt x="168" y="687"/>
                  </a:cubicBezTo>
                  <a:cubicBezTo>
                    <a:pt x="168" y="358"/>
                    <a:pt x="168" y="358"/>
                    <a:pt x="168" y="358"/>
                  </a:cubicBezTo>
                  <a:cubicBezTo>
                    <a:pt x="185" y="358"/>
                    <a:pt x="185" y="358"/>
                    <a:pt x="185" y="358"/>
                  </a:cubicBezTo>
                  <a:cubicBezTo>
                    <a:pt x="185" y="687"/>
                    <a:pt x="185" y="687"/>
                    <a:pt x="185" y="687"/>
                  </a:cubicBezTo>
                  <a:cubicBezTo>
                    <a:pt x="185" y="711"/>
                    <a:pt x="204" y="730"/>
                    <a:pt x="228" y="730"/>
                  </a:cubicBezTo>
                  <a:cubicBezTo>
                    <a:pt x="252" y="730"/>
                    <a:pt x="272" y="711"/>
                    <a:pt x="272" y="687"/>
                  </a:cubicBezTo>
                  <a:cubicBezTo>
                    <a:pt x="272" y="686"/>
                    <a:pt x="272" y="685"/>
                    <a:pt x="272" y="683"/>
                  </a:cubicBezTo>
                  <a:cubicBezTo>
                    <a:pt x="272" y="687"/>
                    <a:pt x="272" y="687"/>
                    <a:pt x="272" y="687"/>
                  </a:cubicBezTo>
                  <a:cubicBezTo>
                    <a:pt x="272" y="687"/>
                    <a:pt x="272" y="687"/>
                    <a:pt x="272" y="117"/>
                  </a:cubicBezTo>
                  <a:cubicBezTo>
                    <a:pt x="272" y="117"/>
                    <a:pt x="272" y="117"/>
                    <a:pt x="289" y="117"/>
                  </a:cubicBezTo>
                  <a:cubicBezTo>
                    <a:pt x="289" y="117"/>
                    <a:pt x="289" y="117"/>
                    <a:pt x="289" y="315"/>
                  </a:cubicBezTo>
                  <a:cubicBezTo>
                    <a:pt x="289" y="314"/>
                    <a:pt x="289" y="314"/>
                    <a:pt x="289" y="314"/>
                  </a:cubicBezTo>
                  <a:cubicBezTo>
                    <a:pt x="289" y="323"/>
                    <a:pt x="289" y="323"/>
                    <a:pt x="289" y="323"/>
                  </a:cubicBezTo>
                  <a:cubicBezTo>
                    <a:pt x="289" y="330"/>
                    <a:pt x="291" y="337"/>
                    <a:pt x="294" y="342"/>
                  </a:cubicBezTo>
                  <a:cubicBezTo>
                    <a:pt x="300" y="350"/>
                    <a:pt x="310" y="356"/>
                    <a:pt x="321" y="356"/>
                  </a:cubicBezTo>
                  <a:cubicBezTo>
                    <a:pt x="338" y="356"/>
                    <a:pt x="352" y="342"/>
                    <a:pt x="353" y="325"/>
                  </a:cubicBezTo>
                  <a:cubicBezTo>
                    <a:pt x="353" y="324"/>
                    <a:pt x="353" y="324"/>
                    <a:pt x="353" y="323"/>
                  </a:cubicBezTo>
                  <a:cubicBezTo>
                    <a:pt x="353" y="323"/>
                    <a:pt x="353" y="323"/>
                    <a:pt x="353" y="323"/>
                  </a:cubicBezTo>
                  <a:cubicBezTo>
                    <a:pt x="353" y="298"/>
                    <a:pt x="353" y="298"/>
                    <a:pt x="353" y="298"/>
                  </a:cubicBezTo>
                  <a:cubicBezTo>
                    <a:pt x="353" y="270"/>
                    <a:pt x="353" y="213"/>
                    <a:pt x="353" y="95"/>
                  </a:cubicBezTo>
                  <a:cubicBezTo>
                    <a:pt x="353" y="70"/>
                    <a:pt x="343" y="47"/>
                    <a:pt x="327"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87"/>
              <a:endParaRPr lang="en-US" sz="2400">
                <a:solidFill>
                  <a:srgbClr val="292929"/>
                </a:solidFill>
              </a:endParaRPr>
            </a:p>
          </p:txBody>
        </p:sp>
      </p:grpSp>
    </p:spTree>
    <p:extLst>
      <p:ext uri="{BB962C8B-B14F-4D97-AF65-F5344CB8AC3E}">
        <p14:creationId xmlns:p14="http://schemas.microsoft.com/office/powerpoint/2010/main" val="59967974"/>
      </p:ext>
    </p:extLst>
  </p:cSld>
  <p:clrMapOvr>
    <a:masterClrMapping/>
  </p:clrMapOvr>
  <p:transition>
    <p:fade/>
  </p:transition>
  <p:timing>
    <p:tnLst>
      <p:par>
        <p:cTn id="1" dur="indefinite" restart="never" nodeType="tmRoot"/>
      </p:par>
    </p:tnLst>
  </p:timing>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preserve="1" userDrawn="1">
  <p:cSld name="1_Section Divider">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nvPr>
        </p:nvGraphicFramePr>
        <p:xfrm>
          <a:off x="0" y="0"/>
          <a:ext cx="158791" cy="158750"/>
        </p:xfrm>
        <a:graphic>
          <a:graphicData uri="http://schemas.openxmlformats.org/presentationml/2006/ole">
            <mc:AlternateContent xmlns:mc="http://schemas.openxmlformats.org/markup-compatibility/2006">
              <mc:Choice xmlns:v="urn:schemas-microsoft-com:vml" Requires="v">
                <p:oleObj spid="_x0000_s75813" name="think-cell Slide" r:id="rId7" imgW="270" imgH="270" progId="TCLayout.ActiveDocument.1">
                  <p:embed/>
                </p:oleObj>
              </mc:Choice>
              <mc:Fallback>
                <p:oleObj name="think-cell Slide" r:id="rId7" imgW="270" imgH="270" progId="TCLayout.ActiveDocument.1">
                  <p:embed/>
                  <p:pic>
                    <p:nvPicPr>
                      <p:cNvPr id="0" name=""/>
                      <p:cNvPicPr/>
                      <p:nvPr/>
                    </p:nvPicPr>
                    <p:blipFill>
                      <a:blip r:embed="rId8"/>
                      <a:stretch>
                        <a:fillRect/>
                      </a:stretch>
                    </p:blipFill>
                    <p:spPr>
                      <a:xfrm>
                        <a:off x="0" y="0"/>
                        <a:ext cx="158791" cy="158750"/>
                      </a:xfrm>
                      <a:prstGeom prst="rect">
                        <a:avLst/>
                      </a:prstGeom>
                    </p:spPr>
                  </p:pic>
                </p:oleObj>
              </mc:Fallback>
            </mc:AlternateContent>
          </a:graphicData>
        </a:graphic>
      </p:graphicFrame>
      <p:sp>
        <p:nvSpPr>
          <p:cNvPr id="7" name="Text Placeholder 6"/>
          <p:cNvSpPr>
            <a:spLocks noGrp="1"/>
          </p:cNvSpPr>
          <p:nvPr>
            <p:ph type="body" sz="quarter" idx="10"/>
            <p:custDataLst>
              <p:tags r:id="rId3"/>
            </p:custDataLst>
          </p:nvPr>
        </p:nvSpPr>
        <p:spPr>
          <a:xfrm>
            <a:off x="516706" y="3738324"/>
            <a:ext cx="11158586" cy="1107996"/>
          </a:xfrm>
        </p:spPr>
        <p:txBody>
          <a:bodyPr anchor="b" anchorCtr="0">
            <a:spAutoFit/>
            <a:scene3d>
              <a:camera prst="orthographicFront"/>
              <a:lightRig rig="flat" dir="t"/>
            </a:scene3d>
            <a:sp3d>
              <a:contourClr>
                <a:schemeClr val="bg2"/>
              </a:contourClr>
            </a:sp3d>
          </a:bodyPr>
          <a:lstStyle>
            <a:lvl1pPr marL="0" indent="0" algn="l">
              <a:buFont typeface="Arial" pitchFamily="34" charset="0"/>
              <a:buNone/>
              <a:defRPr kumimoji="0" lang="en-US" sz="7200" b="0" i="0" u="none" strike="noStrike" kern="1200" cap="none" spc="-120" normalizeH="0" baseline="0" dirty="0" smtClean="0">
                <a:ln w="3175">
                  <a:noFill/>
                </a:ln>
                <a:solidFill>
                  <a:schemeClr val="bg1">
                    <a:alpha val="99000"/>
                  </a:schemeClr>
                </a:solidFill>
                <a:effectLst/>
                <a:uLnTx/>
                <a:uFillTx/>
                <a:latin typeface="Segoe UI Light"/>
                <a:ea typeface="+mn-ea"/>
                <a:cs typeface="Segoe UI"/>
              </a:defRPr>
            </a:lvl1pPr>
          </a:lstStyle>
          <a:p>
            <a:pPr lvl="0"/>
            <a:r>
              <a:rPr lang="en-US" dirty="0" smtClean="0"/>
              <a:t>Click to edit Master text styles</a:t>
            </a:r>
          </a:p>
        </p:txBody>
      </p:sp>
      <p:pic>
        <p:nvPicPr>
          <p:cNvPr id="8" name="Picture 7"/>
          <p:cNvPicPr>
            <a:picLocks noChangeAspect="1"/>
          </p:cNvPicPr>
          <p:nvPr userDrawn="1">
            <p:custDataLst>
              <p:tags r:id="rId4"/>
            </p:custDataLst>
          </p:nvPr>
        </p:nvPicPr>
        <p:blipFill>
          <a:blip r:embed="rId9">
            <a:extLst>
              <a:ext uri="{BEBA8EAE-BF5A-486C-A8C5-ECC9F3942E4B}">
                <a14:imgProps xmlns:a14="http://schemas.microsoft.com/office/drawing/2010/main">
                  <a14:imgLayer r:embed="rId10">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9163951" y="6338048"/>
            <a:ext cx="2507214" cy="291353"/>
          </a:xfrm>
          <a:prstGeom prst="rect">
            <a:avLst/>
          </a:prstGeom>
        </p:spPr>
      </p:pic>
    </p:spTree>
    <p:extLst>
      <p:ext uri="{BB962C8B-B14F-4D97-AF65-F5344CB8AC3E}">
        <p14:creationId xmlns:p14="http://schemas.microsoft.com/office/powerpoint/2010/main" val="2051551663"/>
      </p:ext>
    </p:extLst>
  </p:cSld>
  <p:clrMapOvr>
    <a:masterClrMapping/>
  </p:clrMapOvr>
  <p:transition>
    <p:fade/>
  </p:transition>
  <p:timing>
    <p:tnLst>
      <p:par>
        <p:cTn id="1" dur="indefinite" restart="never" nodeType="tmRoot"/>
      </p:par>
    </p:tnLst>
  </p:timing>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type="blank" preserve="1">
  <p:cSld name="Branding">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2"/>
            </p:custDataLst>
            <p:extLst/>
          </p:nvPr>
        </p:nvGraphicFramePr>
        <p:xfrm>
          <a:off x="0" y="0"/>
          <a:ext cx="158791" cy="158750"/>
        </p:xfrm>
        <a:graphic>
          <a:graphicData uri="http://schemas.openxmlformats.org/presentationml/2006/ole">
            <mc:AlternateContent xmlns:mc="http://schemas.openxmlformats.org/markup-compatibility/2006">
              <mc:Choice xmlns:v="urn:schemas-microsoft-com:vml" Requires="v">
                <p:oleObj spid="_x0000_s76837" name="think-cell Slide" r:id="rId7" imgW="270" imgH="270" progId="TCLayout.ActiveDocument.1">
                  <p:embed/>
                </p:oleObj>
              </mc:Choice>
              <mc:Fallback>
                <p:oleObj name="think-cell Slide" r:id="rId7" imgW="270" imgH="270" progId="TCLayout.ActiveDocument.1">
                  <p:embed/>
                  <p:pic>
                    <p:nvPicPr>
                      <p:cNvPr id="0" name=""/>
                      <p:cNvPicPr/>
                      <p:nvPr/>
                    </p:nvPicPr>
                    <p:blipFill>
                      <a:blip r:embed="rId8"/>
                      <a:stretch>
                        <a:fillRect/>
                      </a:stretch>
                    </p:blipFill>
                    <p:spPr>
                      <a:xfrm>
                        <a:off x="0" y="0"/>
                        <a:ext cx="158791" cy="158750"/>
                      </a:xfrm>
                      <a:prstGeom prst="rect">
                        <a:avLst/>
                      </a:prstGeom>
                    </p:spPr>
                  </p:pic>
                </p:oleObj>
              </mc:Fallback>
            </mc:AlternateContent>
          </a:graphicData>
        </a:graphic>
      </p:graphicFrame>
      <p:pic>
        <p:nvPicPr>
          <p:cNvPr id="2" name="Picture 2"/>
          <p:cNvPicPr>
            <a:picLocks noChangeAspect="1" noChangeArrowheads="1"/>
          </p:cNvPicPr>
          <p:nvPr userDrawn="1">
            <p:custDataLst>
              <p:tags r:id="rId3"/>
            </p:custDataLst>
          </p:nvPr>
        </p:nvPicPr>
        <p:blipFill>
          <a:blip r:embed="rId9">
            <a:extLst>
              <a:ext uri="{28A0092B-C50C-407E-A947-70E740481C1C}">
                <a14:useLocalDpi xmlns:a14="http://schemas.microsoft.com/office/drawing/2010/main" val="0"/>
              </a:ext>
            </a:extLst>
          </a:blip>
          <a:stretch>
            <a:fillRect/>
          </a:stretch>
        </p:blipFill>
        <p:spPr bwMode="black">
          <a:xfrm>
            <a:off x="4322299" y="3140274"/>
            <a:ext cx="3547400" cy="577452"/>
          </a:xfrm>
          <a:prstGeom prst="rect">
            <a:avLst/>
          </a:prstGeom>
          <a:noFill/>
          <a:ln>
            <a:noFill/>
          </a:ln>
        </p:spPr>
      </p:pic>
      <p:sp>
        <p:nvSpPr>
          <p:cNvPr id="3" name="Text Box 3"/>
          <p:cNvSpPr txBox="1">
            <a:spLocks noChangeArrowheads="1"/>
          </p:cNvSpPr>
          <p:nvPr userDrawn="1">
            <p:custDataLst>
              <p:tags r:id="rId4"/>
            </p:custDataLst>
          </p:nvPr>
        </p:nvSpPr>
        <p:spPr bwMode="blackWhite">
          <a:xfrm>
            <a:off x="508001" y="6083573"/>
            <a:ext cx="11176000" cy="415484"/>
          </a:xfrm>
          <a:prstGeom prst="rect">
            <a:avLst/>
          </a:prstGeom>
          <a:noFill/>
          <a:ln w="12700">
            <a:noFill/>
            <a:miter lim="800000"/>
            <a:headEnd type="none" w="sm" len="sm"/>
            <a:tailEnd type="none" w="sm" len="sm"/>
          </a:ln>
          <a:effectLst/>
        </p:spPr>
        <p:txBody>
          <a:bodyPr vert="horz" wrap="square" lIns="91425" tIns="45713" rIns="91425" bIns="45713" numCol="1" anchor="t" anchorCtr="0" compatLnSpc="1">
            <a:prstTxWarp prst="textNoShape">
              <a:avLst/>
            </a:prstTxWarp>
            <a:spAutoFit/>
          </a:bodyPr>
          <a:lstStyle/>
          <a:p>
            <a:pPr algn="ctr" defTabSz="914099" eaLnBrk="0" hangingPunct="0"/>
            <a:r>
              <a:rPr lang="en-US" sz="700" dirty="0">
                <a:solidFill>
                  <a:srgbClr val="FFFFFF">
                    <a:alpha val="99000"/>
                  </a:srgbClr>
                </a:solidFill>
                <a:cs typeface="Segoe UI"/>
              </a:rPr>
              <a:t>© 2011 Microsoft Corporation. All rights reserved. Microsoft, Windows, Windows Vista and other product names are or may be registered trademarks and/or trademarks in the U.S. and/or other countries.</a:t>
            </a:r>
          </a:p>
          <a:p>
            <a:pPr algn="ctr" defTabSz="914099" eaLnBrk="0" hangingPunct="0"/>
            <a:r>
              <a:rPr lang="en-US" sz="700" dirty="0">
                <a:solidFill>
                  <a:srgbClr val="FFFFFF">
                    <a:alpha val="99000"/>
                  </a:srgbClr>
                </a:solidFill>
                <a:cs typeface="Segoe UI"/>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p>
        </p:txBody>
      </p:sp>
    </p:spTree>
    <p:extLst>
      <p:ext uri="{BB962C8B-B14F-4D97-AF65-F5344CB8AC3E}">
        <p14:creationId xmlns:p14="http://schemas.microsoft.com/office/powerpoint/2010/main" val="1401998563"/>
      </p:ext>
    </p:extLst>
  </p:cSld>
  <p:clrMapOvr>
    <a:masterClrMapping/>
  </p:clrMapOvr>
  <p:transition>
    <p:fade/>
  </p:transition>
  <p:timing>
    <p:tnLst>
      <p:par>
        <p:cTn id="1" dur="indefinite" restart="never" nodeType="tmRoot"/>
      </p:par>
    </p:tnLst>
  </p:timing>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preserve="1">
  <p:cSld name="Black Layout - Title and Content">
    <p:bg bwMode="black">
      <p:bgPr>
        <a:solidFill>
          <a:srgbClr val="000000"/>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nvPr>
        </p:nvGraphicFramePr>
        <p:xfrm>
          <a:off x="0" y="0"/>
          <a:ext cx="158791" cy="158750"/>
        </p:xfrm>
        <a:graphic>
          <a:graphicData uri="http://schemas.openxmlformats.org/presentationml/2006/ole">
            <mc:AlternateContent xmlns:mc="http://schemas.openxmlformats.org/markup-compatibility/2006">
              <mc:Choice xmlns:v="urn:schemas-microsoft-com:vml" Requires="v">
                <p:oleObj spid="_x0000_s77861" name="think-cell Slide" r:id="rId6" imgW="270" imgH="270" progId="TCLayout.ActiveDocument.1">
                  <p:embed/>
                </p:oleObj>
              </mc:Choice>
              <mc:Fallback>
                <p:oleObj name="think-cell Slide" r:id="rId6" imgW="270" imgH="270" progId="TCLayout.ActiveDocument.1">
                  <p:embed/>
                  <p:pic>
                    <p:nvPicPr>
                      <p:cNvPr id="0" name=""/>
                      <p:cNvPicPr/>
                      <p:nvPr/>
                    </p:nvPicPr>
                    <p:blipFill>
                      <a:blip r:embed="rId7"/>
                      <a:stretch>
                        <a:fillRect/>
                      </a:stretch>
                    </p:blipFill>
                    <p:spPr>
                      <a:xfrm>
                        <a:off x="0" y="0"/>
                        <a:ext cx="158791" cy="158750"/>
                      </a:xfrm>
                      <a:prstGeom prst="rect">
                        <a:avLst/>
                      </a:prstGeom>
                    </p:spPr>
                  </p:pic>
                </p:oleObj>
              </mc:Fallback>
            </mc:AlternateContent>
          </a:graphicData>
        </a:graphic>
      </p:graphicFrame>
      <p:sp>
        <p:nvSpPr>
          <p:cNvPr id="2" name="Title 1"/>
          <p:cNvSpPr>
            <a:spLocks noGrp="1"/>
          </p:cNvSpPr>
          <p:nvPr>
            <p:ph type="title"/>
            <p:custDataLst>
              <p:tags r:id="rId3"/>
            </p:custDataLst>
          </p:nvPr>
        </p:nvSpPr>
        <p:spPr bwMode="white"/>
        <p:txBody>
          <a:bodyPr/>
          <a:lstStyle>
            <a:lvl1pPr>
              <a:defRPr>
                <a:gradFill>
                  <a:gsLst>
                    <a:gs pos="0">
                      <a:srgbClr val="FFFFFF"/>
                    </a:gs>
                    <a:gs pos="100000">
                      <a:srgbClr val="FFFFFF"/>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custDataLst>
              <p:tags r:id="rId4"/>
            </p:custDataLst>
          </p:nvPr>
        </p:nvSpPr>
        <p:spPr bwMode="white">
          <a:xfrm>
            <a:off x="519248" y="1447799"/>
            <a:ext cx="11151917" cy="2100575"/>
          </a:xfrm>
        </p:spPr>
        <p:txBody>
          <a:bodyPr/>
          <a:lstStyle>
            <a:lvl1pPr marL="460375" indent="-460375">
              <a:buClr>
                <a:srgbClr val="FFFFFF"/>
              </a:buClr>
              <a:buSzPct val="70000"/>
              <a:buFontTx/>
              <a:buBlip>
                <a:blip r:embed="rId8"/>
              </a:buBlip>
              <a:defRPr>
                <a:gradFill>
                  <a:gsLst>
                    <a:gs pos="0">
                      <a:srgbClr val="FFFFFF"/>
                    </a:gs>
                    <a:gs pos="86000">
                      <a:srgbClr val="FFFFFF"/>
                    </a:gs>
                  </a:gsLst>
                  <a:lin ang="5400000" scaled="0"/>
                </a:gradFill>
              </a:defRPr>
            </a:lvl1pPr>
            <a:lvl2pPr marL="855663" indent="-395288">
              <a:buClr>
                <a:srgbClr val="FFFFFF"/>
              </a:buClr>
              <a:buSzPct val="70000"/>
              <a:buFontTx/>
              <a:buBlip>
                <a:blip r:embed="rId8"/>
              </a:buBlip>
              <a:defRPr>
                <a:gradFill>
                  <a:gsLst>
                    <a:gs pos="0">
                      <a:srgbClr val="FFFFFF"/>
                    </a:gs>
                    <a:gs pos="86000">
                      <a:srgbClr val="FFFFFF"/>
                    </a:gs>
                  </a:gsLst>
                  <a:lin ang="5400000" scaled="0"/>
                </a:gradFill>
              </a:defRPr>
            </a:lvl2pPr>
            <a:lvl3pPr marL="1258888" indent="-403225">
              <a:buClr>
                <a:srgbClr val="FFFFFF"/>
              </a:buClr>
              <a:buSzPct val="70000"/>
              <a:buFontTx/>
              <a:buBlip>
                <a:blip r:embed="rId8"/>
              </a:buBlip>
              <a:defRPr>
                <a:gradFill>
                  <a:gsLst>
                    <a:gs pos="0">
                      <a:srgbClr val="FFFFFF"/>
                    </a:gs>
                    <a:gs pos="86000">
                      <a:srgbClr val="FFFFFF"/>
                    </a:gs>
                  </a:gsLst>
                  <a:lin ang="5400000" scaled="0"/>
                </a:gradFill>
              </a:defRPr>
            </a:lvl3pPr>
            <a:lvl4pPr marL="1604963" indent="-346075">
              <a:buClr>
                <a:srgbClr val="FFFFFF"/>
              </a:buClr>
              <a:buSzPct val="70000"/>
              <a:buFontTx/>
              <a:buBlip>
                <a:blip r:embed="rId8"/>
              </a:buBlip>
              <a:defRPr>
                <a:gradFill>
                  <a:gsLst>
                    <a:gs pos="0">
                      <a:srgbClr val="FFFFFF"/>
                    </a:gs>
                    <a:gs pos="86000">
                      <a:srgbClr val="FFFFFF"/>
                    </a:gs>
                  </a:gsLst>
                  <a:lin ang="5400000" scaled="0"/>
                </a:gradFill>
              </a:defRPr>
            </a:lvl4pPr>
            <a:lvl5pPr marL="1941513" indent="-336550">
              <a:buClr>
                <a:srgbClr val="FFFFFF"/>
              </a:buClr>
              <a:buSzPct val="70000"/>
              <a:buFontTx/>
              <a:buBlip>
                <a:blip r:embed="rId8"/>
              </a:buBlip>
              <a:defRPr>
                <a:gradFill>
                  <a:gsLst>
                    <a:gs pos="0">
                      <a:srgbClr val="FFFFFF"/>
                    </a:gs>
                    <a:gs pos="86000">
                      <a:srgbClr val="FFFFFF"/>
                    </a:gs>
                  </a:gsLst>
                  <a:lin ang="5400000" scaled="0"/>
                </a:gra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113812695"/>
      </p:ext>
    </p:extLst>
  </p:cSld>
  <p:clrMapOvr>
    <a:masterClrMapping/>
  </p:clrMapOvr>
  <p:transition>
    <p:fade/>
  </p:transition>
  <p:timing>
    <p:tnLst>
      <p:par>
        <p:cTn id="1" dur="indefinite" restart="never" nodeType="tmRoot"/>
      </p:par>
    </p:tnLst>
  </p:timing>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p:cSld name="Black Notes slide Layout">
    <p:bg bwMode="black">
      <p:bgPr>
        <a:solidFill>
          <a:srgbClr val="000000"/>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nvPr>
        </p:nvGraphicFramePr>
        <p:xfrm>
          <a:off x="0" y="0"/>
          <a:ext cx="158791" cy="158750"/>
        </p:xfrm>
        <a:graphic>
          <a:graphicData uri="http://schemas.openxmlformats.org/presentationml/2006/ole">
            <mc:AlternateContent xmlns:mc="http://schemas.openxmlformats.org/markup-compatibility/2006">
              <mc:Choice xmlns:v="urn:schemas-microsoft-com:vml" Requires="v">
                <p:oleObj spid="_x0000_s78885" name="think-cell Slide" r:id="rId7" imgW="270" imgH="270" progId="TCLayout.ActiveDocument.1">
                  <p:embed/>
                </p:oleObj>
              </mc:Choice>
              <mc:Fallback>
                <p:oleObj name="think-cell Slide" r:id="rId7" imgW="270" imgH="270" progId="TCLayout.ActiveDocument.1">
                  <p:embed/>
                  <p:pic>
                    <p:nvPicPr>
                      <p:cNvPr id="0" name=""/>
                      <p:cNvPicPr/>
                      <p:nvPr/>
                    </p:nvPicPr>
                    <p:blipFill>
                      <a:blip r:embed="rId8"/>
                      <a:stretch>
                        <a:fillRect/>
                      </a:stretch>
                    </p:blipFill>
                    <p:spPr>
                      <a:xfrm>
                        <a:off x="0" y="0"/>
                        <a:ext cx="158791" cy="158750"/>
                      </a:xfrm>
                      <a:prstGeom prst="rect">
                        <a:avLst/>
                      </a:prstGeom>
                    </p:spPr>
                  </p:pic>
                </p:oleObj>
              </mc:Fallback>
            </mc:AlternateContent>
          </a:graphicData>
        </a:graphic>
      </p:graphicFrame>
      <p:sp>
        <p:nvSpPr>
          <p:cNvPr id="2" name="Title 1"/>
          <p:cNvSpPr>
            <a:spLocks noGrp="1"/>
          </p:cNvSpPr>
          <p:nvPr>
            <p:ph type="title"/>
            <p:custDataLst>
              <p:tags r:id="rId3"/>
            </p:custDataLst>
          </p:nvPr>
        </p:nvSpPr>
        <p:spPr bwMode="white"/>
        <p:txBody>
          <a:bodyPr/>
          <a:lstStyle>
            <a:lvl1pPr>
              <a:defRPr>
                <a:gradFill>
                  <a:gsLst>
                    <a:gs pos="0">
                      <a:srgbClr val="FFFFFF"/>
                    </a:gs>
                    <a:gs pos="100000">
                      <a:srgbClr val="FFFFFF"/>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custDataLst>
              <p:tags r:id="rId4"/>
            </p:custDataLst>
          </p:nvPr>
        </p:nvSpPr>
        <p:spPr bwMode="white">
          <a:xfrm>
            <a:off x="519248" y="1447799"/>
            <a:ext cx="11151917" cy="2100575"/>
          </a:xfrm>
        </p:spPr>
        <p:txBody>
          <a:bodyPr/>
          <a:lstStyle>
            <a:lvl1pPr marL="460375" indent="-460375">
              <a:buClr>
                <a:srgbClr val="FFFFFF"/>
              </a:buClr>
              <a:buSzPct val="70000"/>
              <a:buFontTx/>
              <a:buBlip>
                <a:blip r:embed="rId9"/>
              </a:buBlip>
              <a:defRPr>
                <a:gradFill>
                  <a:gsLst>
                    <a:gs pos="0">
                      <a:srgbClr val="FFFFFF"/>
                    </a:gs>
                    <a:gs pos="86000">
                      <a:srgbClr val="FFFFFF"/>
                    </a:gs>
                  </a:gsLst>
                  <a:lin ang="5400000" scaled="0"/>
                </a:gradFill>
              </a:defRPr>
            </a:lvl1pPr>
            <a:lvl2pPr marL="855663" indent="-395288">
              <a:buClr>
                <a:srgbClr val="FFFFFF"/>
              </a:buClr>
              <a:buSzPct val="70000"/>
              <a:buFontTx/>
              <a:buBlip>
                <a:blip r:embed="rId9"/>
              </a:buBlip>
              <a:defRPr>
                <a:gradFill>
                  <a:gsLst>
                    <a:gs pos="0">
                      <a:srgbClr val="FFFFFF"/>
                    </a:gs>
                    <a:gs pos="86000">
                      <a:srgbClr val="FFFFFF"/>
                    </a:gs>
                  </a:gsLst>
                  <a:lin ang="5400000" scaled="0"/>
                </a:gradFill>
              </a:defRPr>
            </a:lvl2pPr>
            <a:lvl3pPr marL="1258888" indent="-403225">
              <a:buClr>
                <a:srgbClr val="FFFFFF"/>
              </a:buClr>
              <a:buSzPct val="70000"/>
              <a:buFontTx/>
              <a:buBlip>
                <a:blip r:embed="rId9"/>
              </a:buBlip>
              <a:defRPr>
                <a:gradFill>
                  <a:gsLst>
                    <a:gs pos="0">
                      <a:srgbClr val="FFFFFF"/>
                    </a:gs>
                    <a:gs pos="86000">
                      <a:srgbClr val="FFFFFF"/>
                    </a:gs>
                  </a:gsLst>
                  <a:lin ang="5400000" scaled="0"/>
                </a:gradFill>
              </a:defRPr>
            </a:lvl3pPr>
            <a:lvl4pPr marL="1604963" indent="-346075">
              <a:buClr>
                <a:srgbClr val="FFFFFF"/>
              </a:buClr>
              <a:buSzPct val="70000"/>
              <a:buFontTx/>
              <a:buBlip>
                <a:blip r:embed="rId9"/>
              </a:buBlip>
              <a:defRPr>
                <a:gradFill>
                  <a:gsLst>
                    <a:gs pos="0">
                      <a:srgbClr val="FFFFFF"/>
                    </a:gs>
                    <a:gs pos="86000">
                      <a:srgbClr val="FFFFFF"/>
                    </a:gs>
                  </a:gsLst>
                  <a:lin ang="5400000" scaled="0"/>
                </a:gradFill>
              </a:defRPr>
            </a:lvl4pPr>
            <a:lvl5pPr marL="1941513" indent="-336550">
              <a:buClr>
                <a:srgbClr val="FFFFFF"/>
              </a:buClr>
              <a:buSzPct val="70000"/>
              <a:buFontTx/>
              <a:buBlip>
                <a:blip r:embed="rId9"/>
              </a:buBlip>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6"/>
          <p:cNvSpPr>
            <a:spLocks noGrp="1"/>
          </p:cNvSpPr>
          <p:nvPr>
            <p:ph type="body" sz="quarter" idx="11"/>
            <p:custDataLst>
              <p:tags r:id="rId5"/>
            </p:custDataLst>
          </p:nvPr>
        </p:nvSpPr>
        <p:spPr>
          <a:xfrm>
            <a:off x="1" y="6238877"/>
            <a:ext cx="12192001" cy="619125"/>
          </a:xfrm>
          <a:solidFill>
            <a:srgbClr val="FFFF99"/>
          </a:solidFill>
        </p:spPr>
        <p:txBody>
          <a:bodyPr wrap="square" lIns="152394" tIns="76197" rIns="152394" bIns="76197" anchor="b" anchorCtr="0">
            <a:noAutofit/>
          </a:bodyPr>
          <a:lstStyle>
            <a:lvl1pPr algn="r">
              <a:buFont typeface="Arial" pitchFamily="34" charset="0"/>
              <a:buNone/>
              <a:defRPr spc="-50" baseline="0">
                <a:gradFill>
                  <a:gsLst>
                    <a:gs pos="0">
                      <a:srgbClr val="000000"/>
                    </a:gs>
                    <a:gs pos="100000">
                      <a:srgbClr val="000000"/>
                    </a:gs>
                  </a:gsLst>
                  <a:lin ang="5400000" scaled="0"/>
                </a:gradFill>
                <a:effectLst/>
                <a:latin typeface="Segoe UI" pitchFamily="34" charset="0"/>
              </a:defRPr>
            </a:lvl1pPr>
          </a:lstStyle>
          <a:p>
            <a:pPr lvl="0"/>
            <a:r>
              <a:rPr lang="en-US" smtClean="0"/>
              <a:t>Click to edit Master text styles</a:t>
            </a:r>
          </a:p>
        </p:txBody>
      </p:sp>
    </p:spTree>
    <p:extLst>
      <p:ext uri="{BB962C8B-B14F-4D97-AF65-F5344CB8AC3E}">
        <p14:creationId xmlns:p14="http://schemas.microsoft.com/office/powerpoint/2010/main" val="552950402"/>
      </p:ext>
    </p:extLst>
  </p:cSld>
  <p:clrMapOvr>
    <a:masterClrMapping/>
  </p:clrMapOvr>
  <p:transition>
    <p:fade/>
  </p:transition>
  <p:timing>
    <p:tnLst>
      <p:par>
        <p:cTn id="1" dur="indefinite" restart="never" nodeType="tmRoot"/>
      </p:par>
    </p:tnLst>
  </p:timing>
</p:sldLayout>
</file>

<file path=ppt/slideLayouts/slideLayout81.xml><?xml version="1.0" encoding="utf-8"?>
<p:sldLayout xmlns:a="http://schemas.openxmlformats.org/drawingml/2006/main" xmlns:r="http://schemas.openxmlformats.org/officeDocument/2006/relationships" xmlns:p="http://schemas.openxmlformats.org/presentationml/2006/main">
  <p:cSld name="Use for slides with Software Co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6" name="Text Placeholder 5"/>
          <p:cNvSpPr>
            <a:spLocks noGrp="1"/>
          </p:cNvSpPr>
          <p:nvPr>
            <p:ph type="body" sz="quarter" idx="10"/>
          </p:nvPr>
        </p:nvSpPr>
        <p:spPr>
          <a:xfrm>
            <a:off x="516706" y="1695450"/>
            <a:ext cx="11158586" cy="1700466"/>
          </a:xfrm>
        </p:spPr>
        <p:txBody>
          <a:bodyPr/>
          <a:lstStyle>
            <a:lvl1pPr>
              <a:lnSpc>
                <a:spcPct val="100000"/>
              </a:lnSpc>
              <a:defRPr sz="2400"/>
            </a:lvl1pPr>
            <a:lvl2pPr>
              <a:lnSpc>
                <a:spcPct val="100000"/>
              </a:lnSpc>
              <a:defRPr sz="2000"/>
            </a:lvl2pPr>
            <a:lvl3pPr>
              <a:lnSpc>
                <a:spcPct val="100000"/>
              </a:lnSpc>
              <a:defRPr sz="1800"/>
            </a:lvl3pPr>
            <a:lvl4pPr>
              <a:lnSpc>
                <a:spcPct val="100000"/>
              </a:lnSpc>
              <a:defRPr sz="1800"/>
            </a:lvl4pPr>
            <a:lvl5pPr>
              <a:lnSpc>
                <a:spcPct val="100000"/>
              </a:lnSpc>
              <a:defRPr sz="1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879792719"/>
      </p:ext>
    </p:extLst>
  </p:cSld>
  <p:clrMapOvr>
    <a:masterClrMapping/>
  </p:clrMapOvr>
  <p:transition>
    <p:fade/>
  </p:transition>
  <p:timing>
    <p:tnLst>
      <p:par>
        <p:cTn id="1" dur="indefinite" restart="never" nodeType="tmRoot"/>
      </p:par>
    </p:tnLst>
  </p:timing>
</p:sldLayout>
</file>

<file path=ppt/slideLayouts/slideLayout82.xml><?xml version="1.0" encoding="utf-8"?>
<p:sldLayout xmlns:a="http://schemas.openxmlformats.org/drawingml/2006/main" xmlns:r="http://schemas.openxmlformats.org/officeDocument/2006/relationships" xmlns:p="http://schemas.openxmlformats.org/presentationml/2006/main" type="obj">
  <p:cSld name="标题和内容">
    <p:spTree>
      <p:nvGrpSpPr>
        <p:cNvPr id="1" name=""/>
        <p:cNvGrpSpPr/>
        <p:nvPr/>
      </p:nvGrpSpPr>
      <p:grpSpPr>
        <a:xfrm>
          <a:off x="0" y="0"/>
          <a:ext cx="0" cy="0"/>
          <a:chOff x="0" y="0"/>
          <a:chExt cx="0" cy="0"/>
        </a:xfrm>
      </p:grpSpPr>
      <p:pic>
        <p:nvPicPr>
          <p:cNvPr id="4" name="图片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 y="-1"/>
            <a:ext cx="12192000" cy="6857193"/>
          </a:xfrm>
          <a:prstGeom prst="rect">
            <a:avLst/>
          </a:prstGeom>
        </p:spPr>
      </p:pic>
      <p:sp>
        <p:nvSpPr>
          <p:cNvPr id="2" name="标题 1"/>
          <p:cNvSpPr>
            <a:spLocks noGrp="1"/>
          </p:cNvSpPr>
          <p:nvPr>
            <p:ph type="title"/>
          </p:nvPr>
        </p:nvSpPr>
        <p:spPr>
          <a:xfrm>
            <a:off x="2735627" y="1"/>
            <a:ext cx="9313034" cy="747897"/>
          </a:xfrm>
        </p:spPr>
        <p:txBody>
          <a:bodyPr/>
          <a:lstStyle>
            <a:lvl1pPr>
              <a:defRPr b="1">
                <a:solidFill>
                  <a:schemeClr val="bg1"/>
                </a:solidFill>
                <a:latin typeface="微软雅黑" pitchFamily="34" charset="-122"/>
                <a:ea typeface="微软雅黑" pitchFamily="34" charset="-122"/>
              </a:defRPr>
            </a:lvl1pPr>
          </a:lstStyle>
          <a:p>
            <a:r>
              <a:rPr lang="zh-CN" altLang="en-US" dirty="0" smtClean="0"/>
              <a:t>单击此处编辑母版标题样式</a:t>
            </a:r>
            <a:endParaRPr lang="zh-CN" altLang="en-US" dirty="0"/>
          </a:p>
        </p:txBody>
      </p:sp>
      <p:sp>
        <p:nvSpPr>
          <p:cNvPr id="3" name="内容占位符 2"/>
          <p:cNvSpPr>
            <a:spLocks noGrp="1"/>
          </p:cNvSpPr>
          <p:nvPr>
            <p:ph idx="1"/>
          </p:nvPr>
        </p:nvSpPr>
        <p:spPr>
          <a:xfrm>
            <a:off x="431371" y="1988842"/>
            <a:ext cx="10972801" cy="2100575"/>
          </a:xfrm>
        </p:spPr>
        <p:txBody>
          <a:bodyPr/>
          <a:lstStyle>
            <a:lvl1pPr>
              <a:defRPr>
                <a:solidFill>
                  <a:schemeClr val="tx1">
                    <a:lumMod val="65000"/>
                    <a:lumOff val="35000"/>
                  </a:schemeClr>
                </a:solidFill>
                <a:latin typeface="微软雅黑" pitchFamily="34" charset="-122"/>
                <a:ea typeface="微软雅黑" pitchFamily="34" charset="-122"/>
              </a:defRPr>
            </a:lvl1pPr>
            <a:lvl2pPr>
              <a:defRPr>
                <a:solidFill>
                  <a:schemeClr val="tx1">
                    <a:lumMod val="65000"/>
                    <a:lumOff val="35000"/>
                  </a:schemeClr>
                </a:solidFill>
                <a:latin typeface="微软雅黑" pitchFamily="34" charset="-122"/>
                <a:ea typeface="微软雅黑" pitchFamily="34" charset="-122"/>
              </a:defRPr>
            </a:lvl2pPr>
            <a:lvl3pPr>
              <a:defRPr>
                <a:solidFill>
                  <a:schemeClr val="tx1">
                    <a:lumMod val="65000"/>
                    <a:lumOff val="35000"/>
                  </a:schemeClr>
                </a:solidFill>
                <a:latin typeface="微软雅黑" pitchFamily="34" charset="-122"/>
                <a:ea typeface="微软雅黑" pitchFamily="34" charset="-122"/>
              </a:defRPr>
            </a:lvl3pPr>
            <a:lvl4pPr>
              <a:defRPr>
                <a:solidFill>
                  <a:schemeClr val="tx1">
                    <a:lumMod val="65000"/>
                    <a:lumOff val="35000"/>
                  </a:schemeClr>
                </a:solidFill>
                <a:latin typeface="微软雅黑" pitchFamily="34" charset="-122"/>
                <a:ea typeface="微软雅黑" pitchFamily="34" charset="-122"/>
              </a:defRPr>
            </a:lvl4pPr>
            <a:lvl5pPr>
              <a:defRPr>
                <a:solidFill>
                  <a:schemeClr val="tx1">
                    <a:lumMod val="65000"/>
                    <a:lumOff val="35000"/>
                  </a:schemeClr>
                </a:solidFill>
                <a:latin typeface="微软雅黑" pitchFamily="34" charset="-122"/>
                <a:ea typeface="微软雅黑" pitchFamily="34" charset="-122"/>
              </a:defRPr>
            </a:lvl5p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Tree>
    <p:extLst>
      <p:ext uri="{BB962C8B-B14F-4D97-AF65-F5344CB8AC3E}">
        <p14:creationId xmlns:p14="http://schemas.microsoft.com/office/powerpoint/2010/main" val="21878716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18" Type="http://schemas.openxmlformats.org/officeDocument/2006/relationships/theme" Target="../theme/theme2.xml"/><Relationship Id="rId3" Type="http://schemas.openxmlformats.org/officeDocument/2006/relationships/slideLayout" Target="../slideLayouts/slideLayout16.xml"/><Relationship Id="rId21" Type="http://schemas.openxmlformats.org/officeDocument/2006/relationships/oleObject" Target="../embeddings/oleObject2.bin"/><Relationship Id="rId7" Type="http://schemas.openxmlformats.org/officeDocument/2006/relationships/slideLayout" Target="../slideLayouts/slideLayout20.xml"/><Relationship Id="rId12" Type="http://schemas.openxmlformats.org/officeDocument/2006/relationships/slideLayout" Target="../slideLayouts/slideLayout25.xml"/><Relationship Id="rId17" Type="http://schemas.openxmlformats.org/officeDocument/2006/relationships/slideLayout" Target="../slideLayouts/slideLayout30.xml"/><Relationship Id="rId2" Type="http://schemas.openxmlformats.org/officeDocument/2006/relationships/slideLayout" Target="../slideLayouts/slideLayout15.xml"/><Relationship Id="rId16" Type="http://schemas.openxmlformats.org/officeDocument/2006/relationships/slideLayout" Target="../slideLayouts/slideLayout29.xml"/><Relationship Id="rId20" Type="http://schemas.openxmlformats.org/officeDocument/2006/relationships/tags" Target="../tags/tag2.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slideLayout" Target="../slideLayouts/slideLayout28.xml"/><Relationship Id="rId10" Type="http://schemas.openxmlformats.org/officeDocument/2006/relationships/slideLayout" Target="../slideLayouts/slideLayout23.xml"/><Relationship Id="rId19" Type="http://schemas.openxmlformats.org/officeDocument/2006/relationships/vmlDrawing" Target="../drawings/vmlDrawing2.v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 Id="rId22" Type="http://schemas.openxmlformats.org/officeDocument/2006/relationships/image" Target="../media/image1.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8.xml"/><Relationship Id="rId13" Type="http://schemas.openxmlformats.org/officeDocument/2006/relationships/slideLayout" Target="../slideLayouts/slideLayout43.xml"/><Relationship Id="rId18" Type="http://schemas.openxmlformats.org/officeDocument/2006/relationships/theme" Target="../theme/theme3.xml"/><Relationship Id="rId3" Type="http://schemas.openxmlformats.org/officeDocument/2006/relationships/slideLayout" Target="../slideLayouts/slideLayout33.xml"/><Relationship Id="rId21" Type="http://schemas.openxmlformats.org/officeDocument/2006/relationships/oleObject" Target="../embeddings/oleObject17.bin"/><Relationship Id="rId7" Type="http://schemas.openxmlformats.org/officeDocument/2006/relationships/slideLayout" Target="../slideLayouts/slideLayout37.xml"/><Relationship Id="rId12" Type="http://schemas.openxmlformats.org/officeDocument/2006/relationships/slideLayout" Target="../slideLayouts/slideLayout42.xml"/><Relationship Id="rId17" Type="http://schemas.openxmlformats.org/officeDocument/2006/relationships/slideLayout" Target="../slideLayouts/slideLayout47.xml"/><Relationship Id="rId2" Type="http://schemas.openxmlformats.org/officeDocument/2006/relationships/slideLayout" Target="../slideLayouts/slideLayout32.xml"/><Relationship Id="rId16" Type="http://schemas.openxmlformats.org/officeDocument/2006/relationships/slideLayout" Target="../slideLayouts/slideLayout46.xml"/><Relationship Id="rId20" Type="http://schemas.openxmlformats.org/officeDocument/2006/relationships/tags" Target="../tags/tag32.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5" Type="http://schemas.openxmlformats.org/officeDocument/2006/relationships/slideLayout" Target="../slideLayouts/slideLayout35.xml"/><Relationship Id="rId15" Type="http://schemas.openxmlformats.org/officeDocument/2006/relationships/slideLayout" Target="../slideLayouts/slideLayout45.xml"/><Relationship Id="rId10" Type="http://schemas.openxmlformats.org/officeDocument/2006/relationships/slideLayout" Target="../slideLayouts/slideLayout40.xml"/><Relationship Id="rId19" Type="http://schemas.openxmlformats.org/officeDocument/2006/relationships/vmlDrawing" Target="../drawings/vmlDrawing17.vml"/><Relationship Id="rId4" Type="http://schemas.openxmlformats.org/officeDocument/2006/relationships/slideLayout" Target="../slideLayouts/slideLayout34.xml"/><Relationship Id="rId9" Type="http://schemas.openxmlformats.org/officeDocument/2006/relationships/slideLayout" Target="../slideLayouts/slideLayout39.xml"/><Relationship Id="rId14" Type="http://schemas.openxmlformats.org/officeDocument/2006/relationships/slideLayout" Target="../slideLayouts/slideLayout44.xml"/><Relationship Id="rId22" Type="http://schemas.openxmlformats.org/officeDocument/2006/relationships/image" Target="../media/image1.emf"/></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5.xml"/><Relationship Id="rId13" Type="http://schemas.openxmlformats.org/officeDocument/2006/relationships/slideLayout" Target="../slideLayouts/slideLayout60.xml"/><Relationship Id="rId18" Type="http://schemas.openxmlformats.org/officeDocument/2006/relationships/theme" Target="../theme/theme4.xml"/><Relationship Id="rId3" Type="http://schemas.openxmlformats.org/officeDocument/2006/relationships/slideLayout" Target="../slideLayouts/slideLayout50.xml"/><Relationship Id="rId21" Type="http://schemas.openxmlformats.org/officeDocument/2006/relationships/oleObject" Target="../embeddings/oleObject32.bin"/><Relationship Id="rId7" Type="http://schemas.openxmlformats.org/officeDocument/2006/relationships/slideLayout" Target="../slideLayouts/slideLayout54.xml"/><Relationship Id="rId12" Type="http://schemas.openxmlformats.org/officeDocument/2006/relationships/slideLayout" Target="../slideLayouts/slideLayout59.xml"/><Relationship Id="rId17" Type="http://schemas.openxmlformats.org/officeDocument/2006/relationships/slideLayout" Target="../slideLayouts/slideLayout64.xml"/><Relationship Id="rId2" Type="http://schemas.openxmlformats.org/officeDocument/2006/relationships/slideLayout" Target="../slideLayouts/slideLayout49.xml"/><Relationship Id="rId16" Type="http://schemas.openxmlformats.org/officeDocument/2006/relationships/slideLayout" Target="../slideLayouts/slideLayout63.xml"/><Relationship Id="rId20" Type="http://schemas.openxmlformats.org/officeDocument/2006/relationships/tags" Target="../tags/tag62.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5" Type="http://schemas.openxmlformats.org/officeDocument/2006/relationships/slideLayout" Target="../slideLayouts/slideLayout52.xml"/><Relationship Id="rId15" Type="http://schemas.openxmlformats.org/officeDocument/2006/relationships/slideLayout" Target="../slideLayouts/slideLayout62.xml"/><Relationship Id="rId10" Type="http://schemas.openxmlformats.org/officeDocument/2006/relationships/slideLayout" Target="../slideLayouts/slideLayout57.xml"/><Relationship Id="rId19" Type="http://schemas.openxmlformats.org/officeDocument/2006/relationships/vmlDrawing" Target="../drawings/vmlDrawing32.vml"/><Relationship Id="rId4" Type="http://schemas.openxmlformats.org/officeDocument/2006/relationships/slideLayout" Target="../slideLayouts/slideLayout51.xml"/><Relationship Id="rId9" Type="http://schemas.openxmlformats.org/officeDocument/2006/relationships/slideLayout" Target="../slideLayouts/slideLayout56.xml"/><Relationship Id="rId14" Type="http://schemas.openxmlformats.org/officeDocument/2006/relationships/slideLayout" Target="../slideLayouts/slideLayout61.xml"/><Relationship Id="rId22" Type="http://schemas.openxmlformats.org/officeDocument/2006/relationships/image" Target="../media/image1.emf"/></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72.xml"/><Relationship Id="rId13" Type="http://schemas.openxmlformats.org/officeDocument/2006/relationships/slideLayout" Target="../slideLayouts/slideLayout77.xml"/><Relationship Id="rId18" Type="http://schemas.openxmlformats.org/officeDocument/2006/relationships/slideLayout" Target="../slideLayouts/slideLayout82.xml"/><Relationship Id="rId26" Type="http://schemas.openxmlformats.org/officeDocument/2006/relationships/image" Target="../media/image1.emf"/><Relationship Id="rId3" Type="http://schemas.openxmlformats.org/officeDocument/2006/relationships/slideLayout" Target="../slideLayouts/slideLayout67.xml"/><Relationship Id="rId21" Type="http://schemas.openxmlformats.org/officeDocument/2006/relationships/tags" Target="../tags/tag92.xml"/><Relationship Id="rId7" Type="http://schemas.openxmlformats.org/officeDocument/2006/relationships/slideLayout" Target="../slideLayouts/slideLayout71.xml"/><Relationship Id="rId12" Type="http://schemas.openxmlformats.org/officeDocument/2006/relationships/slideLayout" Target="../slideLayouts/slideLayout76.xml"/><Relationship Id="rId17" Type="http://schemas.openxmlformats.org/officeDocument/2006/relationships/slideLayout" Target="../slideLayouts/slideLayout81.xml"/><Relationship Id="rId25" Type="http://schemas.openxmlformats.org/officeDocument/2006/relationships/oleObject" Target="../embeddings/oleObject47.bin"/><Relationship Id="rId2" Type="http://schemas.openxmlformats.org/officeDocument/2006/relationships/slideLayout" Target="../slideLayouts/slideLayout66.xml"/><Relationship Id="rId16" Type="http://schemas.openxmlformats.org/officeDocument/2006/relationships/slideLayout" Target="../slideLayouts/slideLayout80.xml"/><Relationship Id="rId20" Type="http://schemas.openxmlformats.org/officeDocument/2006/relationships/vmlDrawing" Target="../drawings/vmlDrawing47.vml"/><Relationship Id="rId1" Type="http://schemas.openxmlformats.org/officeDocument/2006/relationships/slideLayout" Target="../slideLayouts/slideLayout65.xml"/><Relationship Id="rId6" Type="http://schemas.openxmlformats.org/officeDocument/2006/relationships/slideLayout" Target="../slideLayouts/slideLayout70.xml"/><Relationship Id="rId11" Type="http://schemas.openxmlformats.org/officeDocument/2006/relationships/slideLayout" Target="../slideLayouts/slideLayout75.xml"/><Relationship Id="rId24" Type="http://schemas.openxmlformats.org/officeDocument/2006/relationships/tags" Target="../tags/tag95.xml"/><Relationship Id="rId5" Type="http://schemas.openxmlformats.org/officeDocument/2006/relationships/slideLayout" Target="../slideLayouts/slideLayout69.xml"/><Relationship Id="rId15" Type="http://schemas.openxmlformats.org/officeDocument/2006/relationships/slideLayout" Target="../slideLayouts/slideLayout79.xml"/><Relationship Id="rId23" Type="http://schemas.openxmlformats.org/officeDocument/2006/relationships/tags" Target="../tags/tag94.xml"/><Relationship Id="rId28" Type="http://schemas.microsoft.com/office/2007/relationships/hdphoto" Target="../media/hdphoto2.wdp"/><Relationship Id="rId10" Type="http://schemas.openxmlformats.org/officeDocument/2006/relationships/slideLayout" Target="../slideLayouts/slideLayout74.xml"/><Relationship Id="rId19" Type="http://schemas.openxmlformats.org/officeDocument/2006/relationships/theme" Target="../theme/theme5.xml"/><Relationship Id="rId4" Type="http://schemas.openxmlformats.org/officeDocument/2006/relationships/slideLayout" Target="../slideLayouts/slideLayout68.xml"/><Relationship Id="rId9" Type="http://schemas.openxmlformats.org/officeDocument/2006/relationships/slideLayout" Target="../slideLayouts/slideLayout73.xml"/><Relationship Id="rId14" Type="http://schemas.openxmlformats.org/officeDocument/2006/relationships/slideLayout" Target="../slideLayouts/slideLayout78.xml"/><Relationship Id="rId22" Type="http://schemas.openxmlformats.org/officeDocument/2006/relationships/tags" Target="../tags/tag93.xml"/><Relationship Id="rId27"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ltLang="zh-CN" smtClean="0"/>
              <a:t>Click to edit Master title style</a:t>
            </a:r>
            <a:endParaRPr lang="zh-CN" alt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1C15FAC-D268-4356-9DB8-23CCFE54F84C}" type="datetimeFigureOut">
              <a:rPr lang="zh-CN" altLang="en-US" smtClean="0"/>
              <a:t>2014/2/24</a:t>
            </a:fld>
            <a:endParaRPr lang="zh-CN" alt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3CF9D31-F888-4D28-B052-72349BFAAA92}" type="slidenum">
              <a:rPr lang="zh-CN" altLang="en-US" smtClean="0"/>
              <a:t>‹#›</a:t>
            </a:fld>
            <a:endParaRPr lang="zh-CN" altLang="en-US"/>
          </a:p>
        </p:txBody>
      </p:sp>
    </p:spTree>
    <p:extLst>
      <p:ext uri="{BB962C8B-B14F-4D97-AF65-F5344CB8AC3E}">
        <p14:creationId xmlns:p14="http://schemas.microsoft.com/office/powerpoint/2010/main" val="36967702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753" r:id="rId12"/>
    <p:sldLayoutId id="2147483754"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CFCFC"/>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248" y="228601"/>
            <a:ext cx="11151917" cy="747897"/>
          </a:xfrm>
          <a:prstGeom prst="rect">
            <a:avLst/>
          </a:prstGeom>
        </p:spPr>
        <p:txBody>
          <a:bodyPr vert="horz" wrap="square" lIns="0" tIns="0" rIns="0" bIns="0" rtlCol="0" anchor="t">
            <a:spAutoFit/>
          </a:bodyPr>
          <a:lstStyle/>
          <a:p>
            <a:r>
              <a:rPr lang="en-US" smtClean="0"/>
              <a:t>Click to edit Master title style</a:t>
            </a:r>
            <a:endParaRPr lang="en-US" dirty="0"/>
          </a:p>
        </p:txBody>
      </p:sp>
      <p:sp>
        <p:nvSpPr>
          <p:cNvPr id="3" name="Text Placeholder 2"/>
          <p:cNvSpPr>
            <a:spLocks noGrp="1"/>
          </p:cNvSpPr>
          <p:nvPr>
            <p:ph type="body" idx="1"/>
          </p:nvPr>
        </p:nvSpPr>
        <p:spPr>
          <a:xfrm>
            <a:off x="519248" y="1447800"/>
            <a:ext cx="11151916" cy="2000548"/>
          </a:xfrm>
          <a:prstGeom prst="rect">
            <a:avLst/>
          </a:prstGeom>
        </p:spPr>
        <p:txBody>
          <a:bodyPr vert="horz" wrap="square" lIns="0" tIns="0" rIns="0" bIns="0" rtlCol="0">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graphicFrame>
        <p:nvGraphicFramePr>
          <p:cNvPr id="4" name="Object 3" hidden="1"/>
          <p:cNvGraphicFramePr>
            <a:graphicFrameLocks noChangeAspect="1"/>
          </p:cNvGraphicFramePr>
          <p:nvPr userDrawn="1">
            <p:custDataLst>
              <p:tags r:id="rId20"/>
            </p:custDataLst>
            <p:extLst/>
          </p:nvPr>
        </p:nvGraphicFramePr>
        <p:xfrm>
          <a:off x="0" y="0"/>
          <a:ext cx="158791" cy="158750"/>
        </p:xfrm>
        <a:graphic>
          <a:graphicData uri="http://schemas.openxmlformats.org/presentationml/2006/ole">
            <mc:AlternateContent xmlns:mc="http://schemas.openxmlformats.org/markup-compatibility/2006">
              <mc:Choice xmlns:v="urn:schemas-microsoft-com:vml" Requires="v">
                <p:oleObj spid="_x0000_s1064" name="think-cell Slide" r:id="rId21" imgW="270" imgH="270" progId="TCLayout.ActiveDocument.1">
                  <p:embed/>
                </p:oleObj>
              </mc:Choice>
              <mc:Fallback>
                <p:oleObj name="think-cell Slide" r:id="rId21" imgW="270" imgH="270" progId="TCLayout.ActiveDocument.1">
                  <p:embed/>
                  <p:pic>
                    <p:nvPicPr>
                      <p:cNvPr id="0" name=""/>
                      <p:cNvPicPr/>
                      <p:nvPr/>
                    </p:nvPicPr>
                    <p:blipFill>
                      <a:blip r:embed="rId22"/>
                      <a:stretch>
                        <a:fillRect/>
                      </a:stretch>
                    </p:blipFill>
                    <p:spPr>
                      <a:xfrm>
                        <a:off x="0" y="0"/>
                        <a:ext cx="158791" cy="158750"/>
                      </a:xfrm>
                      <a:prstGeom prst="rect">
                        <a:avLst/>
                      </a:prstGeom>
                    </p:spPr>
                  </p:pic>
                </p:oleObj>
              </mc:Fallback>
            </mc:AlternateContent>
          </a:graphicData>
        </a:graphic>
      </p:graphicFrame>
    </p:spTree>
    <p:extLst>
      <p:ext uri="{BB962C8B-B14F-4D97-AF65-F5344CB8AC3E}">
        <p14:creationId xmlns:p14="http://schemas.microsoft.com/office/powerpoint/2010/main" val="282630010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ransition>
    <p:fade/>
  </p:transition>
  <p:timing>
    <p:tnLst>
      <p:par>
        <p:cTn id="1" dur="indefinite" restart="never" nodeType="tmRoot"/>
      </p:par>
    </p:tnLst>
  </p:timing>
  <p:txStyles>
    <p:titleStyle>
      <a:lvl1pPr algn="l" defTabSz="914363" rtl="0" eaLnBrk="1" latinLnBrk="0" hangingPunct="1">
        <a:lnSpc>
          <a:spcPct val="90000"/>
        </a:lnSpc>
        <a:spcBef>
          <a:spcPct val="0"/>
        </a:spcBef>
        <a:buNone/>
        <a:defRPr lang="en-US" sz="5400" b="0" kern="1200" cap="none" spc="-100" baseline="0" dirty="0" smtClean="0">
          <a:ln w="3175">
            <a:noFill/>
          </a:ln>
          <a:gradFill flip="none" rotWithShape="1">
            <a:gsLst>
              <a:gs pos="0">
                <a:srgbClr val="595959"/>
              </a:gs>
              <a:gs pos="86000">
                <a:srgbClr val="595959"/>
              </a:gs>
            </a:gsLst>
            <a:lin ang="5400000" scaled="0"/>
            <a:tileRect/>
          </a:gradFill>
          <a:effectLst/>
          <a:latin typeface="Segoe UI Light" pitchFamily="34" charset="0"/>
          <a:ea typeface="+mn-ea"/>
          <a:cs typeface="Arial" charset="0"/>
        </a:defRPr>
      </a:lvl1pPr>
    </p:titleStyle>
    <p:bodyStyle>
      <a:lvl1pPr marL="460375" indent="-460375" algn="l" defTabSz="914363" rtl="0" eaLnBrk="1" latinLnBrk="0" hangingPunct="1">
        <a:lnSpc>
          <a:spcPct val="90000"/>
        </a:lnSpc>
        <a:spcBef>
          <a:spcPct val="20000"/>
        </a:spcBef>
        <a:buSzPct val="80000"/>
        <a:buFont typeface="Arial" pitchFamily="34" charset="0"/>
        <a:buChar char="•"/>
        <a:defRPr sz="3200" kern="1200">
          <a:gradFill>
            <a:gsLst>
              <a:gs pos="0">
                <a:srgbClr val="595959"/>
              </a:gs>
              <a:gs pos="86000">
                <a:srgbClr val="595959"/>
              </a:gs>
            </a:gsLst>
            <a:lin ang="5400000" scaled="0"/>
          </a:gradFill>
          <a:latin typeface="+mn-lt"/>
          <a:ea typeface="+mn-ea"/>
          <a:cs typeface="+mn-cs"/>
        </a:defRPr>
      </a:lvl1pPr>
      <a:lvl2pPr marL="855663" indent="-395288" algn="l" defTabSz="914363" rtl="0" eaLnBrk="1" latinLnBrk="0" hangingPunct="1">
        <a:lnSpc>
          <a:spcPct val="90000"/>
        </a:lnSpc>
        <a:spcBef>
          <a:spcPct val="20000"/>
        </a:spcBef>
        <a:buSzPct val="80000"/>
        <a:buFont typeface="Arial" pitchFamily="34" charset="0"/>
        <a:buChar char="•"/>
        <a:defRPr sz="2800" kern="1200">
          <a:gradFill>
            <a:gsLst>
              <a:gs pos="0">
                <a:srgbClr val="595959"/>
              </a:gs>
              <a:gs pos="86000">
                <a:srgbClr val="595959"/>
              </a:gs>
            </a:gsLst>
            <a:lin ang="5400000" scaled="0"/>
          </a:gradFill>
          <a:latin typeface="+mn-lt"/>
          <a:ea typeface="+mn-ea"/>
          <a:cs typeface="+mn-cs"/>
        </a:defRPr>
      </a:lvl2pPr>
      <a:lvl3pPr marL="1258888" indent="-403225" algn="l" defTabSz="914363" rtl="0" eaLnBrk="1" latinLnBrk="0" hangingPunct="1">
        <a:lnSpc>
          <a:spcPct val="90000"/>
        </a:lnSpc>
        <a:spcBef>
          <a:spcPct val="20000"/>
        </a:spcBef>
        <a:buSzPct val="80000"/>
        <a:buFont typeface="Arial" pitchFamily="34" charset="0"/>
        <a:buChar char="•"/>
        <a:defRPr sz="2400" kern="1200">
          <a:gradFill>
            <a:gsLst>
              <a:gs pos="0">
                <a:srgbClr val="595959"/>
              </a:gs>
              <a:gs pos="86000">
                <a:srgbClr val="595959"/>
              </a:gs>
            </a:gsLst>
            <a:lin ang="5400000" scaled="0"/>
          </a:gradFill>
          <a:latin typeface="+mn-lt"/>
          <a:ea typeface="+mn-ea"/>
          <a:cs typeface="+mn-cs"/>
        </a:defRPr>
      </a:lvl3pPr>
      <a:lvl4pPr marL="1604963" indent="-346075" algn="l" defTabSz="914363" rtl="0" eaLnBrk="1" latinLnBrk="0" hangingPunct="1">
        <a:lnSpc>
          <a:spcPct val="90000"/>
        </a:lnSpc>
        <a:spcBef>
          <a:spcPct val="20000"/>
        </a:spcBef>
        <a:buSzPct val="80000"/>
        <a:buFont typeface="Arial" pitchFamily="34" charset="0"/>
        <a:buChar char="•"/>
        <a:defRPr sz="2000" kern="1200">
          <a:gradFill>
            <a:gsLst>
              <a:gs pos="0">
                <a:srgbClr val="595959"/>
              </a:gs>
              <a:gs pos="86000">
                <a:srgbClr val="595959"/>
              </a:gs>
            </a:gsLst>
            <a:lin ang="5400000" scaled="0"/>
          </a:gradFill>
          <a:latin typeface="+mn-lt"/>
          <a:ea typeface="+mn-ea"/>
          <a:cs typeface="+mn-cs"/>
        </a:defRPr>
      </a:lvl4pPr>
      <a:lvl5pPr marL="1941513" indent="-336550" algn="l" defTabSz="914363" rtl="0" eaLnBrk="1" latinLnBrk="0" hangingPunct="1">
        <a:lnSpc>
          <a:spcPct val="90000"/>
        </a:lnSpc>
        <a:spcBef>
          <a:spcPct val="20000"/>
        </a:spcBef>
        <a:buSzPct val="80000"/>
        <a:buFont typeface="Arial" pitchFamily="34" charset="0"/>
        <a:buChar char="•"/>
        <a:defRPr sz="2000" kern="1200">
          <a:gradFill>
            <a:gsLst>
              <a:gs pos="0">
                <a:srgbClr val="595959"/>
              </a:gs>
              <a:gs pos="86000">
                <a:srgbClr val="595959"/>
              </a:gs>
            </a:gsLst>
            <a:lin ang="5400000" scaled="0"/>
          </a:gra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FCFCFC"/>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248" y="228601"/>
            <a:ext cx="11151917" cy="747897"/>
          </a:xfrm>
          <a:prstGeom prst="rect">
            <a:avLst/>
          </a:prstGeom>
        </p:spPr>
        <p:txBody>
          <a:bodyPr vert="horz" wrap="square" lIns="0" tIns="0" rIns="0" bIns="0" rtlCol="0" anchor="t">
            <a:spAutoFit/>
          </a:bodyPr>
          <a:lstStyle/>
          <a:p>
            <a:r>
              <a:rPr lang="en-US" smtClean="0"/>
              <a:t>Click to edit Master title style</a:t>
            </a:r>
            <a:endParaRPr lang="en-US" dirty="0"/>
          </a:p>
        </p:txBody>
      </p:sp>
      <p:sp>
        <p:nvSpPr>
          <p:cNvPr id="3" name="Text Placeholder 2"/>
          <p:cNvSpPr>
            <a:spLocks noGrp="1"/>
          </p:cNvSpPr>
          <p:nvPr>
            <p:ph type="body" idx="1"/>
          </p:nvPr>
        </p:nvSpPr>
        <p:spPr>
          <a:xfrm>
            <a:off x="519248" y="1447800"/>
            <a:ext cx="11151916" cy="2000548"/>
          </a:xfrm>
          <a:prstGeom prst="rect">
            <a:avLst/>
          </a:prstGeom>
        </p:spPr>
        <p:txBody>
          <a:bodyPr vert="horz" wrap="square" lIns="0" tIns="0" rIns="0" bIns="0" rtlCol="0">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graphicFrame>
        <p:nvGraphicFramePr>
          <p:cNvPr id="4" name="Object 3" hidden="1"/>
          <p:cNvGraphicFramePr>
            <a:graphicFrameLocks noChangeAspect="1"/>
          </p:cNvGraphicFramePr>
          <p:nvPr userDrawn="1">
            <p:custDataLst>
              <p:tags r:id="rId20"/>
            </p:custDataLst>
            <p:extLst/>
          </p:nvPr>
        </p:nvGraphicFramePr>
        <p:xfrm>
          <a:off x="0" y="0"/>
          <a:ext cx="158791" cy="158750"/>
        </p:xfrm>
        <a:graphic>
          <a:graphicData uri="http://schemas.openxmlformats.org/presentationml/2006/ole">
            <mc:AlternateContent xmlns:mc="http://schemas.openxmlformats.org/markup-compatibility/2006">
              <mc:Choice xmlns:v="urn:schemas-microsoft-com:vml" Requires="v">
                <p:oleObj spid="_x0000_s16423" name="think-cell Slide" r:id="rId21" imgW="270" imgH="270" progId="TCLayout.ActiveDocument.1">
                  <p:embed/>
                </p:oleObj>
              </mc:Choice>
              <mc:Fallback>
                <p:oleObj name="think-cell Slide" r:id="rId21" imgW="270" imgH="270" progId="TCLayout.ActiveDocument.1">
                  <p:embed/>
                  <p:pic>
                    <p:nvPicPr>
                      <p:cNvPr id="0" name=""/>
                      <p:cNvPicPr/>
                      <p:nvPr/>
                    </p:nvPicPr>
                    <p:blipFill>
                      <a:blip r:embed="rId22"/>
                      <a:stretch>
                        <a:fillRect/>
                      </a:stretch>
                    </p:blipFill>
                    <p:spPr>
                      <a:xfrm>
                        <a:off x="0" y="0"/>
                        <a:ext cx="158791" cy="158750"/>
                      </a:xfrm>
                      <a:prstGeom prst="rect">
                        <a:avLst/>
                      </a:prstGeom>
                    </p:spPr>
                  </p:pic>
                </p:oleObj>
              </mc:Fallback>
            </mc:AlternateContent>
          </a:graphicData>
        </a:graphic>
      </p:graphicFrame>
    </p:spTree>
    <p:extLst>
      <p:ext uri="{BB962C8B-B14F-4D97-AF65-F5344CB8AC3E}">
        <p14:creationId xmlns:p14="http://schemas.microsoft.com/office/powerpoint/2010/main" val="4022625021"/>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ransition>
    <p:fade/>
  </p:transition>
  <p:timing>
    <p:tnLst>
      <p:par>
        <p:cTn id="1" dur="indefinite" restart="never" nodeType="tmRoot"/>
      </p:par>
    </p:tnLst>
  </p:timing>
  <p:txStyles>
    <p:titleStyle>
      <a:lvl1pPr algn="l" defTabSz="914363" rtl="0" eaLnBrk="1" latinLnBrk="0" hangingPunct="1">
        <a:lnSpc>
          <a:spcPct val="90000"/>
        </a:lnSpc>
        <a:spcBef>
          <a:spcPct val="0"/>
        </a:spcBef>
        <a:buNone/>
        <a:defRPr lang="en-US" sz="5400" b="0" kern="1200" cap="none" spc="-100" baseline="0" dirty="0" smtClean="0">
          <a:ln w="3175">
            <a:noFill/>
          </a:ln>
          <a:gradFill flip="none" rotWithShape="1">
            <a:gsLst>
              <a:gs pos="0">
                <a:srgbClr val="595959"/>
              </a:gs>
              <a:gs pos="86000">
                <a:srgbClr val="595959"/>
              </a:gs>
            </a:gsLst>
            <a:lin ang="5400000" scaled="0"/>
            <a:tileRect/>
          </a:gradFill>
          <a:effectLst/>
          <a:latin typeface="Segoe UI Light" pitchFamily="34" charset="0"/>
          <a:ea typeface="+mn-ea"/>
          <a:cs typeface="Arial" charset="0"/>
        </a:defRPr>
      </a:lvl1pPr>
    </p:titleStyle>
    <p:bodyStyle>
      <a:lvl1pPr marL="460375" indent="-460375" algn="l" defTabSz="914363" rtl="0" eaLnBrk="1" latinLnBrk="0" hangingPunct="1">
        <a:lnSpc>
          <a:spcPct val="90000"/>
        </a:lnSpc>
        <a:spcBef>
          <a:spcPct val="20000"/>
        </a:spcBef>
        <a:buSzPct val="80000"/>
        <a:buFont typeface="Arial" pitchFamily="34" charset="0"/>
        <a:buChar char="•"/>
        <a:defRPr sz="3200" kern="1200">
          <a:gradFill>
            <a:gsLst>
              <a:gs pos="0">
                <a:srgbClr val="595959"/>
              </a:gs>
              <a:gs pos="86000">
                <a:srgbClr val="595959"/>
              </a:gs>
            </a:gsLst>
            <a:lin ang="5400000" scaled="0"/>
          </a:gradFill>
          <a:latin typeface="+mn-lt"/>
          <a:ea typeface="+mn-ea"/>
          <a:cs typeface="+mn-cs"/>
        </a:defRPr>
      </a:lvl1pPr>
      <a:lvl2pPr marL="855663" indent="-395288" algn="l" defTabSz="914363" rtl="0" eaLnBrk="1" latinLnBrk="0" hangingPunct="1">
        <a:lnSpc>
          <a:spcPct val="90000"/>
        </a:lnSpc>
        <a:spcBef>
          <a:spcPct val="20000"/>
        </a:spcBef>
        <a:buSzPct val="80000"/>
        <a:buFont typeface="Arial" pitchFamily="34" charset="0"/>
        <a:buChar char="•"/>
        <a:defRPr sz="2800" kern="1200">
          <a:gradFill>
            <a:gsLst>
              <a:gs pos="0">
                <a:srgbClr val="595959"/>
              </a:gs>
              <a:gs pos="86000">
                <a:srgbClr val="595959"/>
              </a:gs>
            </a:gsLst>
            <a:lin ang="5400000" scaled="0"/>
          </a:gradFill>
          <a:latin typeface="+mn-lt"/>
          <a:ea typeface="+mn-ea"/>
          <a:cs typeface="+mn-cs"/>
        </a:defRPr>
      </a:lvl2pPr>
      <a:lvl3pPr marL="1258888" indent="-403225" algn="l" defTabSz="914363" rtl="0" eaLnBrk="1" latinLnBrk="0" hangingPunct="1">
        <a:lnSpc>
          <a:spcPct val="90000"/>
        </a:lnSpc>
        <a:spcBef>
          <a:spcPct val="20000"/>
        </a:spcBef>
        <a:buSzPct val="80000"/>
        <a:buFont typeface="Arial" pitchFamily="34" charset="0"/>
        <a:buChar char="•"/>
        <a:defRPr sz="2400" kern="1200">
          <a:gradFill>
            <a:gsLst>
              <a:gs pos="0">
                <a:srgbClr val="595959"/>
              </a:gs>
              <a:gs pos="86000">
                <a:srgbClr val="595959"/>
              </a:gs>
            </a:gsLst>
            <a:lin ang="5400000" scaled="0"/>
          </a:gradFill>
          <a:latin typeface="+mn-lt"/>
          <a:ea typeface="+mn-ea"/>
          <a:cs typeface="+mn-cs"/>
        </a:defRPr>
      </a:lvl3pPr>
      <a:lvl4pPr marL="1604963" indent="-346075" algn="l" defTabSz="914363" rtl="0" eaLnBrk="1" latinLnBrk="0" hangingPunct="1">
        <a:lnSpc>
          <a:spcPct val="90000"/>
        </a:lnSpc>
        <a:spcBef>
          <a:spcPct val="20000"/>
        </a:spcBef>
        <a:buSzPct val="80000"/>
        <a:buFont typeface="Arial" pitchFamily="34" charset="0"/>
        <a:buChar char="•"/>
        <a:defRPr sz="2000" kern="1200">
          <a:gradFill>
            <a:gsLst>
              <a:gs pos="0">
                <a:srgbClr val="595959"/>
              </a:gs>
              <a:gs pos="86000">
                <a:srgbClr val="595959"/>
              </a:gs>
            </a:gsLst>
            <a:lin ang="5400000" scaled="0"/>
          </a:gradFill>
          <a:latin typeface="+mn-lt"/>
          <a:ea typeface="+mn-ea"/>
          <a:cs typeface="+mn-cs"/>
        </a:defRPr>
      </a:lvl4pPr>
      <a:lvl5pPr marL="1941513" indent="-336550" algn="l" defTabSz="914363" rtl="0" eaLnBrk="1" latinLnBrk="0" hangingPunct="1">
        <a:lnSpc>
          <a:spcPct val="90000"/>
        </a:lnSpc>
        <a:spcBef>
          <a:spcPct val="20000"/>
        </a:spcBef>
        <a:buSzPct val="80000"/>
        <a:buFont typeface="Arial" pitchFamily="34" charset="0"/>
        <a:buChar char="•"/>
        <a:defRPr sz="2000" kern="1200">
          <a:gradFill>
            <a:gsLst>
              <a:gs pos="0">
                <a:srgbClr val="595959"/>
              </a:gs>
              <a:gs pos="86000">
                <a:srgbClr val="595959"/>
              </a:gs>
            </a:gsLst>
            <a:lin ang="5400000" scaled="0"/>
          </a:gra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FCFCFC"/>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248" y="228601"/>
            <a:ext cx="11151917" cy="747897"/>
          </a:xfrm>
          <a:prstGeom prst="rect">
            <a:avLst/>
          </a:prstGeom>
        </p:spPr>
        <p:txBody>
          <a:bodyPr vert="horz" wrap="square" lIns="0" tIns="0" rIns="0" bIns="0" rtlCol="0" anchor="t">
            <a:spAutoFit/>
          </a:bodyPr>
          <a:lstStyle/>
          <a:p>
            <a:r>
              <a:rPr lang="en-US" smtClean="0"/>
              <a:t>Click to edit Master title style</a:t>
            </a:r>
            <a:endParaRPr lang="en-US" dirty="0"/>
          </a:p>
        </p:txBody>
      </p:sp>
      <p:sp>
        <p:nvSpPr>
          <p:cNvPr id="3" name="Text Placeholder 2"/>
          <p:cNvSpPr>
            <a:spLocks noGrp="1"/>
          </p:cNvSpPr>
          <p:nvPr>
            <p:ph type="body" idx="1"/>
          </p:nvPr>
        </p:nvSpPr>
        <p:spPr>
          <a:xfrm>
            <a:off x="519248" y="1447800"/>
            <a:ext cx="11151916" cy="2000548"/>
          </a:xfrm>
          <a:prstGeom prst="rect">
            <a:avLst/>
          </a:prstGeom>
        </p:spPr>
        <p:txBody>
          <a:bodyPr vert="horz" wrap="square" lIns="0" tIns="0" rIns="0" bIns="0" rtlCol="0">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graphicFrame>
        <p:nvGraphicFramePr>
          <p:cNvPr id="4" name="Object 3" hidden="1"/>
          <p:cNvGraphicFramePr>
            <a:graphicFrameLocks noChangeAspect="1"/>
          </p:cNvGraphicFramePr>
          <p:nvPr userDrawn="1">
            <p:custDataLst>
              <p:tags r:id="rId20"/>
            </p:custDataLst>
            <p:extLst/>
          </p:nvPr>
        </p:nvGraphicFramePr>
        <p:xfrm>
          <a:off x="0" y="0"/>
          <a:ext cx="158791" cy="158750"/>
        </p:xfrm>
        <a:graphic>
          <a:graphicData uri="http://schemas.openxmlformats.org/presentationml/2006/ole">
            <mc:AlternateContent xmlns:mc="http://schemas.openxmlformats.org/markup-compatibility/2006">
              <mc:Choice xmlns:v="urn:schemas-microsoft-com:vml" Requires="v">
                <p:oleObj spid="_x0000_s47141" name="think-cell Slide" r:id="rId21" imgW="270" imgH="270" progId="TCLayout.ActiveDocument.1">
                  <p:embed/>
                </p:oleObj>
              </mc:Choice>
              <mc:Fallback>
                <p:oleObj name="think-cell Slide" r:id="rId21" imgW="270" imgH="270" progId="TCLayout.ActiveDocument.1">
                  <p:embed/>
                  <p:pic>
                    <p:nvPicPr>
                      <p:cNvPr id="0" name=""/>
                      <p:cNvPicPr/>
                      <p:nvPr/>
                    </p:nvPicPr>
                    <p:blipFill>
                      <a:blip r:embed="rId22"/>
                      <a:stretch>
                        <a:fillRect/>
                      </a:stretch>
                    </p:blipFill>
                    <p:spPr>
                      <a:xfrm>
                        <a:off x="0" y="0"/>
                        <a:ext cx="158791" cy="158750"/>
                      </a:xfrm>
                      <a:prstGeom prst="rect">
                        <a:avLst/>
                      </a:prstGeom>
                    </p:spPr>
                  </p:pic>
                </p:oleObj>
              </mc:Fallback>
            </mc:AlternateContent>
          </a:graphicData>
        </a:graphic>
      </p:graphicFrame>
    </p:spTree>
    <p:extLst>
      <p:ext uri="{BB962C8B-B14F-4D97-AF65-F5344CB8AC3E}">
        <p14:creationId xmlns:p14="http://schemas.microsoft.com/office/powerpoint/2010/main" val="1364210000"/>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 id="2147483728" r:id="rId14"/>
    <p:sldLayoutId id="2147483729" r:id="rId15"/>
    <p:sldLayoutId id="2147483730" r:id="rId16"/>
    <p:sldLayoutId id="2147483731" r:id="rId17"/>
  </p:sldLayoutIdLst>
  <p:transition>
    <p:fade/>
  </p:transition>
  <p:timing>
    <p:tnLst>
      <p:par>
        <p:cTn id="1" dur="indefinite" restart="never" nodeType="tmRoot"/>
      </p:par>
    </p:tnLst>
  </p:timing>
  <p:txStyles>
    <p:titleStyle>
      <a:lvl1pPr algn="l" defTabSz="914363" rtl="0" eaLnBrk="1" latinLnBrk="0" hangingPunct="1">
        <a:lnSpc>
          <a:spcPct val="90000"/>
        </a:lnSpc>
        <a:spcBef>
          <a:spcPct val="0"/>
        </a:spcBef>
        <a:buNone/>
        <a:defRPr lang="en-US" sz="5400" b="0" kern="1200" cap="none" spc="-100" baseline="0" dirty="0" smtClean="0">
          <a:ln w="3175">
            <a:noFill/>
          </a:ln>
          <a:gradFill flip="none" rotWithShape="1">
            <a:gsLst>
              <a:gs pos="0">
                <a:srgbClr val="595959"/>
              </a:gs>
              <a:gs pos="86000">
                <a:srgbClr val="595959"/>
              </a:gs>
            </a:gsLst>
            <a:lin ang="5400000" scaled="0"/>
            <a:tileRect/>
          </a:gradFill>
          <a:effectLst/>
          <a:latin typeface="Segoe UI Light" pitchFamily="34" charset="0"/>
          <a:ea typeface="+mn-ea"/>
          <a:cs typeface="Arial" charset="0"/>
        </a:defRPr>
      </a:lvl1pPr>
    </p:titleStyle>
    <p:bodyStyle>
      <a:lvl1pPr marL="460375" indent="-460375" algn="l" defTabSz="914363" rtl="0" eaLnBrk="1" latinLnBrk="0" hangingPunct="1">
        <a:lnSpc>
          <a:spcPct val="90000"/>
        </a:lnSpc>
        <a:spcBef>
          <a:spcPct val="20000"/>
        </a:spcBef>
        <a:buSzPct val="80000"/>
        <a:buFont typeface="Arial" pitchFamily="34" charset="0"/>
        <a:buChar char="•"/>
        <a:defRPr sz="3200" kern="1200">
          <a:gradFill>
            <a:gsLst>
              <a:gs pos="0">
                <a:srgbClr val="595959"/>
              </a:gs>
              <a:gs pos="86000">
                <a:srgbClr val="595959"/>
              </a:gs>
            </a:gsLst>
            <a:lin ang="5400000" scaled="0"/>
          </a:gradFill>
          <a:latin typeface="+mn-lt"/>
          <a:ea typeface="+mn-ea"/>
          <a:cs typeface="+mn-cs"/>
        </a:defRPr>
      </a:lvl1pPr>
      <a:lvl2pPr marL="855663" indent="-395288" algn="l" defTabSz="914363" rtl="0" eaLnBrk="1" latinLnBrk="0" hangingPunct="1">
        <a:lnSpc>
          <a:spcPct val="90000"/>
        </a:lnSpc>
        <a:spcBef>
          <a:spcPct val="20000"/>
        </a:spcBef>
        <a:buSzPct val="80000"/>
        <a:buFont typeface="Arial" pitchFamily="34" charset="0"/>
        <a:buChar char="•"/>
        <a:defRPr sz="2800" kern="1200">
          <a:gradFill>
            <a:gsLst>
              <a:gs pos="0">
                <a:srgbClr val="595959"/>
              </a:gs>
              <a:gs pos="86000">
                <a:srgbClr val="595959"/>
              </a:gs>
            </a:gsLst>
            <a:lin ang="5400000" scaled="0"/>
          </a:gradFill>
          <a:latin typeface="+mn-lt"/>
          <a:ea typeface="+mn-ea"/>
          <a:cs typeface="+mn-cs"/>
        </a:defRPr>
      </a:lvl2pPr>
      <a:lvl3pPr marL="1258888" indent="-403225" algn="l" defTabSz="914363" rtl="0" eaLnBrk="1" latinLnBrk="0" hangingPunct="1">
        <a:lnSpc>
          <a:spcPct val="90000"/>
        </a:lnSpc>
        <a:spcBef>
          <a:spcPct val="20000"/>
        </a:spcBef>
        <a:buSzPct val="80000"/>
        <a:buFont typeface="Arial" pitchFamily="34" charset="0"/>
        <a:buChar char="•"/>
        <a:defRPr sz="2400" kern="1200">
          <a:gradFill>
            <a:gsLst>
              <a:gs pos="0">
                <a:srgbClr val="595959"/>
              </a:gs>
              <a:gs pos="86000">
                <a:srgbClr val="595959"/>
              </a:gs>
            </a:gsLst>
            <a:lin ang="5400000" scaled="0"/>
          </a:gradFill>
          <a:latin typeface="+mn-lt"/>
          <a:ea typeface="+mn-ea"/>
          <a:cs typeface="+mn-cs"/>
        </a:defRPr>
      </a:lvl3pPr>
      <a:lvl4pPr marL="1604963" indent="-346075" algn="l" defTabSz="914363" rtl="0" eaLnBrk="1" latinLnBrk="0" hangingPunct="1">
        <a:lnSpc>
          <a:spcPct val="90000"/>
        </a:lnSpc>
        <a:spcBef>
          <a:spcPct val="20000"/>
        </a:spcBef>
        <a:buSzPct val="80000"/>
        <a:buFont typeface="Arial" pitchFamily="34" charset="0"/>
        <a:buChar char="•"/>
        <a:defRPr sz="2000" kern="1200">
          <a:gradFill>
            <a:gsLst>
              <a:gs pos="0">
                <a:srgbClr val="595959"/>
              </a:gs>
              <a:gs pos="86000">
                <a:srgbClr val="595959"/>
              </a:gs>
            </a:gsLst>
            <a:lin ang="5400000" scaled="0"/>
          </a:gradFill>
          <a:latin typeface="+mn-lt"/>
          <a:ea typeface="+mn-ea"/>
          <a:cs typeface="+mn-cs"/>
        </a:defRPr>
      </a:lvl4pPr>
      <a:lvl5pPr marL="1941513" indent="-336550" algn="l" defTabSz="914363" rtl="0" eaLnBrk="1" latinLnBrk="0" hangingPunct="1">
        <a:lnSpc>
          <a:spcPct val="90000"/>
        </a:lnSpc>
        <a:spcBef>
          <a:spcPct val="20000"/>
        </a:spcBef>
        <a:buSzPct val="80000"/>
        <a:buFont typeface="Arial" pitchFamily="34" charset="0"/>
        <a:buChar char="•"/>
        <a:defRPr sz="2000" kern="1200">
          <a:gradFill>
            <a:gsLst>
              <a:gs pos="0">
                <a:srgbClr val="595959"/>
              </a:gs>
              <a:gs pos="86000">
                <a:srgbClr val="595959"/>
              </a:gs>
            </a:gsLst>
            <a:lin ang="5400000" scaled="0"/>
          </a:gra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rgbClr val="FCFCFC"/>
        </a:solidFill>
        <a:effectLst/>
      </p:bgPr>
    </p:bg>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userDrawn="1">
            <p:custDataLst>
              <p:tags r:id="rId21"/>
            </p:custDataLst>
            <p:extLst/>
          </p:nvPr>
        </p:nvGraphicFramePr>
        <p:xfrm>
          <a:off x="0" y="0"/>
          <a:ext cx="158791" cy="158750"/>
        </p:xfrm>
        <a:graphic>
          <a:graphicData uri="http://schemas.openxmlformats.org/presentationml/2006/ole">
            <mc:AlternateContent xmlns:mc="http://schemas.openxmlformats.org/markup-compatibility/2006">
              <mc:Choice xmlns:v="urn:schemas-microsoft-com:vml" Requires="v">
                <p:oleObj spid="_x0000_s62501" name="think-cell Slide" r:id="rId25" imgW="270" imgH="270" progId="TCLayout.ActiveDocument.1">
                  <p:embed/>
                </p:oleObj>
              </mc:Choice>
              <mc:Fallback>
                <p:oleObj name="think-cell Slide" r:id="rId25" imgW="270" imgH="270" progId="TCLayout.ActiveDocument.1">
                  <p:embed/>
                  <p:pic>
                    <p:nvPicPr>
                      <p:cNvPr id="0" name=""/>
                      <p:cNvPicPr/>
                      <p:nvPr/>
                    </p:nvPicPr>
                    <p:blipFill>
                      <a:blip r:embed="rId26"/>
                      <a:stretch>
                        <a:fillRect/>
                      </a:stretch>
                    </p:blipFill>
                    <p:spPr>
                      <a:xfrm>
                        <a:off x="0" y="0"/>
                        <a:ext cx="158791" cy="158750"/>
                      </a:xfrm>
                      <a:prstGeom prst="rect">
                        <a:avLst/>
                      </a:prstGeom>
                    </p:spPr>
                  </p:pic>
                </p:oleObj>
              </mc:Fallback>
            </mc:AlternateContent>
          </a:graphicData>
        </a:graphic>
      </p:graphicFrame>
      <p:sp>
        <p:nvSpPr>
          <p:cNvPr id="2" name="Title Placeholder 1"/>
          <p:cNvSpPr>
            <a:spLocks noGrp="1"/>
          </p:cNvSpPr>
          <p:nvPr>
            <p:ph type="title"/>
            <p:custDataLst>
              <p:tags r:id="rId22"/>
            </p:custDataLst>
          </p:nvPr>
        </p:nvSpPr>
        <p:spPr>
          <a:xfrm>
            <a:off x="516706" y="228601"/>
            <a:ext cx="11158586" cy="7478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custDataLst>
              <p:tags r:id="rId23"/>
            </p:custDataLst>
          </p:nvPr>
        </p:nvSpPr>
        <p:spPr>
          <a:xfrm>
            <a:off x="516706" y="1422400"/>
            <a:ext cx="11158586" cy="2100575"/>
          </a:xfrm>
          <a:prstGeom prst="rect">
            <a:avLst/>
          </a:prstGeom>
        </p:spPr>
        <p:txBody>
          <a:bodyPr vert="horz" wrap="square"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4" name="Picture 3"/>
          <p:cNvPicPr>
            <a:picLocks noChangeAspect="1"/>
          </p:cNvPicPr>
          <p:nvPr>
            <p:custDataLst>
              <p:tags r:id="rId24"/>
            </p:custDataLst>
          </p:nvPr>
        </p:nvPicPr>
        <p:blipFill>
          <a:blip r:embed="rId27" cstate="print">
            <a:duotone>
              <a:prstClr val="black"/>
              <a:schemeClr val="tx2">
                <a:tint val="45000"/>
                <a:satMod val="400000"/>
              </a:schemeClr>
            </a:duotone>
            <a:extLst>
              <a:ext uri="{BEBA8EAE-BF5A-486C-A8C5-ECC9F3942E4B}">
                <a14:imgProps xmlns:a14="http://schemas.microsoft.com/office/drawing/2010/main">
                  <a14:imgLayer r:embed="rId28">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518804" y="6372547"/>
            <a:ext cx="1682359" cy="195501"/>
          </a:xfrm>
          <a:prstGeom prst="rect">
            <a:avLst/>
          </a:prstGeom>
        </p:spPr>
      </p:pic>
    </p:spTree>
    <p:extLst>
      <p:ext uri="{BB962C8B-B14F-4D97-AF65-F5344CB8AC3E}">
        <p14:creationId xmlns:p14="http://schemas.microsoft.com/office/powerpoint/2010/main" val="3077204442"/>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 id="2147483744" r:id="rId12"/>
    <p:sldLayoutId id="2147483745" r:id="rId13"/>
    <p:sldLayoutId id="2147483746" r:id="rId14"/>
    <p:sldLayoutId id="2147483747" r:id="rId15"/>
    <p:sldLayoutId id="2147483748" r:id="rId16"/>
    <p:sldLayoutId id="2147483749" r:id="rId17"/>
    <p:sldLayoutId id="2147483750" r:id="rId18"/>
  </p:sldLayoutIdLst>
  <p:transition>
    <p:fade/>
  </p:transition>
  <p:timing>
    <p:tnLst>
      <p:par>
        <p:cTn id="1" dur="indefinite" restart="never" nodeType="tmRoot"/>
      </p:par>
    </p:tnLst>
  </p:timing>
  <p:txStyles>
    <p:titleStyle>
      <a:lvl1pPr algn="l" defTabSz="914363" rtl="0" eaLnBrk="1" latinLnBrk="0" hangingPunct="1">
        <a:lnSpc>
          <a:spcPct val="90000"/>
        </a:lnSpc>
        <a:spcBef>
          <a:spcPct val="0"/>
        </a:spcBef>
        <a:buNone/>
        <a:defRPr lang="en-US" sz="5400" b="0" kern="1200" cap="none" spc="-100" baseline="0" dirty="0" smtClean="0">
          <a:ln w="3175">
            <a:solidFill>
              <a:schemeClr val="bg1">
                <a:alpha val="0"/>
              </a:schemeClr>
            </a:solidFill>
          </a:ln>
          <a:solidFill>
            <a:srgbClr val="595959"/>
          </a:solidFill>
          <a:effectLst/>
          <a:latin typeface="Segoe UI Light" pitchFamily="34" charset="0"/>
          <a:ea typeface="+mn-ea"/>
          <a:cs typeface="Segoe UI"/>
        </a:defRPr>
      </a:lvl1pPr>
    </p:titleStyle>
    <p:bodyStyle>
      <a:lvl1pPr marL="347663" indent="-347663" algn="l" defTabSz="914363" rtl="0" eaLnBrk="1" latinLnBrk="0" hangingPunct="1">
        <a:lnSpc>
          <a:spcPct val="100000"/>
        </a:lnSpc>
        <a:spcBef>
          <a:spcPts val="1200"/>
        </a:spcBef>
        <a:buSzPct val="80000"/>
        <a:buFont typeface="Arial" pitchFamily="34" charset="0"/>
        <a:buChar char="•"/>
        <a:defRPr sz="3200" kern="1200">
          <a:ln>
            <a:solidFill>
              <a:schemeClr val="bg1">
                <a:alpha val="0"/>
              </a:schemeClr>
            </a:solidFill>
          </a:ln>
          <a:solidFill>
            <a:srgbClr val="595959"/>
          </a:solidFill>
          <a:latin typeface="+mn-lt"/>
          <a:ea typeface="+mn-ea"/>
          <a:cs typeface="+mn-cs"/>
        </a:defRPr>
      </a:lvl1pPr>
      <a:lvl2pPr marL="804863" indent="-344488" algn="l" defTabSz="914363" rtl="0" eaLnBrk="1" latinLnBrk="0" hangingPunct="1">
        <a:lnSpc>
          <a:spcPct val="100000"/>
        </a:lnSpc>
        <a:spcBef>
          <a:spcPts val="600"/>
        </a:spcBef>
        <a:buSzPct val="80000"/>
        <a:buFont typeface="Arial" pitchFamily="34" charset="0"/>
        <a:buChar char="•"/>
        <a:defRPr sz="2800" kern="1200">
          <a:ln>
            <a:solidFill>
              <a:schemeClr val="bg1">
                <a:alpha val="0"/>
              </a:schemeClr>
            </a:solidFill>
          </a:ln>
          <a:solidFill>
            <a:srgbClr val="595959"/>
          </a:solidFill>
          <a:latin typeface="+mn-lt"/>
          <a:ea typeface="+mn-ea"/>
          <a:cs typeface="+mn-cs"/>
        </a:defRPr>
      </a:lvl2pPr>
      <a:lvl3pPr marL="1258888" indent="-344488" algn="l" defTabSz="914363" rtl="0" eaLnBrk="1" latinLnBrk="0" hangingPunct="1">
        <a:lnSpc>
          <a:spcPct val="100000"/>
        </a:lnSpc>
        <a:spcBef>
          <a:spcPts val="300"/>
        </a:spcBef>
        <a:buSzPct val="80000"/>
        <a:buFont typeface="Arial" pitchFamily="34" charset="0"/>
        <a:buChar char="•"/>
        <a:defRPr sz="2400" kern="1200">
          <a:ln>
            <a:solidFill>
              <a:schemeClr val="bg1">
                <a:alpha val="0"/>
              </a:schemeClr>
            </a:solidFill>
          </a:ln>
          <a:solidFill>
            <a:srgbClr val="595959"/>
          </a:solidFill>
          <a:latin typeface="+mn-lt"/>
          <a:ea typeface="+mn-ea"/>
          <a:cs typeface="+mn-cs"/>
        </a:defRPr>
      </a:lvl3pPr>
      <a:lvl4pPr marL="1716088" indent="-346075" algn="l" defTabSz="914363" rtl="0" eaLnBrk="1" latinLnBrk="0" hangingPunct="1">
        <a:lnSpc>
          <a:spcPct val="100000"/>
        </a:lnSpc>
        <a:spcBef>
          <a:spcPts val="300"/>
        </a:spcBef>
        <a:buSzPct val="80000"/>
        <a:buFont typeface="Arial" pitchFamily="34" charset="0"/>
        <a:buChar char="•"/>
        <a:defRPr sz="2000" kern="1200">
          <a:ln>
            <a:solidFill>
              <a:schemeClr val="bg1">
                <a:alpha val="0"/>
              </a:schemeClr>
            </a:solidFill>
          </a:ln>
          <a:solidFill>
            <a:srgbClr val="595959"/>
          </a:solidFill>
          <a:latin typeface="+mn-lt"/>
          <a:ea typeface="+mn-ea"/>
          <a:cs typeface="+mn-cs"/>
        </a:defRPr>
      </a:lvl4pPr>
      <a:lvl5pPr marL="2176463" indent="-347663" algn="l" defTabSz="914363" rtl="0" eaLnBrk="1" latinLnBrk="0" hangingPunct="1">
        <a:lnSpc>
          <a:spcPct val="100000"/>
        </a:lnSpc>
        <a:spcBef>
          <a:spcPts val="300"/>
        </a:spcBef>
        <a:buSzPct val="80000"/>
        <a:buFont typeface="Arial" pitchFamily="34" charset="0"/>
        <a:buChar char="•"/>
        <a:defRPr sz="2000" kern="1200">
          <a:ln>
            <a:solidFill>
              <a:schemeClr val="bg1">
                <a:alpha val="0"/>
              </a:schemeClr>
            </a:solidFill>
          </a:ln>
          <a:solidFill>
            <a:srgbClr val="595959"/>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12.png"/><Relationship Id="rId7" Type="http://schemas.openxmlformats.org/officeDocument/2006/relationships/image" Target="../media/image16.jpeg"/><Relationship Id="rId2" Type="http://schemas.openxmlformats.org/officeDocument/2006/relationships/image" Target="../media/image11.png"/><Relationship Id="rId1" Type="http://schemas.openxmlformats.org/officeDocument/2006/relationships/slideLayout" Target="../slideLayouts/slideLayout19.xml"/><Relationship Id="rId6" Type="http://schemas.openxmlformats.org/officeDocument/2006/relationships/image" Target="../media/image15.jpeg"/><Relationship Id="rId5" Type="http://schemas.openxmlformats.org/officeDocument/2006/relationships/image" Target="../media/image14.png"/><Relationship Id="rId4" Type="http://schemas.openxmlformats.org/officeDocument/2006/relationships/image" Target="../media/image13.jpg"/><Relationship Id="rId9" Type="http://schemas.openxmlformats.org/officeDocument/2006/relationships/image" Target="../media/image18.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5.xml"/><Relationship Id="rId1" Type="http://schemas.openxmlformats.org/officeDocument/2006/relationships/slideLayout" Target="../slideLayouts/slideLayout61.xml"/></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6.xml"/><Relationship Id="rId1" Type="http://schemas.openxmlformats.org/officeDocument/2006/relationships/slideLayout" Target="../slideLayouts/slideLayout64.xml"/><Relationship Id="rId4" Type="http://schemas.openxmlformats.org/officeDocument/2006/relationships/image" Target="../media/image2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4.xml"/></Relationships>
</file>

<file path=ppt/slides/_rels/slide1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7.xml"/><Relationship Id="rId1" Type="http://schemas.openxmlformats.org/officeDocument/2006/relationships/slideLayout" Target="../slideLayouts/slideLayout64.xml"/></Relationships>
</file>

<file path=ppt/slides/_rels/slide1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64.xml"/><Relationship Id="rId5" Type="http://schemas.openxmlformats.org/officeDocument/2006/relationships/image" Target="../media/image27.png"/><Relationship Id="rId4" Type="http://schemas.openxmlformats.org/officeDocument/2006/relationships/image" Target="../media/image26.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6.xml"/></Relationships>
</file>

<file path=ppt/slides/_rels/slide14.xml.rels><?xml version="1.0" encoding="UTF-8" standalone="yes"?>
<Relationships xmlns="http://schemas.openxmlformats.org/package/2006/relationships"><Relationship Id="rId3" Type="http://schemas.openxmlformats.org/officeDocument/2006/relationships/image" Target="../media/image28.gif"/><Relationship Id="rId2" Type="http://schemas.openxmlformats.org/officeDocument/2006/relationships/notesSlide" Target="../notesSlides/notesSlide9.xml"/><Relationship Id="rId1" Type="http://schemas.openxmlformats.org/officeDocument/2006/relationships/slideLayout" Target="../slideLayouts/slideLayout6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3.xml"/></Relationships>
</file>

<file path=ppt/slides/_rels/slide19.xml.rels><?xml version="1.0" encoding="UTF-8" standalone="yes"?>
<Relationships xmlns="http://schemas.openxmlformats.org/package/2006/relationships"><Relationship Id="rId8" Type="http://schemas.openxmlformats.org/officeDocument/2006/relationships/notesSlide" Target="../notesSlides/notesSlide14.xml"/><Relationship Id="rId3" Type="http://schemas.openxmlformats.org/officeDocument/2006/relationships/tags" Target="../tags/tag159.xml"/><Relationship Id="rId7" Type="http://schemas.openxmlformats.org/officeDocument/2006/relationships/slideLayout" Target="../slideLayouts/slideLayout53.xml"/><Relationship Id="rId2" Type="http://schemas.openxmlformats.org/officeDocument/2006/relationships/tags" Target="../tags/tag158.xml"/><Relationship Id="rId1" Type="http://schemas.openxmlformats.org/officeDocument/2006/relationships/tags" Target="../tags/tag157.xml"/><Relationship Id="rId6" Type="http://schemas.openxmlformats.org/officeDocument/2006/relationships/tags" Target="../tags/tag162.xml"/><Relationship Id="rId5" Type="http://schemas.openxmlformats.org/officeDocument/2006/relationships/tags" Target="../tags/tag161.xml"/><Relationship Id="rId4" Type="http://schemas.openxmlformats.org/officeDocument/2006/relationships/tags" Target="../tags/tag160.xml"/></Relationships>
</file>

<file path=ppt/slides/_rels/slide20.xml.rels><?xml version="1.0" encoding="UTF-8" standalone="yes"?>
<Relationships xmlns="http://schemas.openxmlformats.org/package/2006/relationships"><Relationship Id="rId8" Type="http://schemas.openxmlformats.org/officeDocument/2006/relationships/tags" Target="../tags/tag169.xml"/><Relationship Id="rId13" Type="http://schemas.openxmlformats.org/officeDocument/2006/relationships/tags" Target="../tags/tag174.xml"/><Relationship Id="rId18" Type="http://schemas.openxmlformats.org/officeDocument/2006/relationships/tags" Target="../tags/tag179.xml"/><Relationship Id="rId26" Type="http://schemas.openxmlformats.org/officeDocument/2006/relationships/tags" Target="../tags/tag187.xml"/><Relationship Id="rId39" Type="http://schemas.openxmlformats.org/officeDocument/2006/relationships/image" Target="../media/image32.jpeg"/><Relationship Id="rId3" Type="http://schemas.openxmlformats.org/officeDocument/2006/relationships/tags" Target="../tags/tag164.xml"/><Relationship Id="rId21" Type="http://schemas.openxmlformats.org/officeDocument/2006/relationships/tags" Target="../tags/tag182.xml"/><Relationship Id="rId34" Type="http://schemas.openxmlformats.org/officeDocument/2006/relationships/image" Target="../media/image1.emf"/><Relationship Id="rId7" Type="http://schemas.openxmlformats.org/officeDocument/2006/relationships/tags" Target="../tags/tag168.xml"/><Relationship Id="rId12" Type="http://schemas.openxmlformats.org/officeDocument/2006/relationships/tags" Target="../tags/tag173.xml"/><Relationship Id="rId17" Type="http://schemas.openxmlformats.org/officeDocument/2006/relationships/tags" Target="../tags/tag178.xml"/><Relationship Id="rId25" Type="http://schemas.openxmlformats.org/officeDocument/2006/relationships/tags" Target="../tags/tag186.xml"/><Relationship Id="rId33" Type="http://schemas.openxmlformats.org/officeDocument/2006/relationships/oleObject" Target="../embeddings/oleObject64.bin"/><Relationship Id="rId38" Type="http://schemas.openxmlformats.org/officeDocument/2006/relationships/image" Target="../media/image31.jpeg"/><Relationship Id="rId2" Type="http://schemas.openxmlformats.org/officeDocument/2006/relationships/tags" Target="../tags/tag163.xml"/><Relationship Id="rId16" Type="http://schemas.openxmlformats.org/officeDocument/2006/relationships/tags" Target="../tags/tag177.xml"/><Relationship Id="rId20" Type="http://schemas.openxmlformats.org/officeDocument/2006/relationships/tags" Target="../tags/tag181.xml"/><Relationship Id="rId29" Type="http://schemas.openxmlformats.org/officeDocument/2006/relationships/tags" Target="../tags/tag190.xml"/><Relationship Id="rId1" Type="http://schemas.openxmlformats.org/officeDocument/2006/relationships/vmlDrawing" Target="../drawings/vmlDrawing64.vml"/><Relationship Id="rId6" Type="http://schemas.openxmlformats.org/officeDocument/2006/relationships/tags" Target="../tags/tag167.xml"/><Relationship Id="rId11" Type="http://schemas.openxmlformats.org/officeDocument/2006/relationships/tags" Target="../tags/tag172.xml"/><Relationship Id="rId24" Type="http://schemas.openxmlformats.org/officeDocument/2006/relationships/tags" Target="../tags/tag185.xml"/><Relationship Id="rId32" Type="http://schemas.openxmlformats.org/officeDocument/2006/relationships/notesSlide" Target="../notesSlides/notesSlide15.xml"/><Relationship Id="rId37" Type="http://schemas.openxmlformats.org/officeDocument/2006/relationships/hyperlink" Target="http://www.google.com/imgres?imgurl=http://richfrombechtle.files.wordpress.com/2008/10/vs2010archexplorer.jpg&amp;imgrefurl=http://richfrombechtle.wordpress.com/2008/10/13/&amp;usg=__qPArABkba3JddWP-O2AT7MRoU1s=&amp;h=500&amp;w=749&amp;sz=95&amp;hl=en&amp;start=3&amp;zoom=1&amp;itbs=1&amp;tbnid=mMsoPo--rTSTfM:&amp;tbnh=94&amp;tbnw=141&amp;prev=/images?q=visual+Studio+Application&amp;hl=en&amp;sa=X&amp;tbs=isch:1&amp;prmd=ivns&amp;ei=TGhwTYmPNsKTtwflnuiTDw" TargetMode="External"/><Relationship Id="rId5" Type="http://schemas.openxmlformats.org/officeDocument/2006/relationships/tags" Target="../tags/tag166.xml"/><Relationship Id="rId15" Type="http://schemas.openxmlformats.org/officeDocument/2006/relationships/tags" Target="../tags/tag176.xml"/><Relationship Id="rId23" Type="http://schemas.openxmlformats.org/officeDocument/2006/relationships/tags" Target="../tags/tag184.xml"/><Relationship Id="rId28" Type="http://schemas.openxmlformats.org/officeDocument/2006/relationships/tags" Target="../tags/tag189.xml"/><Relationship Id="rId36" Type="http://schemas.openxmlformats.org/officeDocument/2006/relationships/image" Target="../media/image30.png"/><Relationship Id="rId10" Type="http://schemas.openxmlformats.org/officeDocument/2006/relationships/tags" Target="../tags/tag171.xml"/><Relationship Id="rId19" Type="http://schemas.openxmlformats.org/officeDocument/2006/relationships/tags" Target="../tags/tag180.xml"/><Relationship Id="rId31" Type="http://schemas.openxmlformats.org/officeDocument/2006/relationships/slideLayout" Target="../slideLayouts/slideLayout53.xml"/><Relationship Id="rId4" Type="http://schemas.openxmlformats.org/officeDocument/2006/relationships/tags" Target="../tags/tag165.xml"/><Relationship Id="rId9" Type="http://schemas.openxmlformats.org/officeDocument/2006/relationships/tags" Target="../tags/tag170.xml"/><Relationship Id="rId14" Type="http://schemas.openxmlformats.org/officeDocument/2006/relationships/tags" Target="../tags/tag175.xml"/><Relationship Id="rId22" Type="http://schemas.openxmlformats.org/officeDocument/2006/relationships/tags" Target="../tags/tag183.xml"/><Relationship Id="rId27" Type="http://schemas.openxmlformats.org/officeDocument/2006/relationships/tags" Target="../tags/tag188.xml"/><Relationship Id="rId30" Type="http://schemas.openxmlformats.org/officeDocument/2006/relationships/tags" Target="../tags/tag191.xml"/><Relationship Id="rId35" Type="http://schemas.openxmlformats.org/officeDocument/2006/relationships/image" Target="../media/image29.png"/></Relationships>
</file>

<file path=ppt/slides/_rels/slide21.xml.rels><?xml version="1.0" encoding="UTF-8" standalone="yes"?>
<Relationships xmlns="http://schemas.openxmlformats.org/package/2006/relationships"><Relationship Id="rId3" Type="http://schemas.openxmlformats.org/officeDocument/2006/relationships/hyperlink" Target="http://www.windowsazure.com/en-us/documentation/articles/hdinsight-get-started" TargetMode="External"/><Relationship Id="rId2" Type="http://schemas.openxmlformats.org/officeDocument/2006/relationships/notesSlide" Target="../notesSlides/notesSlide16.xml"/><Relationship Id="rId1" Type="http://schemas.openxmlformats.org/officeDocument/2006/relationships/slideLayout" Target="../slideLayouts/slideLayout50.xml"/><Relationship Id="rId5" Type="http://schemas.openxmlformats.org/officeDocument/2006/relationships/hyperlink" Target="http://hortonworks.com/products/hdp-windows/" TargetMode="External"/><Relationship Id="rId4" Type="http://schemas.openxmlformats.org/officeDocument/2006/relationships/hyperlink" Target="http://hadoop.apache.org/" TargetMode="Externa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519257" y="2234115"/>
            <a:ext cx="11254391" cy="1359196"/>
          </a:xfrm>
        </p:spPr>
        <p:txBody>
          <a:bodyPr/>
          <a:lstStyle/>
          <a:p>
            <a:r>
              <a:rPr lang="en-US" sz="5333" dirty="0"/>
              <a:t>Windows Azure </a:t>
            </a:r>
            <a:r>
              <a:rPr lang="zh-CN" altLang="en-US" sz="5333" dirty="0"/>
              <a:t>大数据</a:t>
            </a:r>
            <a:endParaRPr lang="en-US" sz="5333" dirty="0"/>
          </a:p>
        </p:txBody>
      </p:sp>
      <p:sp>
        <p:nvSpPr>
          <p:cNvPr id="5" name="Subtitle 4"/>
          <p:cNvSpPr>
            <a:spLocks noGrp="1"/>
          </p:cNvSpPr>
          <p:nvPr>
            <p:ph type="body" sz="quarter" idx="11"/>
          </p:nvPr>
        </p:nvSpPr>
        <p:spPr/>
        <p:txBody>
          <a:bodyPr>
            <a:normAutofit fontScale="85000" lnSpcReduction="20000"/>
          </a:bodyPr>
          <a:lstStyle/>
          <a:p>
            <a:r>
              <a:rPr lang="zh-CN" altLang="en-US" dirty="0" smtClean="0"/>
              <a:t>方兴， </a:t>
            </a:r>
            <a:r>
              <a:rPr lang="en-US" altLang="zh-CN" dirty="0" smtClean="0"/>
              <a:t>Technical Evangelist</a:t>
            </a:r>
          </a:p>
          <a:p>
            <a:r>
              <a:rPr lang="en-US" dirty="0" smtClean="0"/>
              <a:t>DPE, Microsoft</a:t>
            </a:r>
          </a:p>
          <a:p>
            <a:r>
              <a:rPr lang="zh-CN" altLang="en-US" dirty="0" smtClean="0"/>
              <a:t>我的博客：</a:t>
            </a:r>
            <a:r>
              <a:rPr lang="en-US" altLang="zh-CN" dirty="0" smtClean="0"/>
              <a:t>http://blog.csdn.net/shaunfang</a:t>
            </a:r>
            <a:endParaRPr lang="en-US" dirty="0" smtClean="0"/>
          </a:p>
          <a:p>
            <a:r>
              <a:rPr lang="en-US" altLang="zh-CN" dirty="0" smtClean="0"/>
              <a:t>Azure</a:t>
            </a:r>
            <a:r>
              <a:rPr lang="zh-CN" altLang="en-US" dirty="0"/>
              <a:t>技术讨论组</a:t>
            </a:r>
            <a:r>
              <a:rPr lang="en-US" altLang="zh-CN" dirty="0"/>
              <a:t>(QQ): </a:t>
            </a:r>
            <a:r>
              <a:rPr lang="en-US" altLang="zh-CN" dirty="0" smtClean="0"/>
              <a:t>289913970</a:t>
            </a:r>
            <a:endParaRPr lang="en-US" altLang="zh-CN" dirty="0"/>
          </a:p>
        </p:txBody>
      </p:sp>
      <p:sp>
        <p:nvSpPr>
          <p:cNvPr id="6" name="Content Placeholder 1"/>
          <p:cNvSpPr txBox="1">
            <a:spLocks/>
          </p:cNvSpPr>
          <p:nvPr/>
        </p:nvSpPr>
        <p:spPr>
          <a:xfrm>
            <a:off x="11885084" y="8331200"/>
            <a:ext cx="4873929" cy="389787"/>
          </a:xfrm>
          <a:prstGeom prst="rect">
            <a:avLst/>
          </a:prstGeom>
        </p:spPr>
        <p:txBody>
          <a:bodyPr vert="horz" wrap="square" lIns="0" tIns="0" rIns="0" bIns="0" rtlCol="0">
            <a:spAutoFit/>
          </a:bodyPr>
          <a:lstStyle>
            <a:defPPr>
              <a:defRPr lang="en-US"/>
            </a:defPPr>
            <a:lvl1pPr marL="0" algn="l" defTabSz="914325" rtl="0" eaLnBrk="1" latinLnBrk="0" hangingPunct="1">
              <a:defRPr sz="1900" kern="1200">
                <a:solidFill>
                  <a:schemeClr val="tx1"/>
                </a:solidFill>
                <a:latin typeface="+mn-lt"/>
                <a:ea typeface="+mn-ea"/>
                <a:cs typeface="+mn-cs"/>
              </a:defRPr>
            </a:lvl1pPr>
            <a:lvl2pPr marL="457163" algn="l" defTabSz="914325" rtl="0" eaLnBrk="1" latinLnBrk="0" hangingPunct="1">
              <a:defRPr sz="1900" kern="1200">
                <a:solidFill>
                  <a:schemeClr val="tx1"/>
                </a:solidFill>
                <a:latin typeface="+mn-lt"/>
                <a:ea typeface="+mn-ea"/>
                <a:cs typeface="+mn-cs"/>
              </a:defRPr>
            </a:lvl2pPr>
            <a:lvl3pPr marL="914325" algn="l" defTabSz="914325" rtl="0" eaLnBrk="1" latinLnBrk="0" hangingPunct="1">
              <a:defRPr sz="1900" kern="1200">
                <a:solidFill>
                  <a:schemeClr val="tx1"/>
                </a:solidFill>
                <a:latin typeface="+mn-lt"/>
                <a:ea typeface="+mn-ea"/>
                <a:cs typeface="+mn-cs"/>
              </a:defRPr>
            </a:lvl3pPr>
            <a:lvl4pPr marL="1371488" algn="l" defTabSz="914325" rtl="0" eaLnBrk="1" latinLnBrk="0" hangingPunct="1">
              <a:defRPr sz="1900" kern="1200">
                <a:solidFill>
                  <a:schemeClr val="tx1"/>
                </a:solidFill>
                <a:latin typeface="+mn-lt"/>
                <a:ea typeface="+mn-ea"/>
                <a:cs typeface="+mn-cs"/>
              </a:defRPr>
            </a:lvl4pPr>
            <a:lvl5pPr marL="1828651" algn="l" defTabSz="914325" rtl="0" eaLnBrk="1" latinLnBrk="0" hangingPunct="1">
              <a:defRPr sz="1900" kern="1200">
                <a:solidFill>
                  <a:schemeClr val="tx1"/>
                </a:solidFill>
                <a:latin typeface="+mn-lt"/>
                <a:ea typeface="+mn-ea"/>
                <a:cs typeface="+mn-cs"/>
              </a:defRPr>
            </a:lvl5pPr>
            <a:lvl6pPr marL="2285813" algn="l" defTabSz="914325" rtl="0" eaLnBrk="1" latinLnBrk="0" hangingPunct="1">
              <a:defRPr sz="1900" kern="1200">
                <a:solidFill>
                  <a:schemeClr val="tx1"/>
                </a:solidFill>
                <a:latin typeface="+mn-lt"/>
                <a:ea typeface="+mn-ea"/>
                <a:cs typeface="+mn-cs"/>
              </a:defRPr>
            </a:lvl6pPr>
            <a:lvl7pPr marL="2742976" algn="l" defTabSz="914325" rtl="0" eaLnBrk="1" latinLnBrk="0" hangingPunct="1">
              <a:defRPr sz="1900" kern="1200">
                <a:solidFill>
                  <a:schemeClr val="tx1"/>
                </a:solidFill>
                <a:latin typeface="+mn-lt"/>
                <a:ea typeface="+mn-ea"/>
                <a:cs typeface="+mn-cs"/>
              </a:defRPr>
            </a:lvl7pPr>
            <a:lvl8pPr marL="3200139" algn="l" defTabSz="914325" rtl="0" eaLnBrk="1" latinLnBrk="0" hangingPunct="1">
              <a:defRPr sz="1900" kern="1200">
                <a:solidFill>
                  <a:schemeClr val="tx1"/>
                </a:solidFill>
                <a:latin typeface="+mn-lt"/>
                <a:ea typeface="+mn-ea"/>
                <a:cs typeface="+mn-cs"/>
              </a:defRPr>
            </a:lvl8pPr>
            <a:lvl9pPr marL="3657301" algn="l" defTabSz="914325" rtl="0" eaLnBrk="1" latinLnBrk="0" hangingPunct="1">
              <a:defRPr sz="1900" kern="1200">
                <a:solidFill>
                  <a:schemeClr val="tx1"/>
                </a:solidFill>
                <a:latin typeface="+mn-lt"/>
                <a:ea typeface="+mn-ea"/>
                <a:cs typeface="+mn-cs"/>
              </a:defRPr>
            </a:lvl9pPr>
          </a:lstStyle>
          <a:p>
            <a:r>
              <a:rPr lang="en-US" sz="2533" dirty="0">
                <a:solidFill>
                  <a:schemeClr val="bg1"/>
                </a:solidFill>
              </a:rPr>
              <a:t>Version: November, 2012</a:t>
            </a:r>
          </a:p>
        </p:txBody>
      </p:sp>
    </p:spTree>
    <p:extLst>
      <p:ext uri="{BB962C8B-B14F-4D97-AF65-F5344CB8AC3E}">
        <p14:creationId xmlns:p14="http://schemas.microsoft.com/office/powerpoint/2010/main" val="4167822590"/>
      </p:ext>
    </p:extLst>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zh-CN" altLang="en-US" dirty="0" smtClean="0"/>
              <a:t>内容</a:t>
            </a:r>
            <a:endParaRPr lang="en-US" dirty="0"/>
          </a:p>
        </p:txBody>
      </p:sp>
      <p:sp>
        <p:nvSpPr>
          <p:cNvPr id="5" name="Text Placeholder 4"/>
          <p:cNvSpPr>
            <a:spLocks noGrp="1"/>
          </p:cNvSpPr>
          <p:nvPr>
            <p:ph type="body" sz="quarter" idx="11"/>
          </p:nvPr>
        </p:nvSpPr>
        <p:spPr>
          <a:xfrm>
            <a:off x="3012913" y="2742863"/>
            <a:ext cx="8656801" cy="2591479"/>
          </a:xfrm>
        </p:spPr>
        <p:txBody>
          <a:bodyPr/>
          <a:lstStyle/>
          <a:p>
            <a:r>
              <a:rPr lang="zh-CN" altLang="en-US" dirty="0" smtClean="0"/>
              <a:t>什么是大数据</a:t>
            </a:r>
            <a:r>
              <a:rPr lang="en-US" dirty="0" smtClean="0"/>
              <a:t>?</a:t>
            </a:r>
          </a:p>
          <a:p>
            <a:r>
              <a:rPr lang="en-US" dirty="0" err="1" smtClean="0"/>
              <a:t>HDInsight</a:t>
            </a:r>
            <a:r>
              <a:rPr lang="en-US" dirty="0" smtClean="0"/>
              <a:t>: </a:t>
            </a:r>
            <a:r>
              <a:rPr lang="en-US" dirty="0" smtClean="0"/>
              <a:t>Windows Azure + Hadoop</a:t>
            </a:r>
          </a:p>
          <a:p>
            <a:r>
              <a:rPr lang="zh-CN" altLang="en-US" dirty="0"/>
              <a:t>使</a:t>
            </a:r>
            <a:r>
              <a:rPr lang="zh-CN" altLang="en-US" dirty="0" smtClean="0"/>
              <a:t>用 </a:t>
            </a:r>
            <a:r>
              <a:rPr lang="en-US" altLang="zh-CN" dirty="0" err="1" smtClean="0"/>
              <a:t>HDInsight</a:t>
            </a:r>
            <a:r>
              <a:rPr lang="en-US" altLang="zh-CN" dirty="0" smtClean="0"/>
              <a:t> </a:t>
            </a:r>
            <a:r>
              <a:rPr lang="zh-CN" altLang="en-US" dirty="0" smtClean="0"/>
              <a:t>开</a:t>
            </a:r>
            <a:r>
              <a:rPr lang="zh-CN" altLang="en-US" dirty="0"/>
              <a:t>发</a:t>
            </a:r>
            <a:endParaRPr lang="en-US" dirty="0" smtClean="0"/>
          </a:p>
        </p:txBody>
      </p:sp>
    </p:spTree>
    <p:extLst>
      <p:ext uri="{BB962C8B-B14F-4D97-AF65-F5344CB8AC3E}">
        <p14:creationId xmlns:p14="http://schemas.microsoft.com/office/powerpoint/2010/main" val="1996480086"/>
      </p:ext>
    </p:extLst>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pPr algn="l"/>
            <a:r>
              <a:rPr lang="zh-CN" altLang="en-US" sz="4532" cap="all" spc="-135" dirty="0">
                <a:ea typeface="Segoe UI" pitchFamily="34" charset="0"/>
                <a:cs typeface="Segoe UI" pitchFamily="34" charset="0"/>
              </a:rPr>
              <a:t>主要趋势</a:t>
            </a:r>
            <a:endParaRPr lang="zh-CN" altLang="en-US" sz="4532" dirty="0"/>
          </a:p>
        </p:txBody>
      </p:sp>
      <p:grpSp>
        <p:nvGrpSpPr>
          <p:cNvPr id="70" name="Group 69"/>
          <p:cNvGrpSpPr/>
          <p:nvPr/>
        </p:nvGrpSpPr>
        <p:grpSpPr>
          <a:xfrm>
            <a:off x="1313779" y="1636295"/>
            <a:ext cx="9562857" cy="3994484"/>
            <a:chOff x="1547664" y="1482504"/>
            <a:chExt cx="6062122" cy="2532198"/>
          </a:xfrm>
        </p:grpSpPr>
        <p:grpSp>
          <p:nvGrpSpPr>
            <p:cNvPr id="71" name="组合 15"/>
            <p:cNvGrpSpPr/>
            <p:nvPr/>
          </p:nvGrpSpPr>
          <p:grpSpPr>
            <a:xfrm>
              <a:off x="5616191" y="1484933"/>
              <a:ext cx="1993595" cy="1249342"/>
              <a:chOff x="5964252" y="1979910"/>
              <a:chExt cx="2658126" cy="1665789"/>
            </a:xfrm>
          </p:grpSpPr>
          <p:sp>
            <p:nvSpPr>
              <p:cNvPr id="98" name="矩形 7"/>
              <p:cNvSpPr/>
              <p:nvPr/>
            </p:nvSpPr>
            <p:spPr>
              <a:xfrm>
                <a:off x="5965578" y="1979910"/>
                <a:ext cx="2656800" cy="1665789"/>
              </a:xfrm>
              <a:prstGeom prst="rect">
                <a:avLst/>
              </a:prstGeom>
              <a:solidFill>
                <a:schemeClr val="bg1">
                  <a:lumMod val="5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68577" tIns="34289" rIns="68577" bIns="34289" numCol="1" rtlCol="0" anchor="t" anchorCtr="0" compatLnSpc="1">
                <a:prstTxWarp prst="textNoShape">
                  <a:avLst/>
                </a:prstTxWarp>
              </a:bodyPr>
              <a:lstStyle/>
              <a:p>
                <a:pPr defTabSz="803864" fontAlgn="base">
                  <a:lnSpc>
                    <a:spcPct val="80000"/>
                  </a:lnSpc>
                  <a:spcBef>
                    <a:spcPct val="0"/>
                  </a:spcBef>
                  <a:spcAft>
                    <a:spcPct val="0"/>
                  </a:spcAft>
                </a:pPr>
                <a:r>
                  <a:rPr lang="en-US" altLang="zh-CN" sz="2000" kern="0" dirty="0">
                    <a:gradFill>
                      <a:gsLst>
                        <a:gs pos="0">
                          <a:sysClr val="window" lastClr="FFFFFF"/>
                        </a:gs>
                        <a:gs pos="100000">
                          <a:sysClr val="window" lastClr="FFFFFF"/>
                        </a:gs>
                      </a:gsLst>
                      <a:lin ang="16200000" scaled="0"/>
                    </a:gradFill>
                    <a:ea typeface="Segoe UI" pitchFamily="34" charset="0"/>
                    <a:cs typeface="Segoe UI" pitchFamily="34" charset="0"/>
                  </a:rPr>
                  <a:t>Inexpensive </a:t>
                </a:r>
              </a:p>
              <a:p>
                <a:pPr defTabSz="803864" fontAlgn="base">
                  <a:lnSpc>
                    <a:spcPct val="80000"/>
                  </a:lnSpc>
                  <a:spcBef>
                    <a:spcPct val="0"/>
                  </a:spcBef>
                  <a:spcAft>
                    <a:spcPct val="0"/>
                  </a:spcAft>
                </a:pPr>
                <a:r>
                  <a:rPr lang="en-US" altLang="zh-CN" sz="2000" kern="0" dirty="0">
                    <a:gradFill>
                      <a:gsLst>
                        <a:gs pos="0">
                          <a:sysClr val="window" lastClr="FFFFFF"/>
                        </a:gs>
                        <a:gs pos="100000">
                          <a:sysClr val="window" lastClr="FFFFFF"/>
                        </a:gs>
                      </a:gsLst>
                      <a:lin ang="16200000" scaled="0"/>
                    </a:gradFill>
                    <a:ea typeface="Segoe UI" pitchFamily="34" charset="0"/>
                    <a:cs typeface="Segoe UI" pitchFamily="34" charset="0"/>
                  </a:rPr>
                  <a:t>Storage</a:t>
                </a:r>
              </a:p>
            </p:txBody>
          </p:sp>
          <p:sp>
            <p:nvSpPr>
              <p:cNvPr id="99" name="TextBox 98"/>
              <p:cNvSpPr txBox="1"/>
              <p:nvPr/>
            </p:nvSpPr>
            <p:spPr>
              <a:xfrm>
                <a:off x="6715037" y="3237419"/>
                <a:ext cx="1542097" cy="327779"/>
              </a:xfrm>
              <a:prstGeom prst="rect">
                <a:avLst/>
              </a:prstGeom>
              <a:noFill/>
            </p:spPr>
            <p:txBody>
              <a:bodyPr wrap="square" lIns="0" tIns="0" rIns="0" bIns="0" rtlCol="0">
                <a:spAutoFit/>
              </a:bodyPr>
              <a:lstStyle/>
              <a:p>
                <a:pPr algn="r" defTabSz="428625">
                  <a:lnSpc>
                    <a:spcPct val="80000"/>
                  </a:lnSpc>
                  <a:spcBef>
                    <a:spcPct val="20000"/>
                  </a:spcBef>
                  <a:buClr>
                    <a:srgbClr val="0071BC"/>
                  </a:buClr>
                  <a:buSzPct val="90000"/>
                </a:pPr>
                <a:r>
                  <a:rPr lang="en-US" sz="1400" spc="-71" dirty="0">
                    <a:solidFill>
                      <a:srgbClr val="FFFFFF">
                        <a:alpha val="99000"/>
                      </a:srgbClr>
                    </a:solidFill>
                    <a:ea typeface="Segoe UI" pitchFamily="34" charset="0"/>
                    <a:cs typeface="Segoe UI" pitchFamily="34" charset="0"/>
                  </a:rPr>
                  <a:t>&lt; $100 / TB (</a:t>
                </a:r>
                <a:r>
                  <a:rPr lang="en-US" altLang="zh-CN" sz="1400" spc="-71" dirty="0">
                    <a:solidFill>
                      <a:srgbClr val="FFFFFF">
                        <a:alpha val="99000"/>
                      </a:srgbClr>
                    </a:solidFill>
                    <a:ea typeface="Segoe UI" pitchFamily="34" charset="0"/>
                    <a:cs typeface="Segoe UI" pitchFamily="34" charset="0"/>
                  </a:rPr>
                  <a:t>198</a:t>
                </a:r>
                <a:r>
                  <a:rPr lang="en-US" sz="1400" spc="-71" dirty="0">
                    <a:solidFill>
                      <a:srgbClr val="FFFFFF">
                        <a:alpha val="99000"/>
                      </a:srgbClr>
                    </a:solidFill>
                    <a:ea typeface="Segoe UI" pitchFamily="34" charset="0"/>
                    <a:cs typeface="Segoe UI" pitchFamily="34" charset="0"/>
                  </a:rPr>
                  <a:t>0 </a:t>
                </a:r>
                <a:r>
                  <a:rPr lang="zh-CN" altLang="en-US" sz="1400" spc="-71" dirty="0">
                    <a:solidFill>
                      <a:srgbClr val="FFFFFF">
                        <a:alpha val="99000"/>
                      </a:srgbClr>
                    </a:solidFill>
                    <a:ea typeface="Segoe UI" pitchFamily="34" charset="0"/>
                    <a:cs typeface="Segoe UI" pitchFamily="34" charset="0"/>
                  </a:rPr>
                  <a:t>年</a:t>
                </a:r>
                <a:endParaRPr lang="en-US" altLang="zh-CN" sz="1400" spc="-71" dirty="0">
                  <a:solidFill>
                    <a:srgbClr val="FFFFFF">
                      <a:alpha val="99000"/>
                    </a:srgbClr>
                  </a:solidFill>
                  <a:ea typeface="Segoe UI" pitchFamily="34" charset="0"/>
                  <a:cs typeface="Segoe UI" pitchFamily="34" charset="0"/>
                </a:endParaRPr>
              </a:p>
              <a:p>
                <a:pPr algn="r" defTabSz="428625">
                  <a:lnSpc>
                    <a:spcPct val="80000"/>
                  </a:lnSpc>
                  <a:spcBef>
                    <a:spcPct val="20000"/>
                  </a:spcBef>
                  <a:buClr>
                    <a:srgbClr val="0071BC"/>
                  </a:buClr>
                  <a:buSzPct val="90000"/>
                </a:pPr>
                <a:r>
                  <a:rPr lang="en-US" altLang="zh-CN" sz="1400" spc="-71" dirty="0">
                    <a:solidFill>
                      <a:srgbClr val="FFFFFF">
                        <a:alpha val="99000"/>
                      </a:srgbClr>
                    </a:solidFill>
                    <a:ea typeface="Segoe UI" pitchFamily="34" charset="0"/>
                    <a:cs typeface="Segoe UI" pitchFamily="34" charset="0"/>
                  </a:rPr>
                  <a:t>-2010</a:t>
                </a:r>
                <a:r>
                  <a:rPr lang="zh-CN" altLang="en-US" sz="1400" spc="-71" dirty="0">
                    <a:solidFill>
                      <a:srgbClr val="FFFFFF">
                        <a:alpha val="99000"/>
                      </a:srgbClr>
                    </a:solidFill>
                    <a:ea typeface="Segoe UI" pitchFamily="34" charset="0"/>
                    <a:cs typeface="Segoe UI" pitchFamily="34" charset="0"/>
                  </a:rPr>
                  <a:t>年降价</a:t>
                </a:r>
                <a:r>
                  <a:rPr lang="en-US" altLang="zh-CN" sz="1400" spc="-71" dirty="0">
                    <a:solidFill>
                      <a:srgbClr val="FFFFFF">
                        <a:alpha val="99000"/>
                      </a:srgbClr>
                    </a:solidFill>
                    <a:ea typeface="Segoe UI" pitchFamily="34" charset="0"/>
                    <a:cs typeface="Segoe UI" pitchFamily="34" charset="0"/>
                  </a:rPr>
                  <a:t>3</a:t>
                </a:r>
                <a:r>
                  <a:rPr lang="zh-CN" altLang="en-US" sz="1400" spc="-71" dirty="0">
                    <a:solidFill>
                      <a:srgbClr val="FFFFFF">
                        <a:alpha val="99000"/>
                      </a:srgbClr>
                    </a:solidFill>
                    <a:ea typeface="Segoe UI" pitchFamily="34" charset="0"/>
                    <a:cs typeface="Segoe UI" pitchFamily="34" charset="0"/>
                  </a:rPr>
                  <a:t>百万倍</a:t>
                </a:r>
                <a:r>
                  <a:rPr lang="en-US" sz="1400" spc="-71" dirty="0">
                    <a:solidFill>
                      <a:srgbClr val="FFFFFF">
                        <a:alpha val="99000"/>
                      </a:srgbClr>
                    </a:solidFill>
                    <a:ea typeface="Segoe UI" pitchFamily="34" charset="0"/>
                    <a:cs typeface="Segoe UI" pitchFamily="34" charset="0"/>
                  </a:rPr>
                  <a:t>)</a:t>
                </a:r>
              </a:p>
            </p:txBody>
          </p:sp>
          <p:sp>
            <p:nvSpPr>
              <p:cNvPr id="100" name="矩形 37"/>
              <p:cNvSpPr/>
              <p:nvPr/>
            </p:nvSpPr>
            <p:spPr>
              <a:xfrm>
                <a:off x="5964252" y="2565464"/>
                <a:ext cx="1521834" cy="312171"/>
              </a:xfrm>
              <a:prstGeom prst="rect">
                <a:avLst/>
              </a:prstGeom>
            </p:spPr>
            <p:txBody>
              <a:bodyPr wrap="none">
                <a:spAutoFit/>
              </a:bodyPr>
              <a:lstStyle/>
              <a:p>
                <a:pPr algn="r" defTabSz="1218987"/>
                <a:r>
                  <a:rPr lang="zh-CN" altLang="en-US" kern="0" dirty="0">
                    <a:solidFill>
                      <a:srgbClr val="FFFFFF"/>
                    </a:solidFill>
                    <a:latin typeface="微软雅黑" pitchFamily="34" charset="-122"/>
                    <a:ea typeface="微软雅黑" pitchFamily="34" charset="-122"/>
                    <a:cs typeface="Segoe UI" pitchFamily="34" charset="0"/>
                  </a:rPr>
                  <a:t>价格低廉的存储</a:t>
                </a:r>
              </a:p>
            </p:txBody>
          </p:sp>
        </p:grpSp>
        <p:grpSp>
          <p:nvGrpSpPr>
            <p:cNvPr id="72" name="组合 14"/>
            <p:cNvGrpSpPr/>
            <p:nvPr/>
          </p:nvGrpSpPr>
          <p:grpSpPr>
            <a:xfrm>
              <a:off x="5617184" y="2760906"/>
              <a:ext cx="1992600" cy="1250100"/>
              <a:chOff x="5965577" y="3681206"/>
              <a:chExt cx="2656799" cy="1666799"/>
            </a:xfrm>
          </p:grpSpPr>
          <p:sp>
            <p:nvSpPr>
              <p:cNvPr id="95" name="矩形 8"/>
              <p:cNvSpPr/>
              <p:nvPr/>
            </p:nvSpPr>
            <p:spPr>
              <a:xfrm>
                <a:off x="5965577" y="3681206"/>
                <a:ext cx="2656799" cy="1666799"/>
              </a:xfrm>
              <a:prstGeom prst="rect">
                <a:avLst/>
              </a:prstGeom>
              <a:solidFill>
                <a:schemeClr val="bg1">
                  <a:lumMod val="5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68577" tIns="34289" rIns="68577" bIns="34289" numCol="1" rtlCol="0" anchor="t" anchorCtr="0" compatLnSpc="1">
                <a:prstTxWarp prst="textNoShape">
                  <a:avLst/>
                </a:prstTxWarp>
              </a:bodyPr>
              <a:lstStyle/>
              <a:p>
                <a:pPr defTabSz="803864" fontAlgn="base">
                  <a:lnSpc>
                    <a:spcPct val="80000"/>
                  </a:lnSpc>
                  <a:spcBef>
                    <a:spcPct val="0"/>
                  </a:spcBef>
                  <a:spcAft>
                    <a:spcPct val="0"/>
                  </a:spcAft>
                </a:pPr>
                <a:r>
                  <a:rPr lang="en-US" altLang="zh-CN" sz="2000" kern="0" dirty="0">
                    <a:gradFill>
                      <a:gsLst>
                        <a:gs pos="0">
                          <a:sysClr val="window" lastClr="FFFFFF"/>
                        </a:gs>
                        <a:gs pos="100000">
                          <a:sysClr val="window" lastClr="FFFFFF"/>
                        </a:gs>
                      </a:gsLst>
                      <a:lin ang="16200000" scaled="0"/>
                    </a:gradFill>
                    <a:ea typeface="Segoe UI" pitchFamily="34" charset="0"/>
                    <a:cs typeface="Segoe UI" pitchFamily="34" charset="0"/>
                  </a:rPr>
                  <a:t>Inexpensive Computing</a:t>
                </a:r>
              </a:p>
            </p:txBody>
          </p:sp>
          <p:sp>
            <p:nvSpPr>
              <p:cNvPr id="96" name="TextBox 95"/>
              <p:cNvSpPr txBox="1"/>
              <p:nvPr/>
            </p:nvSpPr>
            <p:spPr>
              <a:xfrm>
                <a:off x="6786352" y="4913411"/>
                <a:ext cx="1530064" cy="327779"/>
              </a:xfrm>
              <a:prstGeom prst="rect">
                <a:avLst/>
              </a:prstGeom>
              <a:noFill/>
            </p:spPr>
            <p:txBody>
              <a:bodyPr wrap="square" lIns="0" tIns="0" rIns="0" bIns="0" rtlCol="0">
                <a:spAutoFit/>
              </a:bodyPr>
              <a:lstStyle/>
              <a:p>
                <a:pPr algn="r" defTabSz="428625">
                  <a:lnSpc>
                    <a:spcPct val="80000"/>
                  </a:lnSpc>
                  <a:spcBef>
                    <a:spcPct val="20000"/>
                  </a:spcBef>
                  <a:buClr>
                    <a:srgbClr val="0071BC"/>
                  </a:buClr>
                  <a:buSzPct val="90000"/>
                </a:pPr>
                <a:r>
                  <a:rPr lang="en-US" altLang="zh-CN" sz="1400" spc="-71" dirty="0">
                    <a:solidFill>
                      <a:srgbClr val="FFFFFF">
                        <a:alpha val="99000"/>
                      </a:srgbClr>
                    </a:solidFill>
                    <a:ea typeface="Segoe UI" pitchFamily="34" charset="0"/>
                    <a:cs typeface="Segoe UI" pitchFamily="34" charset="0"/>
                  </a:rPr>
                  <a:t>1980</a:t>
                </a:r>
                <a:r>
                  <a:rPr lang="zh-CN" altLang="en-US" sz="1400" spc="-71" dirty="0">
                    <a:solidFill>
                      <a:srgbClr val="FFFFFF">
                        <a:alpha val="99000"/>
                      </a:srgbClr>
                    </a:solidFill>
                    <a:ea typeface="Segoe UI" pitchFamily="34" charset="0"/>
                    <a:cs typeface="Segoe UI" pitchFamily="34" charset="0"/>
                  </a:rPr>
                  <a:t>年</a:t>
                </a:r>
                <a:r>
                  <a:rPr lang="en-US" altLang="zh-CN" sz="1400" spc="-71" dirty="0">
                    <a:solidFill>
                      <a:srgbClr val="FFFFFF">
                        <a:alpha val="99000"/>
                      </a:srgbClr>
                    </a:solidFill>
                    <a:ea typeface="Segoe UI" pitchFamily="34" charset="0"/>
                    <a:cs typeface="Segoe UI" pitchFamily="34" charset="0"/>
                  </a:rPr>
                  <a:t> </a:t>
                </a:r>
                <a:r>
                  <a:rPr lang="en-US" sz="1400" spc="-71" dirty="0">
                    <a:solidFill>
                      <a:srgbClr val="FFFFFF">
                        <a:alpha val="99000"/>
                      </a:srgbClr>
                    </a:solidFill>
                    <a:ea typeface="Segoe UI" pitchFamily="34" charset="0"/>
                    <a:cs typeface="Segoe UI" pitchFamily="34" charset="0"/>
                  </a:rPr>
                  <a:t>10 MIPS/$ </a:t>
                </a:r>
              </a:p>
              <a:p>
                <a:pPr algn="r" defTabSz="428625">
                  <a:lnSpc>
                    <a:spcPct val="80000"/>
                  </a:lnSpc>
                  <a:spcBef>
                    <a:spcPct val="20000"/>
                  </a:spcBef>
                  <a:buClr>
                    <a:srgbClr val="0071BC"/>
                  </a:buClr>
                  <a:buSzPct val="90000"/>
                </a:pPr>
                <a:r>
                  <a:rPr lang="en-US" altLang="zh-CN" sz="1400" spc="-71" dirty="0">
                    <a:solidFill>
                      <a:srgbClr val="FFFFFF">
                        <a:alpha val="99000"/>
                      </a:srgbClr>
                    </a:solidFill>
                    <a:ea typeface="Segoe UI" pitchFamily="34" charset="0"/>
                    <a:cs typeface="Segoe UI" pitchFamily="34" charset="0"/>
                  </a:rPr>
                  <a:t>2005</a:t>
                </a:r>
                <a:r>
                  <a:rPr lang="zh-CN" altLang="en-US" sz="1400" spc="-71" dirty="0">
                    <a:solidFill>
                      <a:srgbClr val="FFFFFF">
                        <a:alpha val="99000"/>
                      </a:srgbClr>
                    </a:solidFill>
                    <a:ea typeface="Segoe UI" pitchFamily="34" charset="0"/>
                    <a:cs typeface="Segoe UI" pitchFamily="34" charset="0"/>
                  </a:rPr>
                  <a:t>年</a:t>
                </a:r>
                <a:r>
                  <a:rPr lang="en-US" sz="1400" spc="-71" dirty="0">
                    <a:solidFill>
                      <a:srgbClr val="FFFFFF">
                        <a:alpha val="99000"/>
                      </a:srgbClr>
                    </a:solidFill>
                    <a:ea typeface="Segoe UI" pitchFamily="34" charset="0"/>
                    <a:cs typeface="Segoe UI" pitchFamily="34" charset="0"/>
                  </a:rPr>
                  <a:t>10M MIPS/$ </a:t>
                </a:r>
              </a:p>
            </p:txBody>
          </p:sp>
          <p:sp>
            <p:nvSpPr>
              <p:cNvPr id="97" name="矩形 38"/>
              <p:cNvSpPr/>
              <p:nvPr/>
            </p:nvSpPr>
            <p:spPr>
              <a:xfrm>
                <a:off x="5969372" y="4289094"/>
                <a:ext cx="1850168" cy="312171"/>
              </a:xfrm>
              <a:prstGeom prst="rect">
                <a:avLst/>
              </a:prstGeom>
            </p:spPr>
            <p:txBody>
              <a:bodyPr wrap="square">
                <a:spAutoFit/>
              </a:bodyPr>
              <a:lstStyle/>
              <a:p>
                <a:pPr defTabSz="1218987"/>
                <a:r>
                  <a:rPr lang="zh-CN" altLang="en-US" kern="0" dirty="0">
                    <a:solidFill>
                      <a:srgbClr val="FFFFFF"/>
                    </a:solidFill>
                    <a:latin typeface="微软雅黑" pitchFamily="34" charset="-122"/>
                    <a:ea typeface="微软雅黑" pitchFamily="34" charset="-122"/>
                    <a:cs typeface="Segoe UI" pitchFamily="34" charset="0"/>
                  </a:rPr>
                  <a:t>价格低廉的计算</a:t>
                </a:r>
              </a:p>
            </p:txBody>
          </p:sp>
        </p:grpSp>
        <p:grpSp>
          <p:nvGrpSpPr>
            <p:cNvPr id="73" name="组合 10"/>
            <p:cNvGrpSpPr/>
            <p:nvPr/>
          </p:nvGrpSpPr>
          <p:grpSpPr>
            <a:xfrm>
              <a:off x="1594029" y="1482504"/>
              <a:ext cx="1975927" cy="1249342"/>
              <a:chOff x="601371" y="1976672"/>
              <a:chExt cx="2634569" cy="1665789"/>
            </a:xfrm>
          </p:grpSpPr>
          <p:sp>
            <p:nvSpPr>
              <p:cNvPr id="92" name="矩形 3"/>
              <p:cNvSpPr/>
              <p:nvPr/>
            </p:nvSpPr>
            <p:spPr>
              <a:xfrm>
                <a:off x="601577" y="1976672"/>
                <a:ext cx="2634363" cy="1665789"/>
              </a:xfrm>
              <a:prstGeom prst="rect">
                <a:avLst/>
              </a:prstGeom>
              <a:solidFill>
                <a:srgbClr val="00A6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68577" tIns="34289" rIns="68577" bIns="34289" numCol="1" rtlCol="0" anchor="t" anchorCtr="0" compatLnSpc="1">
                <a:prstTxWarp prst="textNoShape">
                  <a:avLst/>
                </a:prstTxWarp>
              </a:bodyPr>
              <a:lstStyle/>
              <a:p>
                <a:pPr defTabSz="803864" fontAlgn="base">
                  <a:lnSpc>
                    <a:spcPct val="80000"/>
                  </a:lnSpc>
                  <a:spcBef>
                    <a:spcPct val="0"/>
                  </a:spcBef>
                  <a:spcAft>
                    <a:spcPct val="0"/>
                  </a:spcAft>
                </a:pPr>
                <a:r>
                  <a:rPr lang="en-US" altLang="zh-CN" sz="2000" kern="0" spc="-113" dirty="0">
                    <a:gradFill>
                      <a:gsLst>
                        <a:gs pos="0">
                          <a:sysClr val="window" lastClr="FFFFFF"/>
                        </a:gs>
                        <a:gs pos="100000">
                          <a:sysClr val="window" lastClr="FFFFFF"/>
                        </a:gs>
                      </a:gsLst>
                      <a:lin ang="16200000" scaled="0"/>
                    </a:gradFill>
                    <a:ea typeface="Segoe UI" pitchFamily="34" charset="0"/>
                    <a:cs typeface="Segoe UI" pitchFamily="34" charset="0"/>
                  </a:rPr>
                  <a:t>Device  Explosion</a:t>
                </a:r>
              </a:p>
            </p:txBody>
          </p:sp>
          <p:sp>
            <p:nvSpPr>
              <p:cNvPr id="93" name="TextBox 92"/>
              <p:cNvSpPr txBox="1"/>
              <p:nvPr/>
            </p:nvSpPr>
            <p:spPr>
              <a:xfrm>
                <a:off x="977608" y="3194169"/>
                <a:ext cx="1803386" cy="364199"/>
              </a:xfrm>
              <a:prstGeom prst="rect">
                <a:avLst/>
              </a:prstGeom>
              <a:noFill/>
            </p:spPr>
            <p:txBody>
              <a:bodyPr wrap="square" lIns="0" tIns="0" rIns="0" bIns="0" rtlCol="0">
                <a:spAutoFit/>
              </a:bodyPr>
              <a:lstStyle/>
              <a:p>
                <a:pPr algn="r" defTabSz="428625">
                  <a:lnSpc>
                    <a:spcPct val="90000"/>
                  </a:lnSpc>
                  <a:spcBef>
                    <a:spcPct val="20000"/>
                  </a:spcBef>
                  <a:buClr>
                    <a:srgbClr val="0071BC"/>
                  </a:buClr>
                  <a:buSzPct val="90000"/>
                </a:pPr>
                <a:r>
                  <a:rPr lang="zh-CN" altLang="en-US" sz="1400" spc="-71" dirty="0">
                    <a:solidFill>
                      <a:srgbClr val="FFFFFF">
                        <a:alpha val="99000"/>
                      </a:srgbClr>
                    </a:solidFill>
                    <a:ea typeface="Segoe UI" pitchFamily="34" charset="0"/>
                    <a:cs typeface="Segoe UI" pitchFamily="34" charset="0"/>
                  </a:rPr>
                  <a:t>全球移动设备用户</a:t>
                </a:r>
                <a:endParaRPr lang="en-US" altLang="zh-CN" sz="1400" spc="-71" dirty="0">
                  <a:solidFill>
                    <a:srgbClr val="FFFFFF">
                      <a:alpha val="99000"/>
                    </a:srgbClr>
                  </a:solidFill>
                  <a:ea typeface="Segoe UI" pitchFamily="34" charset="0"/>
                  <a:cs typeface="Segoe UI" pitchFamily="34" charset="0"/>
                </a:endParaRPr>
              </a:p>
              <a:p>
                <a:pPr algn="r" defTabSz="428625">
                  <a:lnSpc>
                    <a:spcPct val="90000"/>
                  </a:lnSpc>
                  <a:spcBef>
                    <a:spcPct val="20000"/>
                  </a:spcBef>
                  <a:buClr>
                    <a:srgbClr val="0071BC"/>
                  </a:buClr>
                  <a:buSzPct val="90000"/>
                </a:pPr>
                <a:r>
                  <a:rPr lang="en-US" sz="1400" spc="-71" dirty="0">
                    <a:solidFill>
                      <a:srgbClr val="FFFFFF">
                        <a:alpha val="99000"/>
                      </a:srgbClr>
                    </a:solidFill>
                    <a:ea typeface="Segoe UI" pitchFamily="34" charset="0"/>
                    <a:cs typeface="Segoe UI" pitchFamily="34" charset="0"/>
                  </a:rPr>
                  <a:t>&gt;55 </a:t>
                </a:r>
                <a:r>
                  <a:rPr lang="zh-CN" altLang="en-US" sz="1400" spc="-71" dirty="0">
                    <a:solidFill>
                      <a:srgbClr val="FFFFFF">
                        <a:alpha val="99000"/>
                      </a:srgbClr>
                    </a:solidFill>
                    <a:ea typeface="Segoe UI" pitchFamily="34" charset="0"/>
                    <a:cs typeface="Segoe UI" pitchFamily="34" charset="0"/>
                  </a:rPr>
                  <a:t>亿</a:t>
                </a:r>
                <a:r>
                  <a:rPr lang="en-US" sz="1400" spc="-71" dirty="0">
                    <a:solidFill>
                      <a:srgbClr val="FFFFFF">
                        <a:alpha val="99000"/>
                      </a:srgbClr>
                    </a:solidFill>
                    <a:ea typeface="Segoe UI" pitchFamily="34" charset="0"/>
                    <a:cs typeface="Segoe UI" pitchFamily="34" charset="0"/>
                  </a:rPr>
                  <a:t> (70+% </a:t>
                </a:r>
                <a:r>
                  <a:rPr lang="zh-CN" altLang="en-US" sz="1400" spc="-71" dirty="0">
                    <a:solidFill>
                      <a:srgbClr val="FFFFFF">
                        <a:alpha val="99000"/>
                      </a:srgbClr>
                    </a:solidFill>
                    <a:ea typeface="Segoe UI" pitchFamily="34" charset="0"/>
                    <a:cs typeface="Segoe UI" pitchFamily="34" charset="0"/>
                  </a:rPr>
                  <a:t>人口</a:t>
                </a:r>
                <a:r>
                  <a:rPr lang="en-US" sz="1400" spc="-71" dirty="0">
                    <a:solidFill>
                      <a:srgbClr val="FFFFFF">
                        <a:alpha val="99000"/>
                      </a:srgbClr>
                    </a:solidFill>
                    <a:ea typeface="Segoe UI" pitchFamily="34" charset="0"/>
                    <a:cs typeface="Segoe UI" pitchFamily="34" charset="0"/>
                  </a:rPr>
                  <a:t>)</a:t>
                </a:r>
              </a:p>
            </p:txBody>
          </p:sp>
          <p:sp>
            <p:nvSpPr>
              <p:cNvPr id="94" name="矩形 33"/>
              <p:cNvSpPr/>
              <p:nvPr/>
            </p:nvSpPr>
            <p:spPr>
              <a:xfrm>
                <a:off x="601371" y="2210961"/>
                <a:ext cx="1521833" cy="312171"/>
              </a:xfrm>
              <a:prstGeom prst="rect">
                <a:avLst/>
              </a:prstGeom>
            </p:spPr>
            <p:txBody>
              <a:bodyPr wrap="none">
                <a:spAutoFit/>
              </a:bodyPr>
              <a:lstStyle/>
              <a:p>
                <a:pPr defTabSz="1218987"/>
                <a:r>
                  <a:rPr lang="zh-CN" altLang="en-US" kern="0" dirty="0">
                    <a:solidFill>
                      <a:srgbClr val="FFFFFF"/>
                    </a:solidFill>
                    <a:latin typeface="微软雅黑" pitchFamily="34" charset="-122"/>
                    <a:ea typeface="微软雅黑" pitchFamily="34" charset="-122"/>
                    <a:cs typeface="Segoe UI" pitchFamily="34" charset="0"/>
                  </a:rPr>
                  <a:t>设备爆炸式增长</a:t>
                </a:r>
                <a:endParaRPr lang="zh-CN" altLang="en-US" dirty="0">
                  <a:solidFill>
                    <a:srgbClr val="FFFFFF"/>
                  </a:solidFill>
                  <a:latin typeface="微软雅黑" pitchFamily="34" charset="-122"/>
                  <a:ea typeface="微软雅黑" pitchFamily="34" charset="-122"/>
                </a:endParaRPr>
              </a:p>
            </p:txBody>
          </p:sp>
        </p:grpSp>
        <p:sp>
          <p:nvSpPr>
            <p:cNvPr id="74" name="Down Arrow 19"/>
            <p:cNvSpPr/>
            <p:nvPr/>
          </p:nvSpPr>
          <p:spPr bwMode="auto">
            <a:xfrm rot="10800000" flipV="1">
              <a:off x="7181476" y="1484934"/>
              <a:ext cx="392906" cy="911813"/>
            </a:xfrm>
            <a:prstGeom prst="downArrow">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34290" tIns="34290" rIns="34290" bIns="34290" numCol="1" spcCol="0" rtlCol="0" fromWordArt="0" anchor="b" anchorCtr="0" forceAA="0" compatLnSpc="1">
              <a:prstTxWarp prst="textNoShape">
                <a:avLst/>
              </a:prstTxWarp>
              <a:noAutofit/>
            </a:bodyPr>
            <a:lstStyle/>
            <a:p>
              <a:pPr algn="ctr" defTabSz="428484" fontAlgn="base">
                <a:spcBef>
                  <a:spcPct val="0"/>
                </a:spcBef>
                <a:spcAft>
                  <a:spcPct val="0"/>
                </a:spcAft>
              </a:pPr>
              <a:endParaRPr lang="en-US" sz="900" spc="-33" dirty="0">
                <a:gradFill>
                  <a:gsLst>
                    <a:gs pos="14167">
                      <a:srgbClr val="000000"/>
                    </a:gs>
                    <a:gs pos="27000">
                      <a:srgbClr val="000000"/>
                    </a:gs>
                  </a:gsLst>
                  <a:lin ang="5400000" scaled="0"/>
                </a:gradFill>
                <a:ea typeface="Segoe UI" pitchFamily="34" charset="0"/>
                <a:cs typeface="Segoe UI" pitchFamily="34" charset="0"/>
              </a:endParaRPr>
            </a:p>
          </p:txBody>
        </p:sp>
        <p:sp>
          <p:nvSpPr>
            <p:cNvPr id="75" name="Down Arrow 19"/>
            <p:cNvSpPr/>
            <p:nvPr/>
          </p:nvSpPr>
          <p:spPr bwMode="auto">
            <a:xfrm rot="10800000" flipV="1">
              <a:off x="7203430" y="2760906"/>
              <a:ext cx="392906" cy="911814"/>
            </a:xfrm>
            <a:prstGeom prst="downArrow">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34290" tIns="34290" rIns="34290" bIns="34290" numCol="1" spcCol="0" rtlCol="0" fromWordArt="0" anchor="b" anchorCtr="0" forceAA="0" compatLnSpc="1">
              <a:prstTxWarp prst="textNoShape">
                <a:avLst/>
              </a:prstTxWarp>
              <a:noAutofit/>
            </a:bodyPr>
            <a:lstStyle/>
            <a:p>
              <a:pPr algn="ctr" defTabSz="428484" fontAlgn="base">
                <a:spcBef>
                  <a:spcPct val="0"/>
                </a:spcBef>
                <a:spcAft>
                  <a:spcPct val="0"/>
                </a:spcAft>
              </a:pPr>
              <a:endParaRPr lang="en-US" sz="900" spc="-33" dirty="0">
                <a:gradFill>
                  <a:gsLst>
                    <a:gs pos="14167">
                      <a:srgbClr val="000000"/>
                    </a:gs>
                    <a:gs pos="27000">
                      <a:srgbClr val="000000"/>
                    </a:gs>
                  </a:gsLst>
                  <a:lin ang="5400000" scaled="0"/>
                </a:gradFill>
                <a:ea typeface="Segoe UI" pitchFamily="34" charset="0"/>
                <a:cs typeface="Segoe UI" pitchFamily="34" charset="0"/>
              </a:endParaRPr>
            </a:p>
          </p:txBody>
        </p:sp>
        <p:sp>
          <p:nvSpPr>
            <p:cNvPr id="76" name="Down Arrow 19"/>
            <p:cNvSpPr/>
            <p:nvPr/>
          </p:nvSpPr>
          <p:spPr bwMode="auto">
            <a:xfrm flipV="1">
              <a:off x="3174409" y="1827550"/>
              <a:ext cx="392906" cy="909153"/>
            </a:xfrm>
            <a:prstGeom prst="downArrow">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34290" tIns="34290" rIns="34290" bIns="34290" numCol="1" spcCol="0" rtlCol="0" fromWordArt="0" anchor="b" anchorCtr="0" forceAA="0" compatLnSpc="1">
              <a:prstTxWarp prst="textNoShape">
                <a:avLst/>
              </a:prstTxWarp>
              <a:noAutofit/>
            </a:bodyPr>
            <a:lstStyle/>
            <a:p>
              <a:pPr algn="ctr" defTabSz="428484" fontAlgn="base">
                <a:spcBef>
                  <a:spcPct val="0"/>
                </a:spcBef>
                <a:spcAft>
                  <a:spcPct val="0"/>
                </a:spcAft>
              </a:pPr>
              <a:endParaRPr lang="en-US" sz="900" spc="-33" dirty="0">
                <a:gradFill>
                  <a:gsLst>
                    <a:gs pos="14167">
                      <a:srgbClr val="000000"/>
                    </a:gs>
                    <a:gs pos="27000">
                      <a:srgbClr val="000000"/>
                    </a:gs>
                  </a:gsLst>
                  <a:lin ang="5400000" scaled="0"/>
                </a:gradFill>
                <a:ea typeface="Segoe UI" pitchFamily="34" charset="0"/>
                <a:cs typeface="Segoe UI" pitchFamily="34" charset="0"/>
              </a:endParaRPr>
            </a:p>
          </p:txBody>
        </p:sp>
        <p:grpSp>
          <p:nvGrpSpPr>
            <p:cNvPr id="77" name="组合 11"/>
            <p:cNvGrpSpPr/>
            <p:nvPr/>
          </p:nvGrpSpPr>
          <p:grpSpPr>
            <a:xfrm>
              <a:off x="3596938" y="1482504"/>
              <a:ext cx="1992600" cy="1254200"/>
              <a:chOff x="3271917" y="1976672"/>
              <a:chExt cx="2656800" cy="1672266"/>
            </a:xfrm>
          </p:grpSpPr>
          <p:sp>
            <p:nvSpPr>
              <p:cNvPr id="89" name="矩形 4"/>
              <p:cNvSpPr/>
              <p:nvPr/>
            </p:nvSpPr>
            <p:spPr>
              <a:xfrm>
                <a:off x="3271917" y="1976672"/>
                <a:ext cx="2656800" cy="1672266"/>
              </a:xfrm>
              <a:prstGeom prst="rect">
                <a:avLst/>
              </a:prstGeom>
              <a:solidFill>
                <a:srgbClr val="00A6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68577" tIns="34289" rIns="68577" bIns="34289" numCol="1" rtlCol="0" anchor="t" anchorCtr="0" compatLnSpc="1">
                <a:prstTxWarp prst="textNoShape">
                  <a:avLst/>
                </a:prstTxWarp>
              </a:bodyPr>
              <a:lstStyle/>
              <a:p>
                <a:pPr defTabSz="803864" fontAlgn="base">
                  <a:lnSpc>
                    <a:spcPct val="80000"/>
                  </a:lnSpc>
                  <a:spcBef>
                    <a:spcPct val="0"/>
                  </a:spcBef>
                  <a:spcAft>
                    <a:spcPct val="0"/>
                  </a:spcAft>
                </a:pPr>
                <a:r>
                  <a:rPr lang="en-US" altLang="zh-CN" sz="2000" kern="0" dirty="0">
                    <a:gradFill>
                      <a:gsLst>
                        <a:gs pos="0">
                          <a:sysClr val="window" lastClr="FFFFFF"/>
                        </a:gs>
                        <a:gs pos="100000">
                          <a:sysClr val="window" lastClr="FFFFFF"/>
                        </a:gs>
                      </a:gsLst>
                      <a:lin ang="16200000" scaled="0"/>
                    </a:gradFill>
                    <a:ea typeface="Segoe UI" pitchFamily="34" charset="0"/>
                    <a:cs typeface="Segoe UI" pitchFamily="34" charset="0"/>
                  </a:rPr>
                  <a:t>Social Networks</a:t>
                </a:r>
              </a:p>
            </p:txBody>
          </p:sp>
          <p:sp>
            <p:nvSpPr>
              <p:cNvPr id="90" name="TextBox 89"/>
              <p:cNvSpPr txBox="1"/>
              <p:nvPr/>
            </p:nvSpPr>
            <p:spPr>
              <a:xfrm>
                <a:off x="3760509" y="3194169"/>
                <a:ext cx="1603579" cy="327779"/>
              </a:xfrm>
              <a:prstGeom prst="rect">
                <a:avLst/>
              </a:prstGeom>
              <a:noFill/>
            </p:spPr>
            <p:txBody>
              <a:bodyPr wrap="square" lIns="0" tIns="0" rIns="0" bIns="0" rtlCol="0">
                <a:spAutoFit/>
              </a:bodyPr>
              <a:lstStyle/>
              <a:p>
                <a:pPr algn="r" defTabSz="428625">
                  <a:lnSpc>
                    <a:spcPct val="80000"/>
                  </a:lnSpc>
                  <a:spcBef>
                    <a:spcPct val="20000"/>
                  </a:spcBef>
                  <a:buClr>
                    <a:srgbClr val="0071BC"/>
                  </a:buClr>
                  <a:buSzPct val="90000"/>
                </a:pPr>
                <a:r>
                  <a:rPr lang="en-US" sz="1400" spc="-71" dirty="0">
                    <a:solidFill>
                      <a:srgbClr val="FFFFFF">
                        <a:alpha val="99000"/>
                      </a:srgbClr>
                    </a:solidFill>
                    <a:ea typeface="Segoe UI" pitchFamily="34" charset="0"/>
                    <a:cs typeface="Segoe UI" pitchFamily="34" charset="0"/>
                  </a:rPr>
                  <a:t>&gt;</a:t>
                </a:r>
                <a:r>
                  <a:rPr lang="en-US" altLang="zh-CN" sz="1400" spc="-71" dirty="0">
                    <a:solidFill>
                      <a:srgbClr val="FFFFFF">
                        <a:alpha val="99000"/>
                      </a:srgbClr>
                    </a:solidFill>
                    <a:ea typeface="Segoe UI" pitchFamily="34" charset="0"/>
                    <a:cs typeface="Segoe UI" pitchFamily="34" charset="0"/>
                  </a:rPr>
                  <a:t>20</a:t>
                </a:r>
                <a:r>
                  <a:rPr lang="zh-CN" altLang="en-US" sz="1400" spc="-71" dirty="0">
                    <a:solidFill>
                      <a:srgbClr val="FFFFFF">
                        <a:alpha val="99000"/>
                      </a:srgbClr>
                    </a:solidFill>
                    <a:ea typeface="Segoe UI" pitchFamily="34" charset="0"/>
                    <a:cs typeface="Segoe UI" pitchFamily="34" charset="0"/>
                  </a:rPr>
                  <a:t>亿</a:t>
                </a:r>
                <a:endParaRPr lang="en-US" sz="1400" spc="-71" dirty="0">
                  <a:solidFill>
                    <a:srgbClr val="FFFFFF">
                      <a:alpha val="99000"/>
                    </a:srgbClr>
                  </a:solidFill>
                  <a:ea typeface="Segoe UI" pitchFamily="34" charset="0"/>
                  <a:cs typeface="Segoe UI" pitchFamily="34" charset="0"/>
                </a:endParaRPr>
              </a:p>
              <a:p>
                <a:pPr algn="r" defTabSz="428625">
                  <a:lnSpc>
                    <a:spcPct val="80000"/>
                  </a:lnSpc>
                  <a:spcBef>
                    <a:spcPct val="20000"/>
                  </a:spcBef>
                  <a:buClr>
                    <a:srgbClr val="0071BC"/>
                  </a:buClr>
                  <a:buSzPct val="90000"/>
                </a:pPr>
                <a:r>
                  <a:rPr lang="zh-CN" altLang="en-US" sz="1400" spc="-71" dirty="0">
                    <a:solidFill>
                      <a:srgbClr val="FFFFFF">
                        <a:alpha val="99000"/>
                      </a:srgbClr>
                    </a:solidFill>
                    <a:ea typeface="Segoe UI" pitchFamily="34" charset="0"/>
                    <a:cs typeface="Segoe UI" pitchFamily="34" charset="0"/>
                  </a:rPr>
                  <a:t>互联的用户</a:t>
                </a:r>
                <a:endParaRPr lang="en-US" sz="1400" spc="-71" dirty="0">
                  <a:solidFill>
                    <a:srgbClr val="FFFFFF">
                      <a:alpha val="99000"/>
                    </a:srgbClr>
                  </a:solidFill>
                  <a:ea typeface="Segoe UI" pitchFamily="34" charset="0"/>
                  <a:cs typeface="Segoe UI" pitchFamily="34" charset="0"/>
                </a:endParaRPr>
              </a:p>
            </p:txBody>
          </p:sp>
          <p:sp>
            <p:nvSpPr>
              <p:cNvPr id="91" name="矩形 34"/>
              <p:cNvSpPr/>
              <p:nvPr/>
            </p:nvSpPr>
            <p:spPr>
              <a:xfrm>
                <a:off x="3274632" y="2198292"/>
                <a:ext cx="936513" cy="312171"/>
              </a:xfrm>
              <a:prstGeom prst="rect">
                <a:avLst/>
              </a:prstGeom>
            </p:spPr>
            <p:txBody>
              <a:bodyPr wrap="none">
                <a:spAutoFit/>
              </a:bodyPr>
              <a:lstStyle/>
              <a:p>
                <a:pPr defTabSz="1218987"/>
                <a:r>
                  <a:rPr lang="zh-CN" altLang="en-US" kern="0" dirty="0">
                    <a:solidFill>
                      <a:srgbClr val="FFFFFF"/>
                    </a:solidFill>
                    <a:latin typeface="微软雅黑" pitchFamily="34" charset="-122"/>
                    <a:ea typeface="微软雅黑" pitchFamily="34" charset="-122"/>
                    <a:cs typeface="Segoe UI" pitchFamily="34" charset="0"/>
                  </a:rPr>
                  <a:t>社交网络</a:t>
                </a:r>
              </a:p>
            </p:txBody>
          </p:sp>
        </p:grpSp>
        <p:grpSp>
          <p:nvGrpSpPr>
            <p:cNvPr id="78" name="组合 12"/>
            <p:cNvGrpSpPr/>
            <p:nvPr/>
          </p:nvGrpSpPr>
          <p:grpSpPr>
            <a:xfrm>
              <a:off x="1547664" y="2758477"/>
              <a:ext cx="2022291" cy="1250100"/>
              <a:chOff x="539552" y="3677969"/>
              <a:chExt cx="2696388" cy="1666800"/>
            </a:xfrm>
          </p:grpSpPr>
          <p:sp>
            <p:nvSpPr>
              <p:cNvPr id="86" name="矩形 6"/>
              <p:cNvSpPr/>
              <p:nvPr/>
            </p:nvSpPr>
            <p:spPr>
              <a:xfrm>
                <a:off x="601578" y="3677969"/>
                <a:ext cx="2634362" cy="1666800"/>
              </a:xfrm>
              <a:prstGeom prst="rect">
                <a:avLst/>
              </a:prstGeom>
              <a:solidFill>
                <a:srgbClr val="00A6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68577" tIns="34289" rIns="68577" bIns="34289" numCol="1" rtlCol="0" anchor="t" anchorCtr="0" compatLnSpc="1">
                <a:prstTxWarp prst="textNoShape">
                  <a:avLst/>
                </a:prstTxWarp>
              </a:bodyPr>
              <a:lstStyle/>
              <a:p>
                <a:pPr defTabSz="803864" fontAlgn="base">
                  <a:lnSpc>
                    <a:spcPct val="80000"/>
                  </a:lnSpc>
                  <a:spcBef>
                    <a:spcPct val="0"/>
                  </a:spcBef>
                  <a:spcAft>
                    <a:spcPct val="0"/>
                  </a:spcAft>
                </a:pPr>
                <a:r>
                  <a:rPr lang="en-US" altLang="zh-CN" sz="2000" kern="0" spc="-113" dirty="0">
                    <a:gradFill>
                      <a:gsLst>
                        <a:gs pos="0">
                          <a:sysClr val="window" lastClr="FFFFFF"/>
                        </a:gs>
                        <a:gs pos="100000">
                          <a:sysClr val="window" lastClr="FFFFFF"/>
                        </a:gs>
                      </a:gsLst>
                      <a:lin ang="16200000" scaled="0"/>
                    </a:gradFill>
                    <a:ea typeface="Segoe UI" pitchFamily="34" charset="0"/>
                    <a:cs typeface="Segoe UI" pitchFamily="34" charset="0"/>
                  </a:rPr>
                  <a:t>Ubiquitous Connection</a:t>
                </a:r>
              </a:p>
            </p:txBody>
          </p:sp>
          <p:sp>
            <p:nvSpPr>
              <p:cNvPr id="87" name="TextBox 86"/>
              <p:cNvSpPr txBox="1"/>
              <p:nvPr/>
            </p:nvSpPr>
            <p:spPr>
              <a:xfrm>
                <a:off x="539552" y="4694905"/>
                <a:ext cx="2197324" cy="509879"/>
              </a:xfrm>
              <a:prstGeom prst="rect">
                <a:avLst/>
              </a:prstGeom>
              <a:noFill/>
            </p:spPr>
            <p:txBody>
              <a:bodyPr wrap="square" lIns="0" tIns="0" rIns="0" bIns="0" rtlCol="0">
                <a:spAutoFit/>
              </a:bodyPr>
              <a:lstStyle/>
              <a:p>
                <a:pPr algn="r" defTabSz="428625">
                  <a:lnSpc>
                    <a:spcPct val="80000"/>
                  </a:lnSpc>
                  <a:spcBef>
                    <a:spcPct val="20000"/>
                  </a:spcBef>
                  <a:buClr>
                    <a:srgbClr val="0071BC"/>
                  </a:buClr>
                  <a:buSzPct val="90000"/>
                </a:pPr>
                <a:r>
                  <a:rPr lang="en-US" sz="1400" spc="-71" dirty="0">
                    <a:solidFill>
                      <a:srgbClr val="FFFFFF">
                        <a:alpha val="99000"/>
                      </a:srgbClr>
                    </a:solidFill>
                    <a:ea typeface="Segoe UI" pitchFamily="34" charset="0"/>
                    <a:cs typeface="Segoe UI" pitchFamily="34" charset="0"/>
                  </a:rPr>
                  <a:t>Web </a:t>
                </a:r>
                <a:r>
                  <a:rPr lang="zh-CN" altLang="en-US" sz="1400" spc="-71" dirty="0">
                    <a:solidFill>
                      <a:srgbClr val="FFFFFF">
                        <a:alpha val="99000"/>
                      </a:srgbClr>
                    </a:solidFill>
                    <a:ea typeface="Segoe UI" pitchFamily="34" charset="0"/>
                    <a:cs typeface="Segoe UI" pitchFamily="34" charset="0"/>
                  </a:rPr>
                  <a:t>流量</a:t>
                </a:r>
                <a:endParaRPr lang="en-US" sz="1400" spc="-71" dirty="0">
                  <a:solidFill>
                    <a:srgbClr val="FFFFFF">
                      <a:alpha val="99000"/>
                    </a:srgbClr>
                  </a:solidFill>
                  <a:ea typeface="Segoe UI" pitchFamily="34" charset="0"/>
                  <a:cs typeface="Segoe UI" pitchFamily="34" charset="0"/>
                </a:endParaRPr>
              </a:p>
              <a:p>
                <a:pPr algn="r" defTabSz="428625">
                  <a:lnSpc>
                    <a:spcPct val="80000"/>
                  </a:lnSpc>
                  <a:spcBef>
                    <a:spcPct val="20000"/>
                  </a:spcBef>
                  <a:buClr>
                    <a:srgbClr val="0071BC"/>
                  </a:buClr>
                  <a:buSzPct val="90000"/>
                </a:pPr>
                <a:r>
                  <a:rPr lang="en-US" altLang="zh-CN" sz="1400" spc="-71" dirty="0">
                    <a:solidFill>
                      <a:srgbClr val="FFFFFF">
                        <a:alpha val="99000"/>
                      </a:srgbClr>
                    </a:solidFill>
                    <a:ea typeface="Segoe UI" pitchFamily="34" charset="0"/>
                    <a:cs typeface="Segoe UI" pitchFamily="34" charset="0"/>
                  </a:rPr>
                  <a:t>2010</a:t>
                </a:r>
                <a:r>
                  <a:rPr lang="zh-CN" altLang="en-US" sz="1400" spc="-71" dirty="0">
                    <a:solidFill>
                      <a:srgbClr val="FFFFFF">
                        <a:alpha val="99000"/>
                      </a:srgbClr>
                    </a:solidFill>
                    <a:ea typeface="Segoe UI" pitchFamily="34" charset="0"/>
                    <a:cs typeface="Segoe UI" pitchFamily="34" charset="0"/>
                  </a:rPr>
                  <a:t>年</a:t>
                </a:r>
                <a:r>
                  <a:rPr lang="en-US" sz="1400" spc="-71" dirty="0">
                    <a:solidFill>
                      <a:srgbClr val="FFFFFF">
                        <a:alpha val="99000"/>
                      </a:srgbClr>
                    </a:solidFill>
                    <a:ea typeface="Segoe UI" pitchFamily="34" charset="0"/>
                    <a:cs typeface="Segoe UI" pitchFamily="34" charset="0"/>
                  </a:rPr>
                  <a:t>130 Exabyte (10 E18)</a:t>
                </a:r>
              </a:p>
              <a:p>
                <a:pPr algn="r" defTabSz="428625">
                  <a:lnSpc>
                    <a:spcPct val="80000"/>
                  </a:lnSpc>
                  <a:spcBef>
                    <a:spcPct val="20000"/>
                  </a:spcBef>
                  <a:buClr>
                    <a:srgbClr val="0071BC"/>
                  </a:buClr>
                  <a:buSzPct val="90000"/>
                </a:pPr>
                <a:r>
                  <a:rPr lang="en-US" altLang="zh-CN" sz="1400" b="1" spc="-71" dirty="0">
                    <a:solidFill>
                      <a:srgbClr val="FFFFFF">
                        <a:alpha val="99000"/>
                      </a:srgbClr>
                    </a:solidFill>
                    <a:ea typeface="Segoe UI" pitchFamily="34" charset="0"/>
                    <a:cs typeface="Segoe UI" pitchFamily="34" charset="0"/>
                  </a:rPr>
                  <a:t>2015</a:t>
                </a:r>
                <a:r>
                  <a:rPr lang="zh-CN" altLang="en-US" sz="1400" b="1" spc="-71" dirty="0">
                    <a:solidFill>
                      <a:srgbClr val="FFFFFF">
                        <a:alpha val="99000"/>
                      </a:srgbClr>
                    </a:solidFill>
                    <a:ea typeface="Segoe UI" pitchFamily="34" charset="0"/>
                    <a:cs typeface="Segoe UI" pitchFamily="34" charset="0"/>
                  </a:rPr>
                  <a:t>年</a:t>
                </a:r>
                <a:r>
                  <a:rPr lang="en-US" altLang="zh-CN" sz="1400" b="1" spc="-71" dirty="0">
                    <a:solidFill>
                      <a:srgbClr val="FFFFFF">
                        <a:alpha val="99000"/>
                      </a:srgbClr>
                    </a:solidFill>
                    <a:ea typeface="Segoe UI" pitchFamily="34" charset="0"/>
                    <a:cs typeface="Segoe UI" pitchFamily="34" charset="0"/>
                  </a:rPr>
                  <a:t> 8</a:t>
                </a:r>
                <a:r>
                  <a:rPr lang="en-US" sz="1400" b="1" spc="-71" dirty="0">
                    <a:solidFill>
                      <a:srgbClr val="FFFFFF">
                        <a:alpha val="99000"/>
                      </a:srgbClr>
                    </a:solidFill>
                    <a:ea typeface="Segoe UI" pitchFamily="34" charset="0"/>
                    <a:cs typeface="Segoe UI" pitchFamily="34" charset="0"/>
                  </a:rPr>
                  <a:t> </a:t>
                </a:r>
                <a:r>
                  <a:rPr lang="en-US" sz="1400" b="1" spc="-71" dirty="0" err="1">
                    <a:solidFill>
                      <a:srgbClr val="FFFFFF">
                        <a:alpha val="99000"/>
                      </a:srgbClr>
                    </a:solidFill>
                    <a:ea typeface="Segoe UI" pitchFamily="34" charset="0"/>
                    <a:cs typeface="Segoe UI" pitchFamily="34" charset="0"/>
                  </a:rPr>
                  <a:t>ZettaByte</a:t>
                </a:r>
                <a:r>
                  <a:rPr lang="en-US" sz="1400" b="1" spc="-71" dirty="0">
                    <a:solidFill>
                      <a:srgbClr val="FFFFFF">
                        <a:alpha val="99000"/>
                      </a:srgbClr>
                    </a:solidFill>
                    <a:ea typeface="Segoe UI" pitchFamily="34" charset="0"/>
                    <a:cs typeface="Segoe UI" pitchFamily="34" charset="0"/>
                  </a:rPr>
                  <a:t> (10 E21) </a:t>
                </a:r>
              </a:p>
            </p:txBody>
          </p:sp>
          <p:sp>
            <p:nvSpPr>
              <p:cNvPr id="88" name="矩形 36"/>
              <p:cNvSpPr/>
              <p:nvPr/>
            </p:nvSpPr>
            <p:spPr>
              <a:xfrm>
                <a:off x="601579" y="3944270"/>
                <a:ext cx="1800200" cy="312171"/>
              </a:xfrm>
              <a:prstGeom prst="rect">
                <a:avLst/>
              </a:prstGeom>
            </p:spPr>
            <p:txBody>
              <a:bodyPr wrap="square">
                <a:spAutoFit/>
              </a:bodyPr>
              <a:lstStyle/>
              <a:p>
                <a:pPr defTabSz="1218987"/>
                <a:r>
                  <a:rPr lang="zh-CN" altLang="en-US" kern="0" dirty="0">
                    <a:solidFill>
                      <a:srgbClr val="FFFFFF"/>
                    </a:solidFill>
                    <a:latin typeface="微软雅黑" pitchFamily="34" charset="-122"/>
                    <a:ea typeface="微软雅黑" pitchFamily="34" charset="-122"/>
                    <a:cs typeface="Segoe UI" pitchFamily="34" charset="0"/>
                  </a:rPr>
                  <a:t>无处不在的连接</a:t>
                </a:r>
              </a:p>
            </p:txBody>
          </p:sp>
        </p:grpSp>
        <p:sp>
          <p:nvSpPr>
            <p:cNvPr id="79" name="Down Arrow 19"/>
            <p:cNvSpPr/>
            <p:nvPr/>
          </p:nvSpPr>
          <p:spPr bwMode="auto">
            <a:xfrm flipV="1">
              <a:off x="5166067" y="1834273"/>
              <a:ext cx="392906" cy="902432"/>
            </a:xfrm>
            <a:prstGeom prst="downArrow">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34290" tIns="34290" rIns="34290" bIns="34290" numCol="1" spcCol="0" rtlCol="0" fromWordArt="0" anchor="b" anchorCtr="0" forceAA="0" compatLnSpc="1">
              <a:prstTxWarp prst="textNoShape">
                <a:avLst/>
              </a:prstTxWarp>
              <a:noAutofit/>
            </a:bodyPr>
            <a:lstStyle/>
            <a:p>
              <a:pPr algn="ctr" defTabSz="428484" fontAlgn="base">
                <a:spcBef>
                  <a:spcPct val="0"/>
                </a:spcBef>
                <a:spcAft>
                  <a:spcPct val="0"/>
                </a:spcAft>
              </a:pPr>
              <a:endParaRPr lang="en-US" sz="900" spc="-33" dirty="0">
                <a:gradFill>
                  <a:gsLst>
                    <a:gs pos="14167">
                      <a:srgbClr val="000000"/>
                    </a:gs>
                    <a:gs pos="27000">
                      <a:srgbClr val="000000"/>
                    </a:gs>
                  </a:gsLst>
                  <a:lin ang="5400000" scaled="0"/>
                </a:gradFill>
                <a:ea typeface="Segoe UI" pitchFamily="34" charset="0"/>
                <a:cs typeface="Segoe UI" pitchFamily="34" charset="0"/>
              </a:endParaRPr>
            </a:p>
          </p:txBody>
        </p:sp>
        <p:sp>
          <p:nvSpPr>
            <p:cNvPr id="80" name="Down Arrow 19"/>
            <p:cNvSpPr/>
            <p:nvPr/>
          </p:nvSpPr>
          <p:spPr bwMode="auto">
            <a:xfrm flipV="1">
              <a:off x="3167845" y="3096291"/>
              <a:ext cx="392906" cy="909153"/>
            </a:xfrm>
            <a:prstGeom prst="downArrow">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34290" tIns="34290" rIns="34290" bIns="34290" numCol="1" spcCol="0" rtlCol="0" fromWordArt="0" anchor="b" anchorCtr="0" forceAA="0" compatLnSpc="1">
              <a:prstTxWarp prst="textNoShape">
                <a:avLst/>
              </a:prstTxWarp>
              <a:noAutofit/>
            </a:bodyPr>
            <a:lstStyle/>
            <a:p>
              <a:pPr algn="ctr" defTabSz="428484" fontAlgn="base">
                <a:spcBef>
                  <a:spcPct val="0"/>
                </a:spcBef>
                <a:spcAft>
                  <a:spcPct val="0"/>
                </a:spcAft>
              </a:pPr>
              <a:endParaRPr lang="en-US" sz="900" spc="-33" dirty="0">
                <a:gradFill>
                  <a:gsLst>
                    <a:gs pos="14167">
                      <a:srgbClr val="000000"/>
                    </a:gs>
                    <a:gs pos="27000">
                      <a:srgbClr val="000000"/>
                    </a:gs>
                  </a:gsLst>
                  <a:lin ang="5400000" scaled="0"/>
                </a:gradFill>
                <a:ea typeface="Segoe UI" pitchFamily="34" charset="0"/>
                <a:cs typeface="Segoe UI" pitchFamily="34" charset="0"/>
              </a:endParaRPr>
            </a:p>
          </p:txBody>
        </p:sp>
        <p:grpSp>
          <p:nvGrpSpPr>
            <p:cNvPr id="81" name="组合 13"/>
            <p:cNvGrpSpPr/>
            <p:nvPr/>
          </p:nvGrpSpPr>
          <p:grpSpPr>
            <a:xfrm>
              <a:off x="3592466" y="2758477"/>
              <a:ext cx="1997072" cy="1250100"/>
              <a:chOff x="3265955" y="3677969"/>
              <a:chExt cx="2662762" cy="1666800"/>
            </a:xfrm>
          </p:grpSpPr>
          <p:sp>
            <p:nvSpPr>
              <p:cNvPr id="83" name="矩形 5"/>
              <p:cNvSpPr/>
              <p:nvPr/>
            </p:nvSpPr>
            <p:spPr>
              <a:xfrm>
                <a:off x="3271917" y="3677969"/>
                <a:ext cx="2656800" cy="1666800"/>
              </a:xfrm>
              <a:prstGeom prst="rect">
                <a:avLst/>
              </a:prstGeom>
              <a:solidFill>
                <a:srgbClr val="00A6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68577" tIns="34289" rIns="68577" bIns="34289" numCol="1" rtlCol="0" anchor="t" anchorCtr="0" compatLnSpc="1">
                <a:prstTxWarp prst="textNoShape">
                  <a:avLst/>
                </a:prstTxWarp>
              </a:bodyPr>
              <a:lstStyle/>
              <a:p>
                <a:pPr defTabSz="803864" fontAlgn="base">
                  <a:lnSpc>
                    <a:spcPct val="80000"/>
                  </a:lnSpc>
                  <a:spcBef>
                    <a:spcPct val="0"/>
                  </a:spcBef>
                  <a:spcAft>
                    <a:spcPct val="0"/>
                  </a:spcAft>
                </a:pPr>
                <a:r>
                  <a:rPr lang="en-US" altLang="zh-CN" sz="2000" kern="0" dirty="0">
                    <a:gradFill>
                      <a:gsLst>
                        <a:gs pos="0">
                          <a:sysClr val="window" lastClr="FFFFFF"/>
                        </a:gs>
                        <a:gs pos="100000">
                          <a:sysClr val="window" lastClr="FFFFFF"/>
                        </a:gs>
                      </a:gsLst>
                      <a:lin ang="16200000" scaled="0"/>
                    </a:gradFill>
                    <a:ea typeface="Segoe UI" pitchFamily="34" charset="0"/>
                    <a:cs typeface="Segoe UI" pitchFamily="34" charset="0"/>
                  </a:rPr>
                  <a:t>Sensor Networks</a:t>
                </a:r>
              </a:p>
            </p:txBody>
          </p:sp>
          <p:sp>
            <p:nvSpPr>
              <p:cNvPr id="84" name="TextBox 83"/>
              <p:cNvSpPr txBox="1"/>
              <p:nvPr/>
            </p:nvSpPr>
            <p:spPr>
              <a:xfrm>
                <a:off x="3725298" y="4894960"/>
                <a:ext cx="1624072" cy="327779"/>
              </a:xfrm>
              <a:prstGeom prst="rect">
                <a:avLst/>
              </a:prstGeom>
              <a:noFill/>
              <a:ln>
                <a:noFill/>
              </a:ln>
            </p:spPr>
            <p:txBody>
              <a:bodyPr wrap="square" lIns="0" tIns="0" rIns="0" bIns="0" rtlCol="0">
                <a:spAutoFit/>
              </a:bodyPr>
              <a:lstStyle/>
              <a:p>
                <a:pPr algn="r" defTabSz="428625">
                  <a:lnSpc>
                    <a:spcPct val="80000"/>
                  </a:lnSpc>
                  <a:spcBef>
                    <a:spcPct val="20000"/>
                  </a:spcBef>
                  <a:buClr>
                    <a:srgbClr val="0071BC"/>
                  </a:buClr>
                  <a:buSzPct val="90000"/>
                </a:pPr>
                <a:r>
                  <a:rPr lang="en-US" sz="1400" spc="-71" dirty="0">
                    <a:solidFill>
                      <a:srgbClr val="FFFFFF">
                        <a:alpha val="99000"/>
                      </a:srgbClr>
                    </a:solidFill>
                    <a:ea typeface="Segoe UI" pitchFamily="34" charset="0"/>
                    <a:cs typeface="Segoe UI" pitchFamily="34" charset="0"/>
                  </a:rPr>
                  <a:t>&gt;10</a:t>
                </a:r>
                <a:r>
                  <a:rPr lang="en-US" altLang="zh-CN" sz="1400" spc="-71" dirty="0">
                    <a:solidFill>
                      <a:srgbClr val="FFFFFF">
                        <a:alpha val="99000"/>
                      </a:srgbClr>
                    </a:solidFill>
                    <a:ea typeface="Segoe UI" pitchFamily="34" charset="0"/>
                    <a:cs typeface="Segoe UI" pitchFamily="34" charset="0"/>
                  </a:rPr>
                  <a:t>0</a:t>
                </a:r>
                <a:r>
                  <a:rPr lang="en-US" sz="1400" spc="-71" dirty="0">
                    <a:solidFill>
                      <a:srgbClr val="FFFFFF">
                        <a:alpha val="99000"/>
                      </a:srgbClr>
                    </a:solidFill>
                    <a:ea typeface="Segoe UI" pitchFamily="34" charset="0"/>
                    <a:cs typeface="Segoe UI" pitchFamily="34" charset="0"/>
                  </a:rPr>
                  <a:t> </a:t>
                </a:r>
                <a:r>
                  <a:rPr lang="zh-CN" altLang="en-US" sz="1400" spc="-71" dirty="0">
                    <a:solidFill>
                      <a:srgbClr val="FFFFFF">
                        <a:alpha val="99000"/>
                      </a:srgbClr>
                    </a:solidFill>
                    <a:ea typeface="Segoe UI" pitchFamily="34" charset="0"/>
                    <a:cs typeface="Segoe UI" pitchFamily="34" charset="0"/>
                  </a:rPr>
                  <a:t>亿</a:t>
                </a:r>
                <a:endParaRPr lang="en-US" sz="1400" spc="-71" dirty="0">
                  <a:solidFill>
                    <a:srgbClr val="FFFFFF">
                      <a:alpha val="99000"/>
                    </a:srgbClr>
                  </a:solidFill>
                  <a:ea typeface="Segoe UI" pitchFamily="34" charset="0"/>
                  <a:cs typeface="Segoe UI" pitchFamily="34" charset="0"/>
                </a:endParaRPr>
              </a:p>
              <a:p>
                <a:pPr algn="r" defTabSz="428625">
                  <a:lnSpc>
                    <a:spcPct val="80000"/>
                  </a:lnSpc>
                  <a:spcBef>
                    <a:spcPct val="20000"/>
                  </a:spcBef>
                  <a:buClr>
                    <a:srgbClr val="0071BC"/>
                  </a:buClr>
                  <a:buSzPct val="90000"/>
                </a:pPr>
                <a:r>
                  <a:rPr lang="en-US" sz="1400" spc="-71" dirty="0">
                    <a:solidFill>
                      <a:srgbClr val="FFFFFF">
                        <a:alpha val="99000"/>
                      </a:srgbClr>
                    </a:solidFill>
                    <a:ea typeface="Segoe UI" pitchFamily="34" charset="0"/>
                    <a:cs typeface="Segoe UI" pitchFamily="34" charset="0"/>
                  </a:rPr>
                  <a:t> </a:t>
                </a:r>
                <a:r>
                  <a:rPr lang="zh-CN" altLang="en-US" sz="1400" spc="-71" dirty="0">
                    <a:solidFill>
                      <a:srgbClr val="FFFFFF">
                        <a:alpha val="99000"/>
                      </a:srgbClr>
                    </a:solidFill>
                    <a:ea typeface="Segoe UI" pitchFamily="34" charset="0"/>
                    <a:cs typeface="Segoe UI" pitchFamily="34" charset="0"/>
                  </a:rPr>
                  <a:t>联网的传感器</a:t>
                </a:r>
                <a:endParaRPr lang="en-US" sz="1400" spc="-71" dirty="0">
                  <a:solidFill>
                    <a:srgbClr val="FFFFFF">
                      <a:alpha val="99000"/>
                    </a:srgbClr>
                  </a:solidFill>
                  <a:ea typeface="Segoe UI" pitchFamily="34" charset="0"/>
                  <a:cs typeface="Segoe UI" pitchFamily="34" charset="0"/>
                </a:endParaRPr>
              </a:p>
            </p:txBody>
          </p:sp>
          <p:sp>
            <p:nvSpPr>
              <p:cNvPr id="85" name="矩形 35"/>
              <p:cNvSpPr/>
              <p:nvPr/>
            </p:nvSpPr>
            <p:spPr>
              <a:xfrm>
                <a:off x="3265955" y="3931482"/>
                <a:ext cx="1131619" cy="312171"/>
              </a:xfrm>
              <a:prstGeom prst="rect">
                <a:avLst/>
              </a:prstGeom>
              <a:noFill/>
              <a:ln>
                <a:noFill/>
              </a:ln>
            </p:spPr>
            <p:txBody>
              <a:bodyPr wrap="none">
                <a:spAutoFit/>
              </a:bodyPr>
              <a:lstStyle/>
              <a:p>
                <a:pPr defTabSz="1218987"/>
                <a:r>
                  <a:rPr lang="zh-CN" altLang="en-US" kern="0" dirty="0">
                    <a:solidFill>
                      <a:srgbClr val="FFFFFF"/>
                    </a:solidFill>
                    <a:latin typeface="微软雅黑" pitchFamily="34" charset="-122"/>
                    <a:ea typeface="微软雅黑" pitchFamily="34" charset="-122"/>
                    <a:cs typeface="Segoe UI" pitchFamily="34" charset="0"/>
                  </a:rPr>
                  <a:t>传感器网络</a:t>
                </a:r>
              </a:p>
            </p:txBody>
          </p:sp>
        </p:grpSp>
        <p:sp>
          <p:nvSpPr>
            <p:cNvPr id="82" name="Down Arrow 19"/>
            <p:cNvSpPr/>
            <p:nvPr/>
          </p:nvSpPr>
          <p:spPr bwMode="auto">
            <a:xfrm flipV="1">
              <a:off x="5166067" y="3105551"/>
              <a:ext cx="392906" cy="909151"/>
            </a:xfrm>
            <a:prstGeom prst="downArrow">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34290" tIns="34290" rIns="34290" bIns="34290" numCol="1" spcCol="0" rtlCol="0" fromWordArt="0" anchor="b" anchorCtr="0" forceAA="0" compatLnSpc="1">
              <a:prstTxWarp prst="textNoShape">
                <a:avLst/>
              </a:prstTxWarp>
              <a:noAutofit/>
            </a:bodyPr>
            <a:lstStyle/>
            <a:p>
              <a:pPr algn="ctr" defTabSz="428484" fontAlgn="base">
                <a:spcBef>
                  <a:spcPct val="0"/>
                </a:spcBef>
                <a:spcAft>
                  <a:spcPct val="0"/>
                </a:spcAft>
              </a:pPr>
              <a:endParaRPr lang="en-US" sz="900" spc="-33" dirty="0">
                <a:gradFill>
                  <a:gsLst>
                    <a:gs pos="14167">
                      <a:srgbClr val="000000"/>
                    </a:gs>
                    <a:gs pos="27000">
                      <a:srgbClr val="000000"/>
                    </a:gs>
                  </a:gsLst>
                  <a:lin ang="5400000" scaled="0"/>
                </a:gradFill>
                <a:ea typeface="Segoe UI" pitchFamily="34" charset="0"/>
                <a:cs typeface="Segoe UI" pitchFamily="34" charset="0"/>
              </a:endParaRPr>
            </a:p>
          </p:txBody>
        </p:sp>
      </p:grpSp>
    </p:spTree>
    <p:extLst>
      <p:ext uri="{BB962C8B-B14F-4D97-AF65-F5344CB8AC3E}">
        <p14:creationId xmlns:p14="http://schemas.microsoft.com/office/powerpoint/2010/main" val="123599046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3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8" name="Group 277"/>
          <p:cNvGrpSpPr/>
          <p:nvPr/>
        </p:nvGrpSpPr>
        <p:grpSpPr>
          <a:xfrm>
            <a:off x="3016299" y="690691"/>
            <a:ext cx="7911883" cy="5785472"/>
            <a:chOff x="1493658" y="132192"/>
            <a:chExt cx="6804765" cy="4975905"/>
          </a:xfrm>
        </p:grpSpPr>
        <p:grpSp>
          <p:nvGrpSpPr>
            <p:cNvPr id="279" name="组合 15"/>
            <p:cNvGrpSpPr/>
            <p:nvPr/>
          </p:nvGrpSpPr>
          <p:grpSpPr>
            <a:xfrm>
              <a:off x="2843809" y="1249920"/>
              <a:ext cx="4205333" cy="2628074"/>
              <a:chOff x="2272947" y="1995492"/>
              <a:chExt cx="5607111" cy="3504098"/>
            </a:xfrm>
          </p:grpSpPr>
          <p:sp>
            <p:nvSpPr>
              <p:cNvPr id="322" name="矩形 16"/>
              <p:cNvSpPr/>
              <p:nvPr/>
            </p:nvSpPr>
            <p:spPr>
              <a:xfrm>
                <a:off x="2272947" y="1995492"/>
                <a:ext cx="5547104" cy="3504098"/>
              </a:xfrm>
              <a:prstGeom prst="rect">
                <a:avLst/>
              </a:prstGeom>
              <a:solidFill>
                <a:srgbClr val="0071BC"/>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68577" tIns="34289" rIns="68577" bIns="34289" numCol="1" rtlCol="0" anchor="t" anchorCtr="0" compatLnSpc="1">
                <a:prstTxWarp prst="textNoShape">
                  <a:avLst/>
                </a:prstTxWarp>
              </a:bodyPr>
              <a:lstStyle/>
              <a:p>
                <a:pPr defTabSz="612291">
                  <a:defRPr/>
                </a:pPr>
                <a:r>
                  <a:rPr lang="en-US" altLang="zh-CN" sz="2100" kern="0" dirty="0">
                    <a:solidFill>
                      <a:prstClr val="white"/>
                    </a:solidFill>
                    <a:latin typeface="Segoe UI Light" pitchFamily="34" charset="0"/>
                    <a:cs typeface="Arial"/>
                  </a:rPr>
                  <a:t>             </a:t>
                </a:r>
                <a:r>
                  <a:rPr lang="en-US" altLang="zh-CN" sz="2400" kern="0" dirty="0">
                    <a:solidFill>
                      <a:prstClr val="white"/>
                    </a:solidFill>
                    <a:latin typeface="Segoe UI Light" pitchFamily="34" charset="0"/>
                    <a:cs typeface="Arial"/>
                  </a:rPr>
                  <a:t> </a:t>
                </a:r>
                <a:r>
                  <a:rPr lang="zh-CN" altLang="en-US" sz="1500" b="1" kern="0" dirty="0">
                    <a:solidFill>
                      <a:prstClr val="white"/>
                    </a:solidFill>
                    <a:latin typeface="Segoe UI Light" pitchFamily="34" charset="0"/>
                    <a:cs typeface="Arial"/>
                  </a:rPr>
                  <a:t>        </a:t>
                </a:r>
                <a:r>
                  <a:rPr lang="zh-CN" altLang="en-US" sz="2400" b="1" kern="0" dirty="0">
                    <a:solidFill>
                      <a:prstClr val="white"/>
                    </a:solidFill>
                    <a:latin typeface="Segoe UI Light" pitchFamily="34" charset="0"/>
                    <a:cs typeface="Arial"/>
                  </a:rPr>
                  <a:t>传感器等设备</a:t>
                </a:r>
                <a:endParaRPr lang="en-US" altLang="zh-CN" sz="2400" b="1" kern="0" dirty="0">
                  <a:solidFill>
                    <a:prstClr val="white"/>
                  </a:solidFill>
                  <a:latin typeface="Segoe UI Light" pitchFamily="34" charset="0"/>
                  <a:cs typeface="Arial"/>
                </a:endParaRPr>
              </a:p>
            </p:txBody>
          </p:sp>
          <p:sp>
            <p:nvSpPr>
              <p:cNvPr id="323" name="TextBox 322"/>
              <p:cNvSpPr txBox="1"/>
              <p:nvPr/>
            </p:nvSpPr>
            <p:spPr>
              <a:xfrm>
                <a:off x="6331550" y="2579483"/>
                <a:ext cx="1157110" cy="277944"/>
              </a:xfrm>
              <a:prstGeom prst="rect">
                <a:avLst/>
              </a:prstGeom>
              <a:noFill/>
              <a:ln>
                <a:noFill/>
              </a:ln>
            </p:spPr>
            <p:txBody>
              <a:bodyPr wrap="square" rtlCol="0">
                <a:spAutoFit/>
              </a:bodyPr>
              <a:lstStyle/>
              <a:p>
                <a:pPr defTabSz="612291">
                  <a:defRPr/>
                </a:pPr>
                <a:r>
                  <a:rPr lang="en-US" sz="975" kern="0" dirty="0">
                    <a:solidFill>
                      <a:srgbClr val="FFFFFF"/>
                    </a:solidFill>
                    <a:latin typeface="Segoe UI Light" pitchFamily="34" charset="0"/>
                    <a:cs typeface="Arial"/>
                  </a:rPr>
                  <a:t>Audio / Video</a:t>
                </a:r>
              </a:p>
            </p:txBody>
          </p:sp>
          <p:sp>
            <p:nvSpPr>
              <p:cNvPr id="324" name="TextBox 323"/>
              <p:cNvSpPr txBox="1"/>
              <p:nvPr/>
            </p:nvSpPr>
            <p:spPr>
              <a:xfrm>
                <a:off x="6293416" y="3063457"/>
                <a:ext cx="1181556" cy="277944"/>
              </a:xfrm>
              <a:prstGeom prst="rect">
                <a:avLst/>
              </a:prstGeom>
              <a:noFill/>
            </p:spPr>
            <p:txBody>
              <a:bodyPr wrap="square" rtlCol="0">
                <a:spAutoFit/>
              </a:bodyPr>
              <a:lstStyle/>
              <a:p>
                <a:pPr defTabSz="612291">
                  <a:defRPr/>
                </a:pPr>
                <a:r>
                  <a:rPr lang="en-US" sz="975" kern="0" dirty="0">
                    <a:solidFill>
                      <a:srgbClr val="FFFFFF"/>
                    </a:solidFill>
                    <a:latin typeface="Segoe UI Light" pitchFamily="34" charset="0"/>
                    <a:cs typeface="Arial"/>
                  </a:rPr>
                  <a:t>Log Files</a:t>
                </a:r>
              </a:p>
            </p:txBody>
          </p:sp>
          <p:sp>
            <p:nvSpPr>
              <p:cNvPr id="325" name="TextBox 324"/>
              <p:cNvSpPr txBox="1"/>
              <p:nvPr/>
            </p:nvSpPr>
            <p:spPr>
              <a:xfrm>
                <a:off x="6234860" y="5086676"/>
                <a:ext cx="1298669" cy="277944"/>
              </a:xfrm>
              <a:prstGeom prst="rect">
                <a:avLst/>
              </a:prstGeom>
              <a:noFill/>
              <a:ln>
                <a:noFill/>
              </a:ln>
            </p:spPr>
            <p:txBody>
              <a:bodyPr wrap="square" rtlCol="0">
                <a:spAutoFit/>
              </a:bodyPr>
              <a:lstStyle/>
              <a:p>
                <a:pPr defTabSz="612291">
                  <a:defRPr/>
                </a:pPr>
                <a:r>
                  <a:rPr lang="en-US" sz="975" kern="0" dirty="0">
                    <a:solidFill>
                      <a:srgbClr val="FFFFFF"/>
                    </a:solidFill>
                    <a:latin typeface="Segoe UI Light" pitchFamily="34" charset="0"/>
                    <a:cs typeface="Arial"/>
                  </a:rPr>
                  <a:t>Text/Image</a:t>
                </a:r>
              </a:p>
            </p:txBody>
          </p:sp>
          <p:sp>
            <p:nvSpPr>
              <p:cNvPr id="326" name="TextBox 325"/>
              <p:cNvSpPr txBox="1"/>
              <p:nvPr/>
            </p:nvSpPr>
            <p:spPr>
              <a:xfrm>
                <a:off x="2366310" y="2434831"/>
                <a:ext cx="1552329" cy="277944"/>
              </a:xfrm>
              <a:prstGeom prst="rect">
                <a:avLst/>
              </a:prstGeom>
              <a:noFill/>
              <a:ln>
                <a:noFill/>
              </a:ln>
            </p:spPr>
            <p:txBody>
              <a:bodyPr wrap="square" rtlCol="0">
                <a:spAutoFit/>
              </a:bodyPr>
              <a:lstStyle/>
              <a:p>
                <a:pPr defTabSz="612291">
                  <a:defRPr/>
                </a:pPr>
                <a:r>
                  <a:rPr lang="en-US" sz="975" kern="0" dirty="0">
                    <a:solidFill>
                      <a:srgbClr val="FFFFFF"/>
                    </a:solidFill>
                    <a:latin typeface="Segoe UI Light" pitchFamily="34" charset="0"/>
                    <a:cs typeface="Arial"/>
                  </a:rPr>
                  <a:t>Social Sentiment</a:t>
                </a:r>
              </a:p>
            </p:txBody>
          </p:sp>
          <p:sp>
            <p:nvSpPr>
              <p:cNvPr id="327" name="TextBox 326"/>
              <p:cNvSpPr txBox="1"/>
              <p:nvPr/>
            </p:nvSpPr>
            <p:spPr>
              <a:xfrm>
                <a:off x="6123840" y="3787316"/>
                <a:ext cx="1741156" cy="277944"/>
              </a:xfrm>
              <a:prstGeom prst="rect">
                <a:avLst/>
              </a:prstGeom>
              <a:noFill/>
              <a:ln>
                <a:noFill/>
              </a:ln>
            </p:spPr>
            <p:txBody>
              <a:bodyPr wrap="square" rtlCol="0">
                <a:spAutoFit/>
              </a:bodyPr>
              <a:lstStyle/>
              <a:p>
                <a:pPr defTabSz="612291">
                  <a:defRPr/>
                </a:pPr>
                <a:r>
                  <a:rPr lang="en-US" sz="975" kern="0" dirty="0">
                    <a:solidFill>
                      <a:srgbClr val="FFFFFF"/>
                    </a:solidFill>
                    <a:latin typeface="Segoe UI Light" pitchFamily="34" charset="0"/>
                    <a:cs typeface="Arial"/>
                  </a:rPr>
                  <a:t>Data Market Feeds</a:t>
                </a:r>
              </a:p>
            </p:txBody>
          </p:sp>
          <p:sp>
            <p:nvSpPr>
              <p:cNvPr id="328" name="TextBox 327"/>
              <p:cNvSpPr txBox="1"/>
              <p:nvPr/>
            </p:nvSpPr>
            <p:spPr>
              <a:xfrm>
                <a:off x="6236005" y="4245160"/>
                <a:ext cx="1348199" cy="277944"/>
              </a:xfrm>
              <a:prstGeom prst="rect">
                <a:avLst/>
              </a:prstGeom>
              <a:noFill/>
              <a:ln>
                <a:noFill/>
              </a:ln>
            </p:spPr>
            <p:txBody>
              <a:bodyPr wrap="square" rtlCol="0">
                <a:spAutoFit/>
              </a:bodyPr>
              <a:lstStyle/>
              <a:p>
                <a:pPr defTabSz="612291">
                  <a:defRPr/>
                </a:pPr>
                <a:r>
                  <a:rPr lang="en-US" sz="975" kern="0" dirty="0">
                    <a:solidFill>
                      <a:srgbClr val="FFFFFF"/>
                    </a:solidFill>
                    <a:latin typeface="Segoe UI Light" pitchFamily="34" charset="0"/>
                    <a:cs typeface="Arial"/>
                  </a:rPr>
                  <a:t>eGov Feeds</a:t>
                </a:r>
              </a:p>
            </p:txBody>
          </p:sp>
          <p:sp>
            <p:nvSpPr>
              <p:cNvPr id="329" name="TextBox 328"/>
              <p:cNvSpPr txBox="1"/>
              <p:nvPr/>
            </p:nvSpPr>
            <p:spPr>
              <a:xfrm>
                <a:off x="6350305" y="4664389"/>
                <a:ext cx="840237" cy="277944"/>
              </a:xfrm>
              <a:prstGeom prst="rect">
                <a:avLst/>
              </a:prstGeom>
              <a:noFill/>
              <a:ln>
                <a:noFill/>
              </a:ln>
            </p:spPr>
            <p:txBody>
              <a:bodyPr wrap="square" rtlCol="0">
                <a:spAutoFit/>
              </a:bodyPr>
              <a:lstStyle/>
              <a:p>
                <a:pPr defTabSz="612291">
                  <a:defRPr/>
                </a:pPr>
                <a:r>
                  <a:rPr lang="en-US" sz="975" kern="0" dirty="0">
                    <a:solidFill>
                      <a:srgbClr val="FFFFFF"/>
                    </a:solidFill>
                    <a:latin typeface="Segoe UI Light" pitchFamily="34" charset="0"/>
                    <a:cs typeface="Arial"/>
                  </a:rPr>
                  <a:t>Weather </a:t>
                </a:r>
              </a:p>
            </p:txBody>
          </p:sp>
          <p:sp>
            <p:nvSpPr>
              <p:cNvPr id="330" name="TextBox 329"/>
              <p:cNvSpPr txBox="1"/>
              <p:nvPr/>
            </p:nvSpPr>
            <p:spPr>
              <a:xfrm>
                <a:off x="6339317" y="2266993"/>
                <a:ext cx="1141576" cy="277944"/>
              </a:xfrm>
              <a:prstGeom prst="rect">
                <a:avLst/>
              </a:prstGeom>
              <a:noFill/>
              <a:ln>
                <a:noFill/>
              </a:ln>
              <a:effectLst/>
            </p:spPr>
            <p:txBody>
              <a:bodyPr wrap="square" rtlCol="0">
                <a:spAutoFit/>
              </a:bodyPr>
              <a:lstStyle/>
              <a:p>
                <a:pPr defTabSz="612291">
                  <a:defRPr/>
                </a:pPr>
                <a:r>
                  <a:rPr lang="en-US" sz="975" kern="0" dirty="0">
                    <a:solidFill>
                      <a:srgbClr val="FFFFFF"/>
                    </a:solidFill>
                    <a:latin typeface="Segoe UI Light" pitchFamily="34" charset="0"/>
                    <a:cs typeface="Arial"/>
                  </a:rPr>
                  <a:t>Wikis / Blogs</a:t>
                </a:r>
              </a:p>
            </p:txBody>
          </p:sp>
          <p:sp>
            <p:nvSpPr>
              <p:cNvPr id="331" name="TextBox 330"/>
              <p:cNvSpPr txBox="1"/>
              <p:nvPr/>
            </p:nvSpPr>
            <p:spPr>
              <a:xfrm>
                <a:off x="4108143" y="2433288"/>
                <a:ext cx="2015696" cy="277944"/>
              </a:xfrm>
              <a:prstGeom prst="rect">
                <a:avLst/>
              </a:prstGeom>
              <a:noFill/>
              <a:ln>
                <a:noFill/>
              </a:ln>
            </p:spPr>
            <p:txBody>
              <a:bodyPr wrap="square" rtlCol="0">
                <a:spAutoFit/>
              </a:bodyPr>
              <a:lstStyle/>
              <a:p>
                <a:pPr defTabSz="612291">
                  <a:defRPr/>
                </a:pPr>
                <a:r>
                  <a:rPr lang="en-US" sz="975" kern="0" dirty="0">
                    <a:solidFill>
                      <a:srgbClr val="FFFFFF"/>
                    </a:solidFill>
                    <a:latin typeface="Segoe UI Light" pitchFamily="34" charset="0"/>
                    <a:cs typeface="Arial"/>
                  </a:rPr>
                  <a:t>Sensors / RFID / Devices</a:t>
                </a:r>
              </a:p>
            </p:txBody>
          </p:sp>
          <p:sp>
            <p:nvSpPr>
              <p:cNvPr id="332" name="TextBox 331"/>
              <p:cNvSpPr txBox="1"/>
              <p:nvPr/>
            </p:nvSpPr>
            <p:spPr>
              <a:xfrm>
                <a:off x="5940153" y="3408328"/>
                <a:ext cx="1939905" cy="264709"/>
              </a:xfrm>
              <a:prstGeom prst="rect">
                <a:avLst/>
              </a:prstGeom>
              <a:noFill/>
              <a:ln>
                <a:noFill/>
              </a:ln>
            </p:spPr>
            <p:txBody>
              <a:bodyPr wrap="square" rtlCol="0">
                <a:spAutoFit/>
              </a:bodyPr>
              <a:lstStyle/>
              <a:p>
                <a:pPr defTabSz="612291">
                  <a:defRPr/>
                </a:pPr>
                <a:r>
                  <a:rPr lang="en-US" sz="900" kern="0" dirty="0">
                    <a:solidFill>
                      <a:srgbClr val="FFFFFF"/>
                    </a:solidFill>
                    <a:latin typeface="Segoe UI Light" pitchFamily="34" charset="0"/>
                    <a:cs typeface="Arial"/>
                  </a:rPr>
                  <a:t>Spatial &amp; GPS Coordinates</a:t>
                </a:r>
              </a:p>
            </p:txBody>
          </p:sp>
        </p:grpSp>
        <p:grpSp>
          <p:nvGrpSpPr>
            <p:cNvPr id="280" name="组合 44"/>
            <p:cNvGrpSpPr/>
            <p:nvPr/>
          </p:nvGrpSpPr>
          <p:grpSpPr>
            <a:xfrm>
              <a:off x="2843807" y="1906122"/>
              <a:ext cx="2811749" cy="1971872"/>
              <a:chOff x="2272946" y="2870427"/>
              <a:chExt cx="3748998" cy="2629163"/>
            </a:xfrm>
          </p:grpSpPr>
          <p:sp>
            <p:nvSpPr>
              <p:cNvPr id="313" name="矩形 14"/>
              <p:cNvSpPr/>
              <p:nvPr/>
            </p:nvSpPr>
            <p:spPr>
              <a:xfrm>
                <a:off x="2272946" y="2870427"/>
                <a:ext cx="3679597" cy="2629163"/>
              </a:xfrm>
              <a:prstGeom prst="rect">
                <a:avLst/>
              </a:prstGeom>
              <a:solidFill>
                <a:srgbClr val="00A6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68577" tIns="34289" rIns="68577" bIns="34289" numCol="1" rtlCol="0" anchor="t" anchorCtr="0" compatLnSpc="1">
                <a:prstTxWarp prst="textNoShape">
                  <a:avLst/>
                </a:prstTxWarp>
              </a:bodyPr>
              <a:lstStyle/>
              <a:p>
                <a:pPr defTabSz="612291">
                  <a:defRPr/>
                </a:pPr>
                <a:r>
                  <a:rPr lang="en-US" altLang="zh-CN" sz="1950" kern="0" dirty="0">
                    <a:solidFill>
                      <a:prstClr val="white"/>
                    </a:solidFill>
                    <a:latin typeface="Segoe UI Light" pitchFamily="34" charset="0"/>
                    <a:cs typeface="Arial"/>
                  </a:rPr>
                  <a:t>             WEB 2.0</a:t>
                </a:r>
              </a:p>
            </p:txBody>
          </p:sp>
          <p:sp>
            <p:nvSpPr>
              <p:cNvPr id="314" name="TextBox 313"/>
              <p:cNvSpPr txBox="1"/>
              <p:nvPr/>
            </p:nvSpPr>
            <p:spPr>
              <a:xfrm>
                <a:off x="2428786" y="3054763"/>
                <a:ext cx="762000" cy="277945"/>
              </a:xfrm>
              <a:prstGeom prst="rect">
                <a:avLst/>
              </a:prstGeom>
              <a:noFill/>
            </p:spPr>
            <p:txBody>
              <a:bodyPr wrap="square" rtlCol="0">
                <a:spAutoFit/>
              </a:bodyPr>
              <a:lstStyle/>
              <a:p>
                <a:pPr defTabSz="612291">
                  <a:defRPr/>
                </a:pPr>
                <a:r>
                  <a:rPr lang="en-US" sz="975" kern="0" dirty="0">
                    <a:solidFill>
                      <a:srgbClr val="FFFFFF"/>
                    </a:solidFill>
                    <a:latin typeface="Segoe UI Light" pitchFamily="34" charset="0"/>
                    <a:cs typeface="Arial"/>
                  </a:rPr>
                  <a:t>Mobile</a:t>
                </a:r>
              </a:p>
            </p:txBody>
          </p:sp>
          <p:sp>
            <p:nvSpPr>
              <p:cNvPr id="315" name="TextBox 314"/>
              <p:cNvSpPr txBox="1"/>
              <p:nvPr/>
            </p:nvSpPr>
            <p:spPr>
              <a:xfrm>
                <a:off x="2360389" y="3381792"/>
                <a:ext cx="990600" cy="277945"/>
              </a:xfrm>
              <a:prstGeom prst="rect">
                <a:avLst/>
              </a:prstGeom>
              <a:noFill/>
            </p:spPr>
            <p:txBody>
              <a:bodyPr wrap="square" rtlCol="0">
                <a:spAutoFit/>
              </a:bodyPr>
              <a:lstStyle/>
              <a:p>
                <a:pPr defTabSz="612291">
                  <a:defRPr/>
                </a:pPr>
                <a:r>
                  <a:rPr lang="en-US" sz="975" kern="0" dirty="0">
                    <a:solidFill>
                      <a:srgbClr val="FFFFFF"/>
                    </a:solidFill>
                    <a:latin typeface="Segoe UI Light" pitchFamily="34" charset="0"/>
                    <a:cs typeface="Arial"/>
                  </a:rPr>
                  <a:t>Advertising</a:t>
                </a:r>
              </a:p>
            </p:txBody>
          </p:sp>
          <p:sp>
            <p:nvSpPr>
              <p:cNvPr id="316" name="TextBox 315"/>
              <p:cNvSpPr txBox="1"/>
              <p:nvPr/>
            </p:nvSpPr>
            <p:spPr>
              <a:xfrm>
                <a:off x="4545791" y="3381792"/>
                <a:ext cx="1282205" cy="277945"/>
              </a:xfrm>
              <a:prstGeom prst="rect">
                <a:avLst/>
              </a:prstGeom>
              <a:noFill/>
            </p:spPr>
            <p:txBody>
              <a:bodyPr wrap="square" rtlCol="0">
                <a:spAutoFit/>
              </a:bodyPr>
              <a:lstStyle/>
              <a:p>
                <a:pPr defTabSz="612291">
                  <a:defRPr/>
                </a:pPr>
                <a:r>
                  <a:rPr lang="en-US" sz="975" kern="0" dirty="0">
                    <a:solidFill>
                      <a:srgbClr val="FFFFFF"/>
                    </a:solidFill>
                    <a:latin typeface="Segoe UI Light" pitchFamily="34" charset="0"/>
                    <a:cs typeface="Arial"/>
                  </a:rPr>
                  <a:t>Collaboration</a:t>
                </a:r>
              </a:p>
            </p:txBody>
          </p:sp>
          <p:sp>
            <p:nvSpPr>
              <p:cNvPr id="317" name="TextBox 316"/>
              <p:cNvSpPr txBox="1"/>
              <p:nvPr/>
            </p:nvSpPr>
            <p:spPr>
              <a:xfrm>
                <a:off x="3265097" y="3381792"/>
                <a:ext cx="1169560" cy="277945"/>
              </a:xfrm>
              <a:prstGeom prst="rect">
                <a:avLst/>
              </a:prstGeom>
              <a:noFill/>
            </p:spPr>
            <p:txBody>
              <a:bodyPr wrap="square" rtlCol="0">
                <a:spAutoFit/>
              </a:bodyPr>
              <a:lstStyle/>
              <a:p>
                <a:pPr defTabSz="612291">
                  <a:defRPr/>
                </a:pPr>
                <a:r>
                  <a:rPr lang="en-US" sz="975" kern="0" dirty="0">
                    <a:solidFill>
                      <a:srgbClr val="FFFFFF"/>
                    </a:solidFill>
                    <a:latin typeface="Segoe UI Light" pitchFamily="34" charset="0"/>
                    <a:cs typeface="Arial"/>
                  </a:rPr>
                  <a:t>eCommerce</a:t>
                </a:r>
              </a:p>
            </p:txBody>
          </p:sp>
          <p:sp>
            <p:nvSpPr>
              <p:cNvPr id="318" name="TextBox 317"/>
              <p:cNvSpPr txBox="1"/>
              <p:nvPr/>
            </p:nvSpPr>
            <p:spPr>
              <a:xfrm>
                <a:off x="4545791" y="3802616"/>
                <a:ext cx="1391660" cy="277945"/>
              </a:xfrm>
              <a:prstGeom prst="rect">
                <a:avLst/>
              </a:prstGeom>
              <a:noFill/>
            </p:spPr>
            <p:txBody>
              <a:bodyPr wrap="square" rtlCol="0">
                <a:spAutoFit/>
              </a:bodyPr>
              <a:lstStyle/>
              <a:p>
                <a:pPr defTabSz="612291">
                  <a:defRPr/>
                </a:pPr>
                <a:r>
                  <a:rPr lang="en-US" sz="975" kern="0" dirty="0">
                    <a:solidFill>
                      <a:srgbClr val="FFFFFF"/>
                    </a:solidFill>
                    <a:latin typeface="Segoe UI Light" pitchFamily="34" charset="0"/>
                    <a:cs typeface="Arial"/>
                  </a:rPr>
                  <a:t>Digital Marketing</a:t>
                </a:r>
              </a:p>
            </p:txBody>
          </p:sp>
          <p:sp>
            <p:nvSpPr>
              <p:cNvPr id="319" name="TextBox 318"/>
              <p:cNvSpPr txBox="1"/>
              <p:nvPr/>
            </p:nvSpPr>
            <p:spPr>
              <a:xfrm>
                <a:off x="4461301" y="4223442"/>
                <a:ext cx="1560643" cy="277945"/>
              </a:xfrm>
              <a:prstGeom prst="rect">
                <a:avLst/>
              </a:prstGeom>
              <a:noFill/>
            </p:spPr>
            <p:txBody>
              <a:bodyPr wrap="square" rtlCol="0">
                <a:spAutoFit/>
              </a:bodyPr>
              <a:lstStyle/>
              <a:p>
                <a:pPr defTabSz="612291">
                  <a:defRPr/>
                </a:pPr>
                <a:r>
                  <a:rPr lang="en-US" sz="975" kern="0" dirty="0">
                    <a:solidFill>
                      <a:srgbClr val="FFFFFF"/>
                    </a:solidFill>
                    <a:cs typeface="Arial"/>
                  </a:rPr>
                  <a:t> </a:t>
                </a:r>
                <a:r>
                  <a:rPr lang="en-US" sz="975" kern="0" dirty="0">
                    <a:solidFill>
                      <a:srgbClr val="FFFFFF"/>
                    </a:solidFill>
                    <a:latin typeface="Segoe UI Light" pitchFamily="34" charset="0"/>
                    <a:cs typeface="Arial"/>
                  </a:rPr>
                  <a:t>Search Marketing</a:t>
                </a:r>
              </a:p>
            </p:txBody>
          </p:sp>
          <p:sp>
            <p:nvSpPr>
              <p:cNvPr id="320" name="TextBox 319"/>
              <p:cNvSpPr txBox="1"/>
              <p:nvPr/>
            </p:nvSpPr>
            <p:spPr>
              <a:xfrm>
                <a:off x="4746322" y="4644267"/>
                <a:ext cx="990600" cy="277945"/>
              </a:xfrm>
              <a:prstGeom prst="rect">
                <a:avLst/>
              </a:prstGeom>
              <a:noFill/>
            </p:spPr>
            <p:txBody>
              <a:bodyPr wrap="square" rtlCol="0">
                <a:spAutoFit/>
              </a:bodyPr>
              <a:lstStyle/>
              <a:p>
                <a:pPr defTabSz="612291">
                  <a:defRPr/>
                </a:pPr>
                <a:r>
                  <a:rPr lang="en-US" sz="975" kern="0" dirty="0">
                    <a:solidFill>
                      <a:srgbClr val="FFFFFF"/>
                    </a:solidFill>
                    <a:latin typeface="Segoe UI Light" pitchFamily="34" charset="0"/>
                    <a:cs typeface="Arial"/>
                  </a:rPr>
                  <a:t>Web Logs</a:t>
                </a:r>
              </a:p>
            </p:txBody>
          </p:sp>
          <p:sp>
            <p:nvSpPr>
              <p:cNvPr id="321" name="TextBox 320"/>
              <p:cNvSpPr txBox="1"/>
              <p:nvPr/>
            </p:nvSpPr>
            <p:spPr>
              <a:xfrm>
                <a:off x="4427984" y="5065093"/>
                <a:ext cx="1510731" cy="277945"/>
              </a:xfrm>
              <a:prstGeom prst="rect">
                <a:avLst/>
              </a:prstGeom>
              <a:noFill/>
            </p:spPr>
            <p:txBody>
              <a:bodyPr wrap="square" rtlCol="0">
                <a:spAutoFit/>
              </a:bodyPr>
              <a:lstStyle/>
              <a:p>
                <a:pPr defTabSz="612291">
                  <a:defRPr/>
                </a:pPr>
                <a:r>
                  <a:rPr lang="en-US" sz="975" kern="0" dirty="0">
                    <a:solidFill>
                      <a:srgbClr val="FFFFFF"/>
                    </a:solidFill>
                    <a:latin typeface="Segoe UI Light" pitchFamily="34" charset="0"/>
                    <a:cs typeface="Arial"/>
                  </a:rPr>
                  <a:t>Recommendation</a:t>
                </a:r>
              </a:p>
            </p:txBody>
          </p:sp>
        </p:grpSp>
        <p:grpSp>
          <p:nvGrpSpPr>
            <p:cNvPr id="281" name="组合 18"/>
            <p:cNvGrpSpPr/>
            <p:nvPr/>
          </p:nvGrpSpPr>
          <p:grpSpPr>
            <a:xfrm>
              <a:off x="2843807" y="2566006"/>
              <a:ext cx="1563041" cy="1311988"/>
              <a:chOff x="2272945" y="3750273"/>
              <a:chExt cx="2084055" cy="1749317"/>
            </a:xfrm>
          </p:grpSpPr>
          <p:sp>
            <p:nvSpPr>
              <p:cNvPr id="306" name="矩形 13"/>
              <p:cNvSpPr/>
              <p:nvPr/>
            </p:nvSpPr>
            <p:spPr>
              <a:xfrm>
                <a:off x="2272945" y="3750273"/>
                <a:ext cx="2078707" cy="1749317"/>
              </a:xfrm>
              <a:prstGeom prst="rect">
                <a:avLst/>
              </a:prstGeom>
              <a:solidFill>
                <a:srgbClr val="86BC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68577" tIns="34289" rIns="68577" bIns="34289" numCol="1" rtlCol="0" anchor="t" anchorCtr="0" compatLnSpc="1">
                <a:prstTxWarp prst="textNoShape">
                  <a:avLst/>
                </a:prstTxWarp>
              </a:bodyPr>
              <a:lstStyle/>
              <a:p>
                <a:pPr defTabSz="612291">
                  <a:defRPr/>
                </a:pPr>
                <a:r>
                  <a:rPr lang="en-US" altLang="zh-CN" sz="1650" kern="0" dirty="0">
                    <a:solidFill>
                      <a:prstClr val="white"/>
                    </a:solidFill>
                    <a:latin typeface="Segoe UI Light" pitchFamily="34" charset="0"/>
                    <a:cs typeface="Arial"/>
                  </a:rPr>
                  <a:t>   ERP / CRM</a:t>
                </a:r>
              </a:p>
            </p:txBody>
          </p:sp>
          <p:sp>
            <p:nvSpPr>
              <p:cNvPr id="307" name="TextBox 306"/>
              <p:cNvSpPr txBox="1"/>
              <p:nvPr/>
            </p:nvSpPr>
            <p:spPr>
              <a:xfrm>
                <a:off x="3224565" y="5060675"/>
                <a:ext cx="1132435" cy="277944"/>
              </a:xfrm>
              <a:prstGeom prst="rect">
                <a:avLst/>
              </a:prstGeom>
              <a:noFill/>
            </p:spPr>
            <p:txBody>
              <a:bodyPr wrap="square" rtlCol="0">
                <a:spAutoFit/>
              </a:bodyPr>
              <a:lstStyle/>
              <a:p>
                <a:pPr defTabSz="612291">
                  <a:defRPr/>
                </a:pPr>
                <a:r>
                  <a:rPr lang="en-US" sz="975" kern="0" dirty="0">
                    <a:solidFill>
                      <a:srgbClr val="FFFFFF"/>
                    </a:solidFill>
                    <a:latin typeface="Segoe UI Light" pitchFamily="34" charset="0"/>
                    <a:cs typeface="Arial"/>
                  </a:rPr>
                  <a:t>Sales Pipeline</a:t>
                </a:r>
              </a:p>
            </p:txBody>
          </p:sp>
          <p:sp>
            <p:nvSpPr>
              <p:cNvPr id="308" name="TextBox 307"/>
              <p:cNvSpPr txBox="1"/>
              <p:nvPr/>
            </p:nvSpPr>
            <p:spPr>
              <a:xfrm>
                <a:off x="2336670" y="4253115"/>
                <a:ext cx="879911" cy="277944"/>
              </a:xfrm>
              <a:prstGeom prst="rect">
                <a:avLst/>
              </a:prstGeom>
              <a:noFill/>
            </p:spPr>
            <p:txBody>
              <a:bodyPr wrap="square" rtlCol="0">
                <a:spAutoFit/>
              </a:bodyPr>
              <a:lstStyle/>
              <a:p>
                <a:pPr defTabSz="612291">
                  <a:defRPr/>
                </a:pPr>
                <a:r>
                  <a:rPr lang="en-US" sz="975" kern="0" dirty="0">
                    <a:solidFill>
                      <a:srgbClr val="FFFFFF"/>
                    </a:solidFill>
                    <a:latin typeface="Segoe UI Light" pitchFamily="34" charset="0"/>
                    <a:cs typeface="Arial"/>
                  </a:rPr>
                  <a:t>Payables</a:t>
                </a:r>
              </a:p>
            </p:txBody>
          </p:sp>
          <p:sp>
            <p:nvSpPr>
              <p:cNvPr id="309" name="TextBox 308"/>
              <p:cNvSpPr txBox="1"/>
              <p:nvPr/>
            </p:nvSpPr>
            <p:spPr>
              <a:xfrm>
                <a:off x="2403390" y="4676886"/>
                <a:ext cx="746469" cy="277944"/>
              </a:xfrm>
              <a:prstGeom prst="rect">
                <a:avLst/>
              </a:prstGeom>
              <a:noFill/>
            </p:spPr>
            <p:txBody>
              <a:bodyPr wrap="square" rtlCol="0">
                <a:spAutoFit/>
              </a:bodyPr>
              <a:lstStyle/>
              <a:p>
                <a:pPr defTabSz="612291">
                  <a:defRPr/>
                </a:pPr>
                <a:r>
                  <a:rPr lang="en-US" sz="975" kern="0" dirty="0">
                    <a:solidFill>
                      <a:srgbClr val="FFFFFF"/>
                    </a:solidFill>
                    <a:latin typeface="Segoe UI Light" pitchFamily="34" charset="0"/>
                    <a:cs typeface="Arial"/>
                  </a:rPr>
                  <a:t>Payroll</a:t>
                </a:r>
              </a:p>
            </p:txBody>
          </p:sp>
          <p:sp>
            <p:nvSpPr>
              <p:cNvPr id="310" name="TextBox 309"/>
              <p:cNvSpPr txBox="1"/>
              <p:nvPr/>
            </p:nvSpPr>
            <p:spPr>
              <a:xfrm>
                <a:off x="2333398" y="5060677"/>
                <a:ext cx="931697" cy="277944"/>
              </a:xfrm>
              <a:prstGeom prst="rect">
                <a:avLst/>
              </a:prstGeom>
              <a:noFill/>
            </p:spPr>
            <p:txBody>
              <a:bodyPr wrap="square" rtlCol="0">
                <a:spAutoFit/>
              </a:bodyPr>
              <a:lstStyle/>
              <a:p>
                <a:pPr defTabSz="612291">
                  <a:defRPr/>
                </a:pPr>
                <a:r>
                  <a:rPr lang="en-US" sz="975" kern="0" dirty="0">
                    <a:solidFill>
                      <a:srgbClr val="FFFFFF"/>
                    </a:solidFill>
                    <a:latin typeface="Segoe UI Light" pitchFamily="34" charset="0"/>
                    <a:cs typeface="Arial"/>
                  </a:rPr>
                  <a:t>Inventory</a:t>
                </a:r>
              </a:p>
            </p:txBody>
          </p:sp>
          <p:sp>
            <p:nvSpPr>
              <p:cNvPr id="311" name="TextBox 310"/>
              <p:cNvSpPr txBox="1"/>
              <p:nvPr/>
            </p:nvSpPr>
            <p:spPr>
              <a:xfrm>
                <a:off x="3229698" y="4249858"/>
                <a:ext cx="886452" cy="277944"/>
              </a:xfrm>
              <a:prstGeom prst="rect">
                <a:avLst/>
              </a:prstGeom>
              <a:noFill/>
            </p:spPr>
            <p:txBody>
              <a:bodyPr wrap="square" rtlCol="0">
                <a:spAutoFit/>
              </a:bodyPr>
              <a:lstStyle/>
              <a:p>
                <a:pPr defTabSz="612291">
                  <a:defRPr/>
                </a:pPr>
                <a:r>
                  <a:rPr lang="en-US" sz="975" kern="0" dirty="0">
                    <a:solidFill>
                      <a:srgbClr val="FFFFFF"/>
                    </a:solidFill>
                    <a:latin typeface="Segoe UI Light" pitchFamily="34" charset="0"/>
                    <a:cs typeface="Arial"/>
                  </a:rPr>
                  <a:t>Contacts</a:t>
                </a:r>
              </a:p>
            </p:txBody>
          </p:sp>
          <p:sp>
            <p:nvSpPr>
              <p:cNvPr id="312" name="TextBox 311"/>
              <p:cNvSpPr txBox="1"/>
              <p:nvPr/>
            </p:nvSpPr>
            <p:spPr>
              <a:xfrm>
                <a:off x="3229698" y="4676886"/>
                <a:ext cx="1122170" cy="277944"/>
              </a:xfrm>
              <a:prstGeom prst="rect">
                <a:avLst/>
              </a:prstGeom>
              <a:noFill/>
            </p:spPr>
            <p:txBody>
              <a:bodyPr wrap="square" rtlCol="0">
                <a:spAutoFit/>
              </a:bodyPr>
              <a:lstStyle/>
              <a:p>
                <a:pPr defTabSz="612291">
                  <a:defRPr/>
                </a:pPr>
                <a:r>
                  <a:rPr lang="en-US" sz="975" kern="0" dirty="0">
                    <a:solidFill>
                      <a:srgbClr val="FFFFFF"/>
                    </a:solidFill>
                    <a:latin typeface="Segoe UI Light" pitchFamily="34" charset="0"/>
                    <a:cs typeface="Arial"/>
                  </a:rPr>
                  <a:t>Deal Tracking</a:t>
                </a:r>
              </a:p>
            </p:txBody>
          </p:sp>
        </p:grpSp>
        <p:grpSp>
          <p:nvGrpSpPr>
            <p:cNvPr id="282" name="组合 47"/>
            <p:cNvGrpSpPr/>
            <p:nvPr/>
          </p:nvGrpSpPr>
          <p:grpSpPr>
            <a:xfrm>
              <a:off x="1493658" y="758345"/>
              <a:ext cx="6804765" cy="3550149"/>
              <a:chOff x="485474" y="1395134"/>
              <a:chExt cx="9073020" cy="4733532"/>
            </a:xfrm>
          </p:grpSpPr>
          <p:grpSp>
            <p:nvGrpSpPr>
              <p:cNvPr id="293" name="组合 7"/>
              <p:cNvGrpSpPr/>
              <p:nvPr/>
            </p:nvGrpSpPr>
            <p:grpSpPr>
              <a:xfrm>
                <a:off x="485474" y="2421467"/>
                <a:ext cx="891923" cy="3027074"/>
                <a:chOff x="485474" y="2421467"/>
                <a:chExt cx="891923" cy="3027074"/>
              </a:xfrm>
            </p:grpSpPr>
            <p:sp>
              <p:nvSpPr>
                <p:cNvPr id="302" name="TextBox 301"/>
                <p:cNvSpPr txBox="1"/>
                <p:nvPr/>
              </p:nvSpPr>
              <p:spPr>
                <a:xfrm>
                  <a:off x="485474" y="4161925"/>
                  <a:ext cx="879056" cy="502948"/>
                </a:xfrm>
                <a:prstGeom prst="rect">
                  <a:avLst/>
                </a:prstGeom>
                <a:noFill/>
              </p:spPr>
              <p:txBody>
                <a:bodyPr wrap="none" rtlCol="0">
                  <a:spAutoFit/>
                </a:bodyPr>
                <a:lstStyle/>
                <a:p>
                  <a:pPr defTabSz="612291">
                    <a:defRPr/>
                  </a:pPr>
                  <a:r>
                    <a:rPr lang="en-US" sz="1125" kern="0" dirty="0">
                      <a:solidFill>
                        <a:prstClr val="black">
                          <a:lumMod val="65000"/>
                          <a:lumOff val="35000"/>
                        </a:prstClr>
                      </a:solidFill>
                      <a:latin typeface="Segoe UI Light" pitchFamily="34" charset="0"/>
                      <a:cs typeface="Arial"/>
                    </a:rPr>
                    <a:t>Terabytes</a:t>
                  </a:r>
                </a:p>
                <a:p>
                  <a:pPr defTabSz="612291">
                    <a:defRPr/>
                  </a:pPr>
                  <a:r>
                    <a:rPr lang="en-US" sz="1125" kern="0" dirty="0">
                      <a:solidFill>
                        <a:prstClr val="black">
                          <a:lumMod val="65000"/>
                          <a:lumOff val="35000"/>
                        </a:prstClr>
                      </a:solidFill>
                      <a:latin typeface="Segoe UI Light" pitchFamily="34" charset="0"/>
                      <a:cs typeface="Arial"/>
                    </a:rPr>
                    <a:t>(10E12)</a:t>
                  </a:r>
                </a:p>
              </p:txBody>
            </p:sp>
            <p:sp>
              <p:nvSpPr>
                <p:cNvPr id="303" name="TextBox 302"/>
                <p:cNvSpPr txBox="1"/>
                <p:nvPr/>
              </p:nvSpPr>
              <p:spPr>
                <a:xfrm>
                  <a:off x="485474" y="4945593"/>
                  <a:ext cx="891923" cy="502948"/>
                </a:xfrm>
                <a:prstGeom prst="rect">
                  <a:avLst/>
                </a:prstGeom>
                <a:noFill/>
              </p:spPr>
              <p:txBody>
                <a:bodyPr wrap="none" rtlCol="0">
                  <a:spAutoFit/>
                </a:bodyPr>
                <a:lstStyle/>
                <a:p>
                  <a:pPr defTabSz="612291">
                    <a:defRPr/>
                  </a:pPr>
                  <a:r>
                    <a:rPr lang="en-US" sz="1125" kern="0" dirty="0">
                      <a:solidFill>
                        <a:prstClr val="black">
                          <a:lumMod val="65000"/>
                          <a:lumOff val="35000"/>
                        </a:prstClr>
                      </a:solidFill>
                      <a:latin typeface="Segoe UI Light" pitchFamily="34" charset="0"/>
                      <a:cs typeface="Arial"/>
                    </a:rPr>
                    <a:t>Gigabytes</a:t>
                  </a:r>
                </a:p>
                <a:p>
                  <a:pPr defTabSz="612291">
                    <a:defRPr/>
                  </a:pPr>
                  <a:r>
                    <a:rPr lang="en-US" sz="1125" kern="0" dirty="0">
                      <a:solidFill>
                        <a:prstClr val="black">
                          <a:lumMod val="65000"/>
                          <a:lumOff val="35000"/>
                        </a:prstClr>
                      </a:solidFill>
                      <a:latin typeface="Segoe UI Light" pitchFamily="34" charset="0"/>
                      <a:cs typeface="Arial"/>
                    </a:rPr>
                    <a:t>(10E9)</a:t>
                  </a:r>
                </a:p>
              </p:txBody>
            </p:sp>
            <p:sp>
              <p:nvSpPr>
                <p:cNvPr id="304" name="TextBox 303"/>
                <p:cNvSpPr txBox="1"/>
                <p:nvPr/>
              </p:nvSpPr>
              <p:spPr>
                <a:xfrm>
                  <a:off x="485474" y="2421467"/>
                  <a:ext cx="809201" cy="502948"/>
                </a:xfrm>
                <a:prstGeom prst="rect">
                  <a:avLst/>
                </a:prstGeom>
                <a:noFill/>
                <a:ln>
                  <a:noFill/>
                </a:ln>
              </p:spPr>
              <p:txBody>
                <a:bodyPr wrap="none" rtlCol="0">
                  <a:spAutoFit/>
                </a:bodyPr>
                <a:lstStyle/>
                <a:p>
                  <a:pPr defTabSz="612291">
                    <a:defRPr/>
                  </a:pPr>
                  <a:r>
                    <a:rPr lang="en-US" sz="1125" kern="0" dirty="0">
                      <a:solidFill>
                        <a:prstClr val="black">
                          <a:lumMod val="65000"/>
                          <a:lumOff val="35000"/>
                        </a:prstClr>
                      </a:solidFill>
                      <a:latin typeface="Segoe UI Light" pitchFamily="34" charset="0"/>
                      <a:cs typeface="Arial"/>
                    </a:rPr>
                    <a:t>Exabytes</a:t>
                  </a:r>
                </a:p>
                <a:p>
                  <a:pPr defTabSz="612291">
                    <a:defRPr/>
                  </a:pPr>
                  <a:r>
                    <a:rPr lang="en-US" sz="1125" kern="0" dirty="0">
                      <a:solidFill>
                        <a:prstClr val="black">
                          <a:lumMod val="65000"/>
                          <a:lumOff val="35000"/>
                        </a:prstClr>
                      </a:solidFill>
                      <a:latin typeface="Segoe UI Light" pitchFamily="34" charset="0"/>
                      <a:cs typeface="Arial"/>
                    </a:rPr>
                    <a:t>(10E18)</a:t>
                  </a:r>
                </a:p>
              </p:txBody>
            </p:sp>
            <p:sp>
              <p:nvSpPr>
                <p:cNvPr id="305" name="TextBox 304"/>
                <p:cNvSpPr txBox="1"/>
                <p:nvPr/>
              </p:nvSpPr>
              <p:spPr>
                <a:xfrm>
                  <a:off x="485474" y="3378257"/>
                  <a:ext cx="879056" cy="502948"/>
                </a:xfrm>
                <a:prstGeom prst="rect">
                  <a:avLst/>
                </a:prstGeom>
                <a:noFill/>
              </p:spPr>
              <p:txBody>
                <a:bodyPr wrap="none" rtlCol="0">
                  <a:spAutoFit/>
                </a:bodyPr>
                <a:lstStyle/>
                <a:p>
                  <a:pPr defTabSz="612291">
                    <a:defRPr/>
                  </a:pPr>
                  <a:r>
                    <a:rPr lang="en-US" sz="1125" kern="0" dirty="0">
                      <a:solidFill>
                        <a:prstClr val="black">
                          <a:lumMod val="65000"/>
                          <a:lumOff val="35000"/>
                        </a:prstClr>
                      </a:solidFill>
                      <a:latin typeface="Segoe UI Light" pitchFamily="34" charset="0"/>
                      <a:cs typeface="Arial"/>
                    </a:rPr>
                    <a:t>Petabytes</a:t>
                  </a:r>
                </a:p>
                <a:p>
                  <a:pPr defTabSz="612291">
                    <a:defRPr/>
                  </a:pPr>
                  <a:r>
                    <a:rPr lang="en-US" sz="1125" kern="0" dirty="0">
                      <a:solidFill>
                        <a:prstClr val="black">
                          <a:lumMod val="65000"/>
                          <a:lumOff val="35000"/>
                        </a:prstClr>
                      </a:solidFill>
                      <a:latin typeface="Segoe UI Light" pitchFamily="34" charset="0"/>
                      <a:cs typeface="Arial"/>
                    </a:rPr>
                    <a:t>(10E15)</a:t>
                  </a:r>
                </a:p>
              </p:txBody>
            </p:sp>
          </p:grpSp>
          <p:grpSp>
            <p:nvGrpSpPr>
              <p:cNvPr id="294" name="组合 17"/>
              <p:cNvGrpSpPr/>
              <p:nvPr/>
            </p:nvGrpSpPr>
            <p:grpSpPr>
              <a:xfrm>
                <a:off x="1403360" y="1395134"/>
                <a:ext cx="8155134" cy="4733532"/>
                <a:chOff x="1403360" y="1395134"/>
                <a:chExt cx="8155134" cy="4733532"/>
              </a:xfrm>
            </p:grpSpPr>
            <p:grpSp>
              <p:nvGrpSpPr>
                <p:cNvPr id="295" name="组合 46"/>
                <p:cNvGrpSpPr/>
                <p:nvPr/>
              </p:nvGrpSpPr>
              <p:grpSpPr>
                <a:xfrm>
                  <a:off x="1493586" y="5292189"/>
                  <a:ext cx="8064908" cy="836476"/>
                  <a:chOff x="1493586" y="5292189"/>
                  <a:chExt cx="8064908" cy="836476"/>
                </a:xfrm>
              </p:grpSpPr>
              <p:sp>
                <p:nvSpPr>
                  <p:cNvPr id="300" name="上箭头 2"/>
                  <p:cNvSpPr/>
                  <p:nvPr/>
                </p:nvSpPr>
                <p:spPr>
                  <a:xfrm rot="5400000" flipH="1">
                    <a:off x="4711752" y="2074023"/>
                    <a:ext cx="836476" cy="7272808"/>
                  </a:xfrm>
                  <a:custGeom>
                    <a:avLst/>
                    <a:gdLst>
                      <a:gd name="connsiteX0" fmla="*/ 0 w 1584176"/>
                      <a:gd name="connsiteY0" fmla="*/ 792088 h 4608512"/>
                      <a:gd name="connsiteX1" fmla="*/ 792088 w 1584176"/>
                      <a:gd name="connsiteY1" fmla="*/ 0 h 4608512"/>
                      <a:gd name="connsiteX2" fmla="*/ 1584176 w 1584176"/>
                      <a:gd name="connsiteY2" fmla="*/ 792088 h 4608512"/>
                      <a:gd name="connsiteX3" fmla="*/ 1188132 w 1584176"/>
                      <a:gd name="connsiteY3" fmla="*/ 792088 h 4608512"/>
                      <a:gd name="connsiteX4" fmla="*/ 1188132 w 1584176"/>
                      <a:gd name="connsiteY4" fmla="*/ 4608512 h 4608512"/>
                      <a:gd name="connsiteX5" fmla="*/ 396044 w 1584176"/>
                      <a:gd name="connsiteY5" fmla="*/ 4608512 h 4608512"/>
                      <a:gd name="connsiteX6" fmla="*/ 396044 w 1584176"/>
                      <a:gd name="connsiteY6" fmla="*/ 792088 h 4608512"/>
                      <a:gd name="connsiteX7" fmla="*/ 0 w 1584176"/>
                      <a:gd name="connsiteY7" fmla="*/ 792088 h 4608512"/>
                      <a:gd name="connsiteX0" fmla="*/ 389402 w 1188132"/>
                      <a:gd name="connsiteY0" fmla="*/ 627965 h 4608512"/>
                      <a:gd name="connsiteX1" fmla="*/ 396044 w 1188132"/>
                      <a:gd name="connsiteY1" fmla="*/ 0 h 4608512"/>
                      <a:gd name="connsiteX2" fmla="*/ 1188132 w 1188132"/>
                      <a:gd name="connsiteY2" fmla="*/ 792088 h 4608512"/>
                      <a:gd name="connsiteX3" fmla="*/ 792088 w 1188132"/>
                      <a:gd name="connsiteY3" fmla="*/ 792088 h 4608512"/>
                      <a:gd name="connsiteX4" fmla="*/ 792088 w 1188132"/>
                      <a:gd name="connsiteY4" fmla="*/ 4608512 h 4608512"/>
                      <a:gd name="connsiteX5" fmla="*/ 0 w 1188132"/>
                      <a:gd name="connsiteY5" fmla="*/ 4608512 h 4608512"/>
                      <a:gd name="connsiteX6" fmla="*/ 0 w 1188132"/>
                      <a:gd name="connsiteY6" fmla="*/ 792088 h 4608512"/>
                      <a:gd name="connsiteX7" fmla="*/ 389402 w 1188132"/>
                      <a:gd name="connsiteY7" fmla="*/ 627965 h 4608512"/>
                      <a:gd name="connsiteX0" fmla="*/ 389402 w 1188132"/>
                      <a:gd name="connsiteY0" fmla="*/ 627965 h 4608512"/>
                      <a:gd name="connsiteX1" fmla="*/ 396044 w 1188132"/>
                      <a:gd name="connsiteY1" fmla="*/ 0 h 4608512"/>
                      <a:gd name="connsiteX2" fmla="*/ 1188132 w 1188132"/>
                      <a:gd name="connsiteY2" fmla="*/ 792088 h 4608512"/>
                      <a:gd name="connsiteX3" fmla="*/ 792088 w 1188132"/>
                      <a:gd name="connsiteY3" fmla="*/ 792088 h 4608512"/>
                      <a:gd name="connsiteX4" fmla="*/ 792088 w 1188132"/>
                      <a:gd name="connsiteY4" fmla="*/ 4608512 h 4608512"/>
                      <a:gd name="connsiteX5" fmla="*/ 0 w 1188132"/>
                      <a:gd name="connsiteY5" fmla="*/ 4608512 h 4608512"/>
                      <a:gd name="connsiteX6" fmla="*/ 389402 w 1188132"/>
                      <a:gd name="connsiteY6" fmla="*/ 627965 h 4608512"/>
                      <a:gd name="connsiteX0" fmla="*/ 0 w 1188132"/>
                      <a:gd name="connsiteY0" fmla="*/ 4608512 h 4608512"/>
                      <a:gd name="connsiteX1" fmla="*/ 396044 w 1188132"/>
                      <a:gd name="connsiteY1" fmla="*/ 0 h 4608512"/>
                      <a:gd name="connsiteX2" fmla="*/ 1188132 w 1188132"/>
                      <a:gd name="connsiteY2" fmla="*/ 792088 h 4608512"/>
                      <a:gd name="connsiteX3" fmla="*/ 792088 w 1188132"/>
                      <a:gd name="connsiteY3" fmla="*/ 792088 h 4608512"/>
                      <a:gd name="connsiteX4" fmla="*/ 792088 w 1188132"/>
                      <a:gd name="connsiteY4" fmla="*/ 4608512 h 4608512"/>
                      <a:gd name="connsiteX5" fmla="*/ 0 w 1188132"/>
                      <a:gd name="connsiteY5" fmla="*/ 4608512 h 4608512"/>
                      <a:gd name="connsiteX0" fmla="*/ 2540 w 792088"/>
                      <a:gd name="connsiteY0" fmla="*/ 4620235 h 4620235"/>
                      <a:gd name="connsiteX1" fmla="*/ 0 w 792088"/>
                      <a:gd name="connsiteY1" fmla="*/ 0 h 4620235"/>
                      <a:gd name="connsiteX2" fmla="*/ 792088 w 792088"/>
                      <a:gd name="connsiteY2" fmla="*/ 792088 h 4620235"/>
                      <a:gd name="connsiteX3" fmla="*/ 396044 w 792088"/>
                      <a:gd name="connsiteY3" fmla="*/ 792088 h 4620235"/>
                      <a:gd name="connsiteX4" fmla="*/ 396044 w 792088"/>
                      <a:gd name="connsiteY4" fmla="*/ 4608512 h 4620235"/>
                      <a:gd name="connsiteX5" fmla="*/ 2540 w 792088"/>
                      <a:gd name="connsiteY5" fmla="*/ 4620235 h 4620235"/>
                      <a:gd name="connsiteX0" fmla="*/ 2540 w 792088"/>
                      <a:gd name="connsiteY0" fmla="*/ 4585066 h 4608512"/>
                      <a:gd name="connsiteX1" fmla="*/ 0 w 792088"/>
                      <a:gd name="connsiteY1" fmla="*/ 0 h 4608512"/>
                      <a:gd name="connsiteX2" fmla="*/ 792088 w 792088"/>
                      <a:gd name="connsiteY2" fmla="*/ 792088 h 4608512"/>
                      <a:gd name="connsiteX3" fmla="*/ 396044 w 792088"/>
                      <a:gd name="connsiteY3" fmla="*/ 792088 h 4608512"/>
                      <a:gd name="connsiteX4" fmla="*/ 396044 w 792088"/>
                      <a:gd name="connsiteY4" fmla="*/ 4608512 h 4608512"/>
                      <a:gd name="connsiteX5" fmla="*/ 2540 w 792088"/>
                      <a:gd name="connsiteY5" fmla="*/ 4585066 h 4608512"/>
                      <a:gd name="connsiteX0" fmla="*/ 2540 w 792088"/>
                      <a:gd name="connsiteY0" fmla="*/ 4608512 h 4608512"/>
                      <a:gd name="connsiteX1" fmla="*/ 0 w 792088"/>
                      <a:gd name="connsiteY1" fmla="*/ 0 h 4608512"/>
                      <a:gd name="connsiteX2" fmla="*/ 792088 w 792088"/>
                      <a:gd name="connsiteY2" fmla="*/ 792088 h 4608512"/>
                      <a:gd name="connsiteX3" fmla="*/ 396044 w 792088"/>
                      <a:gd name="connsiteY3" fmla="*/ 792088 h 4608512"/>
                      <a:gd name="connsiteX4" fmla="*/ 396044 w 792088"/>
                      <a:gd name="connsiteY4" fmla="*/ 4608512 h 4608512"/>
                      <a:gd name="connsiteX5" fmla="*/ 2540 w 792088"/>
                      <a:gd name="connsiteY5" fmla="*/ 4608512 h 4608512"/>
                      <a:gd name="connsiteX0" fmla="*/ 2540 w 792088"/>
                      <a:gd name="connsiteY0" fmla="*/ 4608512 h 7164143"/>
                      <a:gd name="connsiteX1" fmla="*/ 0 w 792088"/>
                      <a:gd name="connsiteY1" fmla="*/ 0 h 7164143"/>
                      <a:gd name="connsiteX2" fmla="*/ 792088 w 792088"/>
                      <a:gd name="connsiteY2" fmla="*/ 792088 h 7164143"/>
                      <a:gd name="connsiteX3" fmla="*/ 396044 w 792088"/>
                      <a:gd name="connsiteY3" fmla="*/ 792088 h 7164143"/>
                      <a:gd name="connsiteX4" fmla="*/ 396044 w 792088"/>
                      <a:gd name="connsiteY4" fmla="*/ 7164143 h 7164143"/>
                      <a:gd name="connsiteX5" fmla="*/ 2540 w 792088"/>
                      <a:gd name="connsiteY5" fmla="*/ 4608512 h 7164143"/>
                      <a:gd name="connsiteX0" fmla="*/ 2539 w 792088"/>
                      <a:gd name="connsiteY0" fmla="*/ 7375158 h 7375158"/>
                      <a:gd name="connsiteX1" fmla="*/ 0 w 792088"/>
                      <a:gd name="connsiteY1" fmla="*/ 0 h 7375158"/>
                      <a:gd name="connsiteX2" fmla="*/ 792088 w 792088"/>
                      <a:gd name="connsiteY2" fmla="*/ 792088 h 7375158"/>
                      <a:gd name="connsiteX3" fmla="*/ 396044 w 792088"/>
                      <a:gd name="connsiteY3" fmla="*/ 792088 h 7375158"/>
                      <a:gd name="connsiteX4" fmla="*/ 396044 w 792088"/>
                      <a:gd name="connsiteY4" fmla="*/ 7164143 h 7375158"/>
                      <a:gd name="connsiteX5" fmla="*/ 2539 w 792088"/>
                      <a:gd name="connsiteY5" fmla="*/ 7375158 h 7375158"/>
                      <a:gd name="connsiteX0" fmla="*/ 2539 w 792088"/>
                      <a:gd name="connsiteY0" fmla="*/ 7375158 h 7375158"/>
                      <a:gd name="connsiteX1" fmla="*/ 0 w 792088"/>
                      <a:gd name="connsiteY1" fmla="*/ 0 h 7375158"/>
                      <a:gd name="connsiteX2" fmla="*/ 792088 w 792088"/>
                      <a:gd name="connsiteY2" fmla="*/ 792088 h 7375158"/>
                      <a:gd name="connsiteX3" fmla="*/ 396044 w 792088"/>
                      <a:gd name="connsiteY3" fmla="*/ 792088 h 7375158"/>
                      <a:gd name="connsiteX4" fmla="*/ 396044 w 792088"/>
                      <a:gd name="connsiteY4" fmla="*/ 7363435 h 7375158"/>
                      <a:gd name="connsiteX5" fmla="*/ 2539 w 792088"/>
                      <a:gd name="connsiteY5" fmla="*/ 7375158 h 7375158"/>
                      <a:gd name="connsiteX0" fmla="*/ 2539 w 792088"/>
                      <a:gd name="connsiteY0" fmla="*/ 7375158 h 8324727"/>
                      <a:gd name="connsiteX1" fmla="*/ 0 w 792088"/>
                      <a:gd name="connsiteY1" fmla="*/ 0 h 8324727"/>
                      <a:gd name="connsiteX2" fmla="*/ 792088 w 792088"/>
                      <a:gd name="connsiteY2" fmla="*/ 792088 h 8324727"/>
                      <a:gd name="connsiteX3" fmla="*/ 396044 w 792088"/>
                      <a:gd name="connsiteY3" fmla="*/ 792088 h 8324727"/>
                      <a:gd name="connsiteX4" fmla="*/ 373842 w 792088"/>
                      <a:gd name="connsiteY4" fmla="*/ 8324727 h 8324727"/>
                      <a:gd name="connsiteX5" fmla="*/ 2539 w 792088"/>
                      <a:gd name="connsiteY5" fmla="*/ 7375158 h 8324727"/>
                      <a:gd name="connsiteX0" fmla="*/ 2538 w 792088"/>
                      <a:gd name="connsiteY0" fmla="*/ 8371620 h 8371620"/>
                      <a:gd name="connsiteX1" fmla="*/ 0 w 792088"/>
                      <a:gd name="connsiteY1" fmla="*/ 0 h 8371620"/>
                      <a:gd name="connsiteX2" fmla="*/ 792088 w 792088"/>
                      <a:gd name="connsiteY2" fmla="*/ 792088 h 8371620"/>
                      <a:gd name="connsiteX3" fmla="*/ 396044 w 792088"/>
                      <a:gd name="connsiteY3" fmla="*/ 792088 h 8371620"/>
                      <a:gd name="connsiteX4" fmla="*/ 373842 w 792088"/>
                      <a:gd name="connsiteY4" fmla="*/ 8324727 h 8371620"/>
                      <a:gd name="connsiteX5" fmla="*/ 2538 w 792088"/>
                      <a:gd name="connsiteY5" fmla="*/ 8371620 h 8371620"/>
                      <a:gd name="connsiteX0" fmla="*/ 2538 w 792088"/>
                      <a:gd name="connsiteY0" fmla="*/ 8371620 h 8371620"/>
                      <a:gd name="connsiteX1" fmla="*/ 0 w 792088"/>
                      <a:gd name="connsiteY1" fmla="*/ 0 h 8371620"/>
                      <a:gd name="connsiteX2" fmla="*/ 792088 w 792088"/>
                      <a:gd name="connsiteY2" fmla="*/ 792088 h 8371620"/>
                      <a:gd name="connsiteX3" fmla="*/ 396044 w 792088"/>
                      <a:gd name="connsiteY3" fmla="*/ 792088 h 8371620"/>
                      <a:gd name="connsiteX4" fmla="*/ 407145 w 792088"/>
                      <a:gd name="connsiteY4" fmla="*/ 8359896 h 8371620"/>
                      <a:gd name="connsiteX5" fmla="*/ 2538 w 792088"/>
                      <a:gd name="connsiteY5" fmla="*/ 8371620 h 8371620"/>
                      <a:gd name="connsiteX0" fmla="*/ 2538 w 792088"/>
                      <a:gd name="connsiteY0" fmla="*/ 8371620 h 8371620"/>
                      <a:gd name="connsiteX1" fmla="*/ 0 w 792088"/>
                      <a:gd name="connsiteY1" fmla="*/ 0 h 8371620"/>
                      <a:gd name="connsiteX2" fmla="*/ 792088 w 792088"/>
                      <a:gd name="connsiteY2" fmla="*/ 792088 h 8371620"/>
                      <a:gd name="connsiteX3" fmla="*/ 396044 w 792088"/>
                      <a:gd name="connsiteY3" fmla="*/ 792088 h 8371620"/>
                      <a:gd name="connsiteX4" fmla="*/ 384943 w 792088"/>
                      <a:gd name="connsiteY4" fmla="*/ 8371619 h 8371620"/>
                      <a:gd name="connsiteX5" fmla="*/ 2538 w 792088"/>
                      <a:gd name="connsiteY5" fmla="*/ 8371620 h 8371620"/>
                      <a:gd name="connsiteX0" fmla="*/ 2538 w 792088"/>
                      <a:gd name="connsiteY0" fmla="*/ 8371620 h 8383343"/>
                      <a:gd name="connsiteX1" fmla="*/ 0 w 792088"/>
                      <a:gd name="connsiteY1" fmla="*/ 0 h 8383343"/>
                      <a:gd name="connsiteX2" fmla="*/ 792088 w 792088"/>
                      <a:gd name="connsiteY2" fmla="*/ 792088 h 8383343"/>
                      <a:gd name="connsiteX3" fmla="*/ 396044 w 792088"/>
                      <a:gd name="connsiteY3" fmla="*/ 792088 h 8383343"/>
                      <a:gd name="connsiteX4" fmla="*/ 407145 w 792088"/>
                      <a:gd name="connsiteY4" fmla="*/ 8383343 h 8383343"/>
                      <a:gd name="connsiteX5" fmla="*/ 2538 w 792088"/>
                      <a:gd name="connsiteY5" fmla="*/ 8371620 h 8383343"/>
                      <a:gd name="connsiteX0" fmla="*/ 2538 w 792088"/>
                      <a:gd name="connsiteY0" fmla="*/ 8371620 h 8383343"/>
                      <a:gd name="connsiteX1" fmla="*/ 0 w 792088"/>
                      <a:gd name="connsiteY1" fmla="*/ 0 h 8383343"/>
                      <a:gd name="connsiteX2" fmla="*/ 792088 w 792088"/>
                      <a:gd name="connsiteY2" fmla="*/ 792088 h 8383343"/>
                      <a:gd name="connsiteX3" fmla="*/ 396044 w 792088"/>
                      <a:gd name="connsiteY3" fmla="*/ 792088 h 8383343"/>
                      <a:gd name="connsiteX4" fmla="*/ 396044 w 792088"/>
                      <a:gd name="connsiteY4" fmla="*/ 8383343 h 8383343"/>
                      <a:gd name="connsiteX5" fmla="*/ 2538 w 792088"/>
                      <a:gd name="connsiteY5" fmla="*/ 8371620 h 8383343"/>
                      <a:gd name="connsiteX0" fmla="*/ 2538 w 792088"/>
                      <a:gd name="connsiteY0" fmla="*/ 8371620 h 8371620"/>
                      <a:gd name="connsiteX1" fmla="*/ 0 w 792088"/>
                      <a:gd name="connsiteY1" fmla="*/ 0 h 8371620"/>
                      <a:gd name="connsiteX2" fmla="*/ 792088 w 792088"/>
                      <a:gd name="connsiteY2" fmla="*/ 792088 h 8371620"/>
                      <a:gd name="connsiteX3" fmla="*/ 396044 w 792088"/>
                      <a:gd name="connsiteY3" fmla="*/ 792088 h 8371620"/>
                      <a:gd name="connsiteX4" fmla="*/ 373842 w 792088"/>
                      <a:gd name="connsiteY4" fmla="*/ 8359897 h 8371620"/>
                      <a:gd name="connsiteX5" fmla="*/ 2538 w 792088"/>
                      <a:gd name="connsiteY5" fmla="*/ 8371620 h 8371620"/>
                      <a:gd name="connsiteX0" fmla="*/ 2538 w 792088"/>
                      <a:gd name="connsiteY0" fmla="*/ 8371620 h 8371620"/>
                      <a:gd name="connsiteX1" fmla="*/ 0 w 792088"/>
                      <a:gd name="connsiteY1" fmla="*/ 0 h 8371620"/>
                      <a:gd name="connsiteX2" fmla="*/ 792088 w 792088"/>
                      <a:gd name="connsiteY2" fmla="*/ 792088 h 8371620"/>
                      <a:gd name="connsiteX3" fmla="*/ 396044 w 792088"/>
                      <a:gd name="connsiteY3" fmla="*/ 792088 h 8371620"/>
                      <a:gd name="connsiteX4" fmla="*/ 418246 w 792088"/>
                      <a:gd name="connsiteY4" fmla="*/ 8359897 h 8371620"/>
                      <a:gd name="connsiteX5" fmla="*/ 2538 w 792088"/>
                      <a:gd name="connsiteY5" fmla="*/ 8371620 h 8371620"/>
                      <a:gd name="connsiteX0" fmla="*/ 2538 w 792088"/>
                      <a:gd name="connsiteY0" fmla="*/ 8371620 h 8371620"/>
                      <a:gd name="connsiteX1" fmla="*/ 0 w 792088"/>
                      <a:gd name="connsiteY1" fmla="*/ 0 h 8371620"/>
                      <a:gd name="connsiteX2" fmla="*/ 792088 w 792088"/>
                      <a:gd name="connsiteY2" fmla="*/ 792088 h 8371620"/>
                      <a:gd name="connsiteX3" fmla="*/ 396044 w 792088"/>
                      <a:gd name="connsiteY3" fmla="*/ 792088 h 8371620"/>
                      <a:gd name="connsiteX4" fmla="*/ 397255 w 792088"/>
                      <a:gd name="connsiteY4" fmla="*/ 8354355 h 8371620"/>
                      <a:gd name="connsiteX5" fmla="*/ 2538 w 792088"/>
                      <a:gd name="connsiteY5" fmla="*/ 8371620 h 8371620"/>
                      <a:gd name="connsiteX0" fmla="*/ 2538 w 792088"/>
                      <a:gd name="connsiteY0" fmla="*/ 8354995 h 8354995"/>
                      <a:gd name="connsiteX1" fmla="*/ 0 w 792088"/>
                      <a:gd name="connsiteY1" fmla="*/ 0 h 8354995"/>
                      <a:gd name="connsiteX2" fmla="*/ 792088 w 792088"/>
                      <a:gd name="connsiteY2" fmla="*/ 792088 h 8354995"/>
                      <a:gd name="connsiteX3" fmla="*/ 396044 w 792088"/>
                      <a:gd name="connsiteY3" fmla="*/ 792088 h 8354995"/>
                      <a:gd name="connsiteX4" fmla="*/ 397255 w 792088"/>
                      <a:gd name="connsiteY4" fmla="*/ 8354355 h 8354995"/>
                      <a:gd name="connsiteX5" fmla="*/ 2538 w 792088"/>
                      <a:gd name="connsiteY5" fmla="*/ 8354995 h 8354995"/>
                      <a:gd name="connsiteX0" fmla="*/ 2538 w 792088"/>
                      <a:gd name="connsiteY0" fmla="*/ 8354995 h 8354995"/>
                      <a:gd name="connsiteX1" fmla="*/ 0 w 792088"/>
                      <a:gd name="connsiteY1" fmla="*/ 0 h 8354995"/>
                      <a:gd name="connsiteX2" fmla="*/ 792088 w 792088"/>
                      <a:gd name="connsiteY2" fmla="*/ 792088 h 8354995"/>
                      <a:gd name="connsiteX3" fmla="*/ 396044 w 792088"/>
                      <a:gd name="connsiteY3" fmla="*/ 792088 h 8354995"/>
                      <a:gd name="connsiteX4" fmla="*/ 388235 w 792088"/>
                      <a:gd name="connsiteY4" fmla="*/ 8020980 h 8354995"/>
                      <a:gd name="connsiteX5" fmla="*/ 2538 w 792088"/>
                      <a:gd name="connsiteY5" fmla="*/ 8354995 h 8354995"/>
                      <a:gd name="connsiteX0" fmla="*/ 11557 w 792088"/>
                      <a:gd name="connsiteY0" fmla="*/ 8021620 h 8021620"/>
                      <a:gd name="connsiteX1" fmla="*/ 0 w 792088"/>
                      <a:gd name="connsiteY1" fmla="*/ 0 h 8021620"/>
                      <a:gd name="connsiteX2" fmla="*/ 792088 w 792088"/>
                      <a:gd name="connsiteY2" fmla="*/ 792088 h 8021620"/>
                      <a:gd name="connsiteX3" fmla="*/ 396044 w 792088"/>
                      <a:gd name="connsiteY3" fmla="*/ 792088 h 8021620"/>
                      <a:gd name="connsiteX4" fmla="*/ 388235 w 792088"/>
                      <a:gd name="connsiteY4" fmla="*/ 8020980 h 8021620"/>
                      <a:gd name="connsiteX5" fmla="*/ 11557 w 792088"/>
                      <a:gd name="connsiteY5" fmla="*/ 8021620 h 8021620"/>
                      <a:gd name="connsiteX0" fmla="*/ 2538 w 792088"/>
                      <a:gd name="connsiteY0" fmla="*/ 8050195 h 8050195"/>
                      <a:gd name="connsiteX1" fmla="*/ 0 w 792088"/>
                      <a:gd name="connsiteY1" fmla="*/ 0 h 8050195"/>
                      <a:gd name="connsiteX2" fmla="*/ 792088 w 792088"/>
                      <a:gd name="connsiteY2" fmla="*/ 792088 h 8050195"/>
                      <a:gd name="connsiteX3" fmla="*/ 396044 w 792088"/>
                      <a:gd name="connsiteY3" fmla="*/ 792088 h 8050195"/>
                      <a:gd name="connsiteX4" fmla="*/ 388235 w 792088"/>
                      <a:gd name="connsiteY4" fmla="*/ 8020980 h 8050195"/>
                      <a:gd name="connsiteX5" fmla="*/ 2538 w 792088"/>
                      <a:gd name="connsiteY5" fmla="*/ 8050195 h 8050195"/>
                      <a:gd name="connsiteX0" fmla="*/ 2537 w 792088"/>
                      <a:gd name="connsiteY0" fmla="*/ 8021620 h 8021620"/>
                      <a:gd name="connsiteX1" fmla="*/ 0 w 792088"/>
                      <a:gd name="connsiteY1" fmla="*/ 0 h 8021620"/>
                      <a:gd name="connsiteX2" fmla="*/ 792088 w 792088"/>
                      <a:gd name="connsiteY2" fmla="*/ 792088 h 8021620"/>
                      <a:gd name="connsiteX3" fmla="*/ 396044 w 792088"/>
                      <a:gd name="connsiteY3" fmla="*/ 792088 h 8021620"/>
                      <a:gd name="connsiteX4" fmla="*/ 388235 w 792088"/>
                      <a:gd name="connsiteY4" fmla="*/ 8020980 h 8021620"/>
                      <a:gd name="connsiteX5" fmla="*/ 2537 w 792088"/>
                      <a:gd name="connsiteY5" fmla="*/ 8021620 h 8021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2088" h="8021620">
                        <a:moveTo>
                          <a:pt x="2537" y="8021620"/>
                        </a:moveTo>
                        <a:cubicBezTo>
                          <a:pt x="1690" y="6481542"/>
                          <a:pt x="847" y="1540078"/>
                          <a:pt x="0" y="0"/>
                        </a:cubicBezTo>
                        <a:lnTo>
                          <a:pt x="792088" y="792088"/>
                        </a:lnTo>
                        <a:lnTo>
                          <a:pt x="396044" y="792088"/>
                        </a:lnTo>
                        <a:cubicBezTo>
                          <a:pt x="388643" y="3302968"/>
                          <a:pt x="395636" y="5510100"/>
                          <a:pt x="388235" y="8020980"/>
                        </a:cubicBezTo>
                        <a:lnTo>
                          <a:pt x="2537" y="8021620"/>
                        </a:ln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87"/>
                    <a:endParaRPr lang="zh-CN" altLang="en-US" sz="1350">
                      <a:solidFill>
                        <a:srgbClr val="0070C0"/>
                      </a:solidFill>
                    </a:endParaRPr>
                  </a:p>
                </p:txBody>
              </p:sp>
              <p:sp>
                <p:nvSpPr>
                  <p:cNvPr id="301" name="TextBox 300"/>
                  <p:cNvSpPr txBox="1"/>
                  <p:nvPr/>
                </p:nvSpPr>
                <p:spPr>
                  <a:xfrm>
                    <a:off x="1822763" y="5779858"/>
                    <a:ext cx="7735731" cy="273295"/>
                  </a:xfrm>
                  <a:prstGeom prst="rect">
                    <a:avLst/>
                  </a:prstGeom>
                </p:spPr>
                <p:txBody>
                  <a:bodyPr vert="horz" wrap="square" lIns="97967" tIns="48983" rIns="97967" bIns="48983" rtlCol="0" anchor="ctr" anchorCtr="0">
                    <a:noAutofit/>
                  </a:bodyPr>
                  <a:lstStyle/>
                  <a:p>
                    <a:pPr defTabSz="306146">
                      <a:spcBef>
                        <a:spcPct val="20000"/>
                      </a:spcBef>
                    </a:pPr>
                    <a:r>
                      <a:rPr lang="zh-CN" altLang="en-US" sz="1350" dirty="0">
                        <a:solidFill>
                          <a:prstClr val="white"/>
                        </a:solidFill>
                        <a:latin typeface="微软雅黑" pitchFamily="34" charset="-122"/>
                        <a:ea typeface="微软雅黑" pitchFamily="34" charset="-122"/>
                        <a:cs typeface="Arial Bold"/>
                      </a:rPr>
                      <a:t>复杂性： 多样性</a:t>
                    </a:r>
                    <a:r>
                      <a:rPr lang="en-US" altLang="zh-CN" sz="1350" dirty="0">
                        <a:solidFill>
                          <a:prstClr val="white"/>
                        </a:solidFill>
                        <a:latin typeface="微软雅黑" pitchFamily="34" charset="-122"/>
                        <a:ea typeface="微软雅黑" pitchFamily="34" charset="-122"/>
                        <a:cs typeface="Arial Bold"/>
                      </a:rPr>
                      <a:t>,</a:t>
                    </a:r>
                    <a:r>
                      <a:rPr lang="zh-CN" altLang="en-US" sz="1350" dirty="0">
                        <a:solidFill>
                          <a:prstClr val="white"/>
                        </a:solidFill>
                        <a:latin typeface="微软雅黑" pitchFamily="34" charset="-122"/>
                        <a:ea typeface="微软雅黑" pitchFamily="34" charset="-122"/>
                        <a:cs typeface="Arial Bold"/>
                      </a:rPr>
                      <a:t>变化和速度 </a:t>
                    </a:r>
                    <a:r>
                      <a:rPr lang="en-US" sz="1350" dirty="0">
                        <a:solidFill>
                          <a:prstClr val="white"/>
                        </a:solidFill>
                        <a:latin typeface="Segoe UI Light" pitchFamily="34" charset="0"/>
                        <a:cs typeface="Arial Bold"/>
                      </a:rPr>
                      <a:t> </a:t>
                    </a:r>
                    <a:r>
                      <a:rPr lang="en-US" sz="1350" b="1" dirty="0">
                        <a:solidFill>
                          <a:srgbClr val="FFC000"/>
                        </a:solidFill>
                        <a:latin typeface="Segoe UI Light" pitchFamily="34" charset="0"/>
                        <a:cs typeface="Arial Bold"/>
                      </a:rPr>
                      <a:t>Variety, variability &amp; Velocity</a:t>
                    </a:r>
                  </a:p>
                </p:txBody>
              </p:sp>
            </p:grpSp>
            <p:grpSp>
              <p:nvGrpSpPr>
                <p:cNvPr id="296" name="组合 5"/>
                <p:cNvGrpSpPr/>
                <p:nvPr/>
              </p:nvGrpSpPr>
              <p:grpSpPr>
                <a:xfrm>
                  <a:off x="1403360" y="1395134"/>
                  <a:ext cx="792088" cy="4733532"/>
                  <a:chOff x="1403360" y="1395134"/>
                  <a:chExt cx="792088" cy="4733532"/>
                </a:xfrm>
              </p:grpSpPr>
              <p:sp>
                <p:nvSpPr>
                  <p:cNvPr id="297" name="上箭头 2"/>
                  <p:cNvSpPr/>
                  <p:nvPr/>
                </p:nvSpPr>
                <p:spPr>
                  <a:xfrm>
                    <a:off x="1403360" y="1395134"/>
                    <a:ext cx="792088" cy="4733532"/>
                  </a:xfrm>
                  <a:custGeom>
                    <a:avLst/>
                    <a:gdLst>
                      <a:gd name="connsiteX0" fmla="*/ 0 w 1584176"/>
                      <a:gd name="connsiteY0" fmla="*/ 792088 h 4608512"/>
                      <a:gd name="connsiteX1" fmla="*/ 792088 w 1584176"/>
                      <a:gd name="connsiteY1" fmla="*/ 0 h 4608512"/>
                      <a:gd name="connsiteX2" fmla="*/ 1584176 w 1584176"/>
                      <a:gd name="connsiteY2" fmla="*/ 792088 h 4608512"/>
                      <a:gd name="connsiteX3" fmla="*/ 1188132 w 1584176"/>
                      <a:gd name="connsiteY3" fmla="*/ 792088 h 4608512"/>
                      <a:gd name="connsiteX4" fmla="*/ 1188132 w 1584176"/>
                      <a:gd name="connsiteY4" fmla="*/ 4608512 h 4608512"/>
                      <a:gd name="connsiteX5" fmla="*/ 396044 w 1584176"/>
                      <a:gd name="connsiteY5" fmla="*/ 4608512 h 4608512"/>
                      <a:gd name="connsiteX6" fmla="*/ 396044 w 1584176"/>
                      <a:gd name="connsiteY6" fmla="*/ 792088 h 4608512"/>
                      <a:gd name="connsiteX7" fmla="*/ 0 w 1584176"/>
                      <a:gd name="connsiteY7" fmla="*/ 792088 h 4608512"/>
                      <a:gd name="connsiteX0" fmla="*/ 389402 w 1188132"/>
                      <a:gd name="connsiteY0" fmla="*/ 627965 h 4608512"/>
                      <a:gd name="connsiteX1" fmla="*/ 396044 w 1188132"/>
                      <a:gd name="connsiteY1" fmla="*/ 0 h 4608512"/>
                      <a:gd name="connsiteX2" fmla="*/ 1188132 w 1188132"/>
                      <a:gd name="connsiteY2" fmla="*/ 792088 h 4608512"/>
                      <a:gd name="connsiteX3" fmla="*/ 792088 w 1188132"/>
                      <a:gd name="connsiteY3" fmla="*/ 792088 h 4608512"/>
                      <a:gd name="connsiteX4" fmla="*/ 792088 w 1188132"/>
                      <a:gd name="connsiteY4" fmla="*/ 4608512 h 4608512"/>
                      <a:gd name="connsiteX5" fmla="*/ 0 w 1188132"/>
                      <a:gd name="connsiteY5" fmla="*/ 4608512 h 4608512"/>
                      <a:gd name="connsiteX6" fmla="*/ 0 w 1188132"/>
                      <a:gd name="connsiteY6" fmla="*/ 792088 h 4608512"/>
                      <a:gd name="connsiteX7" fmla="*/ 389402 w 1188132"/>
                      <a:gd name="connsiteY7" fmla="*/ 627965 h 4608512"/>
                      <a:gd name="connsiteX0" fmla="*/ 389402 w 1188132"/>
                      <a:gd name="connsiteY0" fmla="*/ 627965 h 4608512"/>
                      <a:gd name="connsiteX1" fmla="*/ 396044 w 1188132"/>
                      <a:gd name="connsiteY1" fmla="*/ 0 h 4608512"/>
                      <a:gd name="connsiteX2" fmla="*/ 1188132 w 1188132"/>
                      <a:gd name="connsiteY2" fmla="*/ 792088 h 4608512"/>
                      <a:gd name="connsiteX3" fmla="*/ 792088 w 1188132"/>
                      <a:gd name="connsiteY3" fmla="*/ 792088 h 4608512"/>
                      <a:gd name="connsiteX4" fmla="*/ 792088 w 1188132"/>
                      <a:gd name="connsiteY4" fmla="*/ 4608512 h 4608512"/>
                      <a:gd name="connsiteX5" fmla="*/ 0 w 1188132"/>
                      <a:gd name="connsiteY5" fmla="*/ 4608512 h 4608512"/>
                      <a:gd name="connsiteX6" fmla="*/ 389402 w 1188132"/>
                      <a:gd name="connsiteY6" fmla="*/ 627965 h 4608512"/>
                      <a:gd name="connsiteX0" fmla="*/ 0 w 1188132"/>
                      <a:gd name="connsiteY0" fmla="*/ 4608512 h 4608512"/>
                      <a:gd name="connsiteX1" fmla="*/ 396044 w 1188132"/>
                      <a:gd name="connsiteY1" fmla="*/ 0 h 4608512"/>
                      <a:gd name="connsiteX2" fmla="*/ 1188132 w 1188132"/>
                      <a:gd name="connsiteY2" fmla="*/ 792088 h 4608512"/>
                      <a:gd name="connsiteX3" fmla="*/ 792088 w 1188132"/>
                      <a:gd name="connsiteY3" fmla="*/ 792088 h 4608512"/>
                      <a:gd name="connsiteX4" fmla="*/ 792088 w 1188132"/>
                      <a:gd name="connsiteY4" fmla="*/ 4608512 h 4608512"/>
                      <a:gd name="connsiteX5" fmla="*/ 0 w 1188132"/>
                      <a:gd name="connsiteY5" fmla="*/ 4608512 h 4608512"/>
                      <a:gd name="connsiteX0" fmla="*/ 2540 w 792088"/>
                      <a:gd name="connsiteY0" fmla="*/ 4620235 h 4620235"/>
                      <a:gd name="connsiteX1" fmla="*/ 0 w 792088"/>
                      <a:gd name="connsiteY1" fmla="*/ 0 h 4620235"/>
                      <a:gd name="connsiteX2" fmla="*/ 792088 w 792088"/>
                      <a:gd name="connsiteY2" fmla="*/ 792088 h 4620235"/>
                      <a:gd name="connsiteX3" fmla="*/ 396044 w 792088"/>
                      <a:gd name="connsiteY3" fmla="*/ 792088 h 4620235"/>
                      <a:gd name="connsiteX4" fmla="*/ 396044 w 792088"/>
                      <a:gd name="connsiteY4" fmla="*/ 4608512 h 4620235"/>
                      <a:gd name="connsiteX5" fmla="*/ 2540 w 792088"/>
                      <a:gd name="connsiteY5" fmla="*/ 4620235 h 4620235"/>
                      <a:gd name="connsiteX0" fmla="*/ 2540 w 792088"/>
                      <a:gd name="connsiteY0" fmla="*/ 4585066 h 4608512"/>
                      <a:gd name="connsiteX1" fmla="*/ 0 w 792088"/>
                      <a:gd name="connsiteY1" fmla="*/ 0 h 4608512"/>
                      <a:gd name="connsiteX2" fmla="*/ 792088 w 792088"/>
                      <a:gd name="connsiteY2" fmla="*/ 792088 h 4608512"/>
                      <a:gd name="connsiteX3" fmla="*/ 396044 w 792088"/>
                      <a:gd name="connsiteY3" fmla="*/ 792088 h 4608512"/>
                      <a:gd name="connsiteX4" fmla="*/ 396044 w 792088"/>
                      <a:gd name="connsiteY4" fmla="*/ 4608512 h 4608512"/>
                      <a:gd name="connsiteX5" fmla="*/ 2540 w 792088"/>
                      <a:gd name="connsiteY5" fmla="*/ 4585066 h 4608512"/>
                      <a:gd name="connsiteX0" fmla="*/ 2540 w 792088"/>
                      <a:gd name="connsiteY0" fmla="*/ 4608512 h 4608512"/>
                      <a:gd name="connsiteX1" fmla="*/ 0 w 792088"/>
                      <a:gd name="connsiteY1" fmla="*/ 0 h 4608512"/>
                      <a:gd name="connsiteX2" fmla="*/ 792088 w 792088"/>
                      <a:gd name="connsiteY2" fmla="*/ 792088 h 4608512"/>
                      <a:gd name="connsiteX3" fmla="*/ 396044 w 792088"/>
                      <a:gd name="connsiteY3" fmla="*/ 792088 h 4608512"/>
                      <a:gd name="connsiteX4" fmla="*/ 396044 w 792088"/>
                      <a:gd name="connsiteY4" fmla="*/ 4608512 h 4608512"/>
                      <a:gd name="connsiteX5" fmla="*/ 2540 w 792088"/>
                      <a:gd name="connsiteY5" fmla="*/ 4608512 h 4608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2088" h="4608512">
                        <a:moveTo>
                          <a:pt x="2540" y="4608512"/>
                        </a:moveTo>
                        <a:cubicBezTo>
                          <a:pt x="1693" y="3068434"/>
                          <a:pt x="847" y="1540078"/>
                          <a:pt x="0" y="0"/>
                        </a:cubicBezTo>
                        <a:lnTo>
                          <a:pt x="792088" y="792088"/>
                        </a:lnTo>
                        <a:lnTo>
                          <a:pt x="396044" y="792088"/>
                        </a:lnTo>
                        <a:lnTo>
                          <a:pt x="396044" y="4608512"/>
                        </a:lnTo>
                        <a:lnTo>
                          <a:pt x="2540" y="4608512"/>
                        </a:ln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87"/>
                    <a:endParaRPr lang="zh-CN" altLang="en-US" sz="1350">
                      <a:solidFill>
                        <a:srgbClr val="0070C0"/>
                      </a:solidFill>
                    </a:endParaRPr>
                  </a:p>
                </p:txBody>
              </p:sp>
              <p:sp>
                <p:nvSpPr>
                  <p:cNvPr id="298" name="TextBox 297"/>
                  <p:cNvSpPr txBox="1"/>
                  <p:nvPr/>
                </p:nvSpPr>
                <p:spPr>
                  <a:xfrm rot="16200000">
                    <a:off x="1083109" y="3277729"/>
                    <a:ext cx="1045321" cy="286865"/>
                  </a:xfrm>
                  <a:prstGeom prst="rect">
                    <a:avLst/>
                  </a:prstGeom>
                </p:spPr>
                <p:txBody>
                  <a:bodyPr vert="horz" wrap="square" lIns="97967" tIns="48983" rIns="97967" bIns="48983" rtlCol="0" anchor="ctr" anchorCtr="0">
                    <a:noAutofit/>
                  </a:bodyPr>
                  <a:lstStyle/>
                  <a:p>
                    <a:pPr defTabSz="306146">
                      <a:spcBef>
                        <a:spcPct val="20000"/>
                      </a:spcBef>
                    </a:pPr>
                    <a:r>
                      <a:rPr lang="en-US" sz="1350" b="1" dirty="0">
                        <a:solidFill>
                          <a:srgbClr val="FFC000"/>
                        </a:solidFill>
                        <a:latin typeface="Segoe UI Light" pitchFamily="34" charset="0"/>
                        <a:cs typeface="Arial Bold"/>
                      </a:rPr>
                      <a:t>Volume</a:t>
                    </a:r>
                  </a:p>
                </p:txBody>
              </p:sp>
              <p:sp>
                <p:nvSpPr>
                  <p:cNvPr id="299" name="矩形 4"/>
                  <p:cNvSpPr/>
                  <p:nvPr/>
                </p:nvSpPr>
                <p:spPr>
                  <a:xfrm rot="16200000">
                    <a:off x="1237805" y="4025769"/>
                    <a:ext cx="807363" cy="344122"/>
                  </a:xfrm>
                  <a:prstGeom prst="rect">
                    <a:avLst/>
                  </a:prstGeom>
                </p:spPr>
                <p:txBody>
                  <a:bodyPr wrap="none">
                    <a:spAutoFit/>
                  </a:bodyPr>
                  <a:lstStyle/>
                  <a:p>
                    <a:pPr defTabSz="1218987"/>
                    <a:r>
                      <a:rPr lang="zh-CN" altLang="en-US" sz="1350" dirty="0">
                        <a:solidFill>
                          <a:prstClr val="white"/>
                        </a:solidFill>
                        <a:latin typeface="微软雅黑" pitchFamily="34" charset="-122"/>
                        <a:ea typeface="微软雅黑" pitchFamily="34" charset="-122"/>
                        <a:cs typeface="Arial Bold"/>
                      </a:rPr>
                      <a:t>数据量</a:t>
                    </a:r>
                    <a:endParaRPr lang="zh-CN" altLang="en-US" sz="1350" dirty="0">
                      <a:solidFill>
                        <a:prstClr val="white"/>
                      </a:solidFill>
                      <a:latin typeface="微软雅黑" pitchFamily="34" charset="-122"/>
                      <a:ea typeface="微软雅黑" pitchFamily="34" charset="-122"/>
                    </a:endParaRPr>
                  </a:p>
                </p:txBody>
              </p:sp>
            </p:grpSp>
          </p:grpSp>
        </p:grpSp>
        <p:sp>
          <p:nvSpPr>
            <p:cNvPr id="283" name="TextBox 282"/>
            <p:cNvSpPr txBox="1"/>
            <p:nvPr/>
          </p:nvSpPr>
          <p:spPr>
            <a:xfrm>
              <a:off x="3678664" y="132192"/>
              <a:ext cx="3323606" cy="1015663"/>
            </a:xfrm>
            <a:prstGeom prst="rect">
              <a:avLst/>
            </a:prstGeom>
            <a:solidFill>
              <a:schemeClr val="accent5">
                <a:lumMod val="75000"/>
              </a:schemeClr>
            </a:solidFill>
          </p:spPr>
          <p:txBody>
            <a:bodyPr wrap="square" rtlCol="0">
              <a:spAutoFit/>
            </a:bodyPr>
            <a:lstStyle/>
            <a:p>
              <a:pPr defTabSz="1218987"/>
              <a:r>
                <a:rPr lang="zh-CN" altLang="en-US" sz="1400" b="1" dirty="0">
                  <a:solidFill>
                    <a:srgbClr val="FFFFFF"/>
                  </a:solidFill>
                  <a:latin typeface="Microsoft YaHei" panose="020B0503020204020204" pitchFamily="34" charset="-122"/>
                  <a:ea typeface="Microsoft YaHei" panose="020B0503020204020204" pitchFamily="34" charset="-122"/>
                </a:rPr>
                <a:t>大数据是具备高效益地分析大型的数据集和数据集之间相关性、提升行业决策和执行能力（如，发现商务趋势，审核科研质量，防御疾病，疏通交通、治理环境、打击犯罪行为等）的软硬件基础设施和应用技术的总称。</a:t>
              </a:r>
              <a:endParaRPr lang="en-US" sz="1400" b="1" dirty="0">
                <a:solidFill>
                  <a:srgbClr val="FFFFFF"/>
                </a:solidFill>
                <a:latin typeface="Microsoft YaHei" panose="020B0503020204020204" pitchFamily="34" charset="-122"/>
                <a:ea typeface="Microsoft YaHei" panose="020B0503020204020204" pitchFamily="34" charset="-122"/>
              </a:endParaRPr>
            </a:p>
          </p:txBody>
        </p:sp>
        <p:sp>
          <p:nvSpPr>
            <p:cNvPr id="284" name="TextBox 283"/>
            <p:cNvSpPr txBox="1"/>
            <p:nvPr/>
          </p:nvSpPr>
          <p:spPr>
            <a:xfrm>
              <a:off x="2640433" y="4790446"/>
              <a:ext cx="419399" cy="317651"/>
            </a:xfrm>
            <a:prstGeom prst="rect">
              <a:avLst/>
            </a:prstGeom>
            <a:noFill/>
          </p:spPr>
          <p:txBody>
            <a:bodyPr wrap="none" rtlCol="0">
              <a:spAutoFit/>
            </a:bodyPr>
            <a:lstStyle/>
            <a:p>
              <a:pPr algn="r" defTabSz="1218987"/>
              <a:r>
                <a:rPr lang="en-US" altLang="zh-CN" sz="900" dirty="0">
                  <a:solidFill>
                    <a:srgbClr val="292929"/>
                  </a:solidFill>
                </a:rPr>
                <a:t>1980</a:t>
              </a:r>
            </a:p>
            <a:p>
              <a:pPr algn="r" defTabSz="1218987"/>
              <a:r>
                <a:rPr lang="en-US" altLang="zh-CN" sz="900" dirty="0">
                  <a:solidFill>
                    <a:srgbClr val="FF0000">
                      <a:lumMod val="50000"/>
                    </a:srgbClr>
                  </a:solidFill>
                </a:rPr>
                <a:t>19</a:t>
              </a:r>
              <a:r>
                <a:rPr lang="zh-CN" altLang="en-US" sz="900" dirty="0">
                  <a:solidFill>
                    <a:srgbClr val="FF0000">
                      <a:lumMod val="50000"/>
                    </a:srgbClr>
                  </a:solidFill>
                </a:rPr>
                <a:t>万</a:t>
              </a:r>
              <a:r>
                <a:rPr lang="en-US" altLang="zh-CN" sz="900" dirty="0">
                  <a:solidFill>
                    <a:srgbClr val="FF0000">
                      <a:lumMod val="50000"/>
                    </a:srgbClr>
                  </a:solidFill>
                </a:rPr>
                <a:t>$</a:t>
              </a:r>
              <a:endParaRPr lang="en-US" sz="900" dirty="0">
                <a:solidFill>
                  <a:srgbClr val="FF0000">
                    <a:lumMod val="50000"/>
                  </a:srgbClr>
                </a:solidFill>
              </a:endParaRPr>
            </a:p>
          </p:txBody>
        </p:sp>
        <p:sp>
          <p:nvSpPr>
            <p:cNvPr id="285" name="TextBox 284"/>
            <p:cNvSpPr txBox="1"/>
            <p:nvPr/>
          </p:nvSpPr>
          <p:spPr>
            <a:xfrm>
              <a:off x="6606310" y="4786657"/>
              <a:ext cx="395960" cy="317651"/>
            </a:xfrm>
            <a:prstGeom prst="rect">
              <a:avLst/>
            </a:prstGeom>
            <a:noFill/>
          </p:spPr>
          <p:txBody>
            <a:bodyPr wrap="none" rtlCol="0">
              <a:spAutoFit/>
            </a:bodyPr>
            <a:lstStyle/>
            <a:p>
              <a:pPr algn="r" defTabSz="1218987"/>
              <a:r>
                <a:rPr lang="en-US" altLang="zh-CN" sz="900" dirty="0">
                  <a:solidFill>
                    <a:srgbClr val="292929"/>
                  </a:solidFill>
                </a:rPr>
                <a:t>2010</a:t>
              </a:r>
            </a:p>
            <a:p>
              <a:pPr algn="r" defTabSz="1218987"/>
              <a:r>
                <a:rPr lang="en-US" altLang="zh-CN" sz="900" dirty="0">
                  <a:solidFill>
                    <a:srgbClr val="FF0000">
                      <a:lumMod val="50000"/>
                    </a:srgbClr>
                  </a:solidFill>
                </a:rPr>
                <a:t>0.07$</a:t>
              </a:r>
              <a:endParaRPr lang="en-US" sz="900" dirty="0">
                <a:solidFill>
                  <a:srgbClr val="FF0000">
                    <a:lumMod val="50000"/>
                  </a:srgbClr>
                </a:solidFill>
              </a:endParaRPr>
            </a:p>
          </p:txBody>
        </p:sp>
        <p:sp>
          <p:nvSpPr>
            <p:cNvPr id="286" name="TextBox 285"/>
            <p:cNvSpPr txBox="1"/>
            <p:nvPr/>
          </p:nvSpPr>
          <p:spPr>
            <a:xfrm>
              <a:off x="3852241" y="4782163"/>
              <a:ext cx="449729" cy="317651"/>
            </a:xfrm>
            <a:prstGeom prst="rect">
              <a:avLst/>
            </a:prstGeom>
            <a:noFill/>
          </p:spPr>
          <p:txBody>
            <a:bodyPr wrap="none" rtlCol="0">
              <a:spAutoFit/>
            </a:bodyPr>
            <a:lstStyle/>
            <a:p>
              <a:pPr algn="r" defTabSz="1218987"/>
              <a:r>
                <a:rPr lang="en-US" altLang="zh-CN" sz="900" dirty="0">
                  <a:solidFill>
                    <a:srgbClr val="292929"/>
                  </a:solidFill>
                </a:rPr>
                <a:t>1990</a:t>
              </a:r>
            </a:p>
            <a:p>
              <a:pPr algn="r" defTabSz="1218987"/>
              <a:r>
                <a:rPr lang="en-US" altLang="zh-CN" sz="900" dirty="0">
                  <a:solidFill>
                    <a:srgbClr val="FF0000">
                      <a:lumMod val="50000"/>
                    </a:srgbClr>
                  </a:solidFill>
                </a:rPr>
                <a:t>9,000$</a:t>
              </a:r>
              <a:endParaRPr lang="en-US" sz="900" dirty="0">
                <a:solidFill>
                  <a:srgbClr val="FF0000">
                    <a:lumMod val="50000"/>
                  </a:srgbClr>
                </a:solidFill>
              </a:endParaRPr>
            </a:p>
          </p:txBody>
        </p:sp>
        <p:sp>
          <p:nvSpPr>
            <p:cNvPr id="287" name="TextBox 286"/>
            <p:cNvSpPr txBox="1"/>
            <p:nvPr/>
          </p:nvSpPr>
          <p:spPr>
            <a:xfrm>
              <a:off x="5332225" y="4785996"/>
              <a:ext cx="373901" cy="317651"/>
            </a:xfrm>
            <a:prstGeom prst="rect">
              <a:avLst/>
            </a:prstGeom>
            <a:noFill/>
          </p:spPr>
          <p:txBody>
            <a:bodyPr wrap="none" rtlCol="0">
              <a:spAutoFit/>
            </a:bodyPr>
            <a:lstStyle/>
            <a:p>
              <a:pPr algn="r" defTabSz="1218987"/>
              <a:r>
                <a:rPr lang="en-US" altLang="zh-CN" sz="900" dirty="0">
                  <a:solidFill>
                    <a:srgbClr val="292929"/>
                  </a:solidFill>
                </a:rPr>
                <a:t>2000</a:t>
              </a:r>
            </a:p>
            <a:p>
              <a:pPr algn="r" defTabSz="1218987"/>
              <a:r>
                <a:rPr lang="en-US" altLang="zh-CN" sz="900" dirty="0">
                  <a:solidFill>
                    <a:srgbClr val="FF0000">
                      <a:lumMod val="50000"/>
                    </a:srgbClr>
                  </a:solidFill>
                </a:rPr>
                <a:t>15$</a:t>
              </a:r>
              <a:endParaRPr lang="en-US" sz="900" dirty="0">
                <a:solidFill>
                  <a:srgbClr val="FF0000">
                    <a:lumMod val="50000"/>
                  </a:srgbClr>
                </a:solidFill>
              </a:endParaRPr>
            </a:p>
          </p:txBody>
        </p:sp>
        <p:sp>
          <p:nvSpPr>
            <p:cNvPr id="288" name="TextBox 287"/>
            <p:cNvSpPr txBox="1"/>
            <p:nvPr/>
          </p:nvSpPr>
          <p:spPr>
            <a:xfrm>
              <a:off x="1745644" y="4839870"/>
              <a:ext cx="830250" cy="218385"/>
            </a:xfrm>
            <a:prstGeom prst="rect">
              <a:avLst/>
            </a:prstGeom>
            <a:noFill/>
          </p:spPr>
          <p:txBody>
            <a:bodyPr wrap="none" rtlCol="0">
              <a:spAutoFit/>
            </a:bodyPr>
            <a:lstStyle/>
            <a:p>
              <a:pPr defTabSz="1218987"/>
              <a:r>
                <a:rPr lang="zh-CN" altLang="en-US" sz="1050" b="1" dirty="0">
                  <a:solidFill>
                    <a:srgbClr val="292929"/>
                  </a:solidFill>
                </a:rPr>
                <a:t>硬盘价格</a:t>
              </a:r>
              <a:r>
                <a:rPr lang="en-US" altLang="zh-CN" sz="1050" b="1" dirty="0">
                  <a:solidFill>
                    <a:srgbClr val="292929"/>
                  </a:solidFill>
                </a:rPr>
                <a:t>/GB</a:t>
              </a:r>
              <a:endParaRPr lang="en-US" sz="1050" b="1" dirty="0">
                <a:solidFill>
                  <a:srgbClr val="292929"/>
                </a:solidFill>
              </a:endParaRPr>
            </a:p>
          </p:txBody>
        </p:sp>
        <p:sp>
          <p:nvSpPr>
            <p:cNvPr id="289" name="矩形 13"/>
            <p:cNvSpPr/>
            <p:nvPr/>
          </p:nvSpPr>
          <p:spPr>
            <a:xfrm>
              <a:off x="2843806" y="4354167"/>
              <a:ext cx="1563041" cy="430901"/>
            </a:xfrm>
            <a:prstGeom prst="rect">
              <a:avLst/>
            </a:prstGeom>
            <a:solidFill>
              <a:srgbClr val="86BC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68577" tIns="34289" rIns="68577" bIns="34289" numCol="1" rtlCol="0" anchor="t" anchorCtr="0" compatLnSpc="1">
              <a:prstTxWarp prst="textNoShape">
                <a:avLst/>
              </a:prstTxWarp>
            </a:bodyPr>
            <a:lstStyle/>
            <a:p>
              <a:pPr defTabSz="612291">
                <a:defRPr/>
              </a:pPr>
              <a:r>
                <a:rPr lang="en-US" altLang="zh-CN" sz="1650" kern="0" dirty="0">
                  <a:solidFill>
                    <a:prstClr val="white"/>
                  </a:solidFill>
                  <a:latin typeface="Segoe UI Light" pitchFamily="34" charset="0"/>
                  <a:cs typeface="Arial"/>
                </a:rPr>
                <a:t>   ERP / CRM</a:t>
              </a:r>
            </a:p>
          </p:txBody>
        </p:sp>
        <p:sp>
          <p:nvSpPr>
            <p:cNvPr id="290" name="矩形 14"/>
            <p:cNvSpPr/>
            <p:nvPr/>
          </p:nvSpPr>
          <p:spPr>
            <a:xfrm>
              <a:off x="4402837" y="4354167"/>
              <a:ext cx="1200668" cy="432496"/>
            </a:xfrm>
            <a:prstGeom prst="rect">
              <a:avLst/>
            </a:prstGeom>
            <a:solidFill>
              <a:srgbClr val="00A6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68577" tIns="34289" rIns="68577" bIns="34289" numCol="1" rtlCol="0" anchor="t" anchorCtr="0" compatLnSpc="1">
              <a:prstTxWarp prst="textNoShape">
                <a:avLst/>
              </a:prstTxWarp>
            </a:bodyPr>
            <a:lstStyle/>
            <a:p>
              <a:pPr defTabSz="612291">
                <a:defRPr/>
              </a:pPr>
              <a:r>
                <a:rPr lang="en-US" altLang="zh-CN" sz="2400" kern="0" dirty="0">
                  <a:solidFill>
                    <a:prstClr val="white"/>
                  </a:solidFill>
                  <a:latin typeface="Segoe UI Light" pitchFamily="34" charset="0"/>
                  <a:cs typeface="Arial"/>
                </a:rPr>
                <a:t>  WEB 2.0</a:t>
              </a:r>
            </a:p>
          </p:txBody>
        </p:sp>
        <p:sp>
          <p:nvSpPr>
            <p:cNvPr id="291" name="矩形 16"/>
            <p:cNvSpPr/>
            <p:nvPr/>
          </p:nvSpPr>
          <p:spPr>
            <a:xfrm>
              <a:off x="5603505" y="4353948"/>
              <a:ext cx="1400631" cy="428214"/>
            </a:xfrm>
            <a:prstGeom prst="rect">
              <a:avLst/>
            </a:prstGeom>
            <a:solidFill>
              <a:srgbClr val="0071BC"/>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68577" tIns="34289" rIns="68577" bIns="34289" numCol="1" rtlCol="0" anchor="t" anchorCtr="0" compatLnSpc="1">
              <a:prstTxWarp prst="textNoShape">
                <a:avLst/>
              </a:prstTxWarp>
            </a:bodyPr>
            <a:lstStyle/>
            <a:p>
              <a:pPr defTabSz="612291">
                <a:defRPr/>
              </a:pPr>
              <a:r>
                <a:rPr lang="zh-CN" altLang="en-US" sz="1500" b="1" kern="0" dirty="0">
                  <a:solidFill>
                    <a:prstClr val="white"/>
                  </a:solidFill>
                  <a:latin typeface="Segoe UI Light" pitchFamily="34" charset="0"/>
                  <a:cs typeface="Arial"/>
                </a:rPr>
                <a:t>   传感器等设备</a:t>
              </a:r>
              <a:endParaRPr lang="en-US" altLang="zh-CN" sz="1200" b="1" kern="0" dirty="0">
                <a:solidFill>
                  <a:prstClr val="white"/>
                </a:solidFill>
                <a:latin typeface="Segoe UI Light" pitchFamily="34" charset="0"/>
                <a:cs typeface="Arial"/>
              </a:endParaRPr>
            </a:p>
          </p:txBody>
        </p:sp>
      </p:grpSp>
      <p:sp>
        <p:nvSpPr>
          <p:cNvPr id="57" name="标题 1"/>
          <p:cNvSpPr txBox="1">
            <a:spLocks/>
          </p:cNvSpPr>
          <p:nvPr/>
        </p:nvSpPr>
        <p:spPr>
          <a:xfrm>
            <a:off x="344550" y="275942"/>
            <a:ext cx="8122047" cy="760022"/>
          </a:xfrm>
          <a:prstGeom prst="rect">
            <a:avLst/>
          </a:prstGeom>
        </p:spPr>
        <p:txBody>
          <a:bodyPr vert="horz" wrap="square" lIns="0" tIns="0" rIns="0" bIns="0" rtlCol="0" anchor="t">
            <a:normAutofit/>
          </a:bodyPr>
          <a:lstStyle>
            <a:lvl1pPr defTabSz="914363">
              <a:lnSpc>
                <a:spcPct val="90000"/>
              </a:lnSpc>
              <a:spcBef>
                <a:spcPct val="0"/>
              </a:spcBef>
              <a:buNone/>
              <a:defRPr lang="en-US" sz="4532" b="0" cap="all" spc="-135" baseline="0">
                <a:ln w="3175">
                  <a:noFill/>
                </a:ln>
                <a:gradFill flip="none" rotWithShape="1">
                  <a:gsLst>
                    <a:gs pos="0">
                      <a:srgbClr val="595959"/>
                    </a:gs>
                    <a:gs pos="86000">
                      <a:srgbClr val="595959"/>
                    </a:gs>
                  </a:gsLst>
                  <a:lin ang="5400000" scaled="0"/>
                  <a:tileRect/>
                </a:gradFill>
                <a:effectLst/>
                <a:latin typeface="Segoe UI Light" pitchFamily="34" charset="0"/>
                <a:ea typeface="Segoe UI" pitchFamily="34" charset="0"/>
                <a:cs typeface="Segoe UI" pitchFamily="34" charset="0"/>
              </a:defRPr>
            </a:lvl1pPr>
          </a:lstStyle>
          <a:p>
            <a:r>
              <a:rPr lang="zh-CN" altLang="en-US" dirty="0"/>
              <a:t>什么是大数据？</a:t>
            </a:r>
            <a:endParaRPr altLang="zh-CN" dirty="0">
              <a:solidFill>
                <a:srgbClr val="FF0000"/>
              </a:solidFill>
            </a:endParaRPr>
          </a:p>
        </p:txBody>
      </p:sp>
      <p:sp>
        <p:nvSpPr>
          <p:cNvPr id="2" name="Rectangle 1"/>
          <p:cNvSpPr/>
          <p:nvPr/>
        </p:nvSpPr>
        <p:spPr>
          <a:xfrm>
            <a:off x="625833" y="2452697"/>
            <a:ext cx="1947393" cy="2062103"/>
          </a:xfrm>
          <a:prstGeom prst="rect">
            <a:avLst/>
          </a:prstGeom>
        </p:spPr>
        <p:txBody>
          <a:bodyPr wrap="none">
            <a:spAutoFit/>
          </a:bodyPr>
          <a:lstStyle/>
          <a:p>
            <a:pPr defTabSz="1218987"/>
            <a:r>
              <a:rPr lang="en-US" altLang="zh-CN" sz="3200" dirty="0">
                <a:solidFill>
                  <a:srgbClr val="FF0000"/>
                </a:solidFill>
              </a:rPr>
              <a:t>V</a:t>
            </a:r>
            <a:r>
              <a:rPr lang="en-US" altLang="zh-CN" sz="3200" dirty="0">
                <a:solidFill>
                  <a:srgbClr val="292929"/>
                </a:solidFill>
              </a:rPr>
              <a:t>olume</a:t>
            </a:r>
          </a:p>
          <a:p>
            <a:pPr defTabSz="1218987"/>
            <a:r>
              <a:rPr lang="en-US" altLang="zh-CN" sz="3200" dirty="0">
                <a:solidFill>
                  <a:srgbClr val="FF0000"/>
                </a:solidFill>
              </a:rPr>
              <a:t>V</a:t>
            </a:r>
            <a:r>
              <a:rPr lang="en-US" altLang="zh-CN" sz="3200" dirty="0">
                <a:solidFill>
                  <a:srgbClr val="292929"/>
                </a:solidFill>
              </a:rPr>
              <a:t>ariety</a:t>
            </a:r>
          </a:p>
          <a:p>
            <a:pPr defTabSz="1218987"/>
            <a:r>
              <a:rPr lang="en-US" altLang="zh-CN" sz="3200" dirty="0">
                <a:solidFill>
                  <a:srgbClr val="FF0000"/>
                </a:solidFill>
              </a:rPr>
              <a:t>V</a:t>
            </a:r>
            <a:r>
              <a:rPr lang="en-US" altLang="zh-CN" sz="3200" dirty="0">
                <a:solidFill>
                  <a:srgbClr val="292929"/>
                </a:solidFill>
              </a:rPr>
              <a:t>ariability</a:t>
            </a:r>
          </a:p>
          <a:p>
            <a:pPr defTabSz="1218987"/>
            <a:r>
              <a:rPr lang="en-US" altLang="zh-CN" sz="3200" dirty="0">
                <a:solidFill>
                  <a:srgbClr val="FF0000"/>
                </a:solidFill>
              </a:rPr>
              <a:t>V</a:t>
            </a:r>
            <a:r>
              <a:rPr lang="en-US" altLang="zh-CN" sz="3200" dirty="0">
                <a:solidFill>
                  <a:srgbClr val="292929"/>
                </a:solidFill>
              </a:rPr>
              <a:t>elocity</a:t>
            </a:r>
          </a:p>
        </p:txBody>
      </p:sp>
    </p:spTree>
    <p:extLst>
      <p:ext uri="{BB962C8B-B14F-4D97-AF65-F5344CB8AC3E}">
        <p14:creationId xmlns:p14="http://schemas.microsoft.com/office/powerpoint/2010/main" val="48865892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zh-CN" altLang="en-US" dirty="0" smtClean="0"/>
              <a:t>大数据分析，有多种选择</a:t>
            </a:r>
            <a:endParaRPr lang="en-US" dirty="0"/>
          </a:p>
        </p:txBody>
      </p:sp>
      <p:sp>
        <p:nvSpPr>
          <p:cNvPr id="6" name="Rectangle 5"/>
          <p:cNvSpPr/>
          <p:nvPr/>
        </p:nvSpPr>
        <p:spPr bwMode="auto">
          <a:xfrm>
            <a:off x="362208" y="3123793"/>
            <a:ext cx="2781552" cy="912034"/>
          </a:xfrm>
          <a:prstGeom prst="rect">
            <a:avLst/>
          </a:prstGeom>
          <a:solidFill>
            <a:srgbClr val="00AEE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182854" tIns="91427" rIns="91423" bIns="182854" numCol="1" rtlCol="0" anchor="b" anchorCtr="0" compatLnSpc="1">
            <a:prstTxWarp prst="textNoShape">
              <a:avLst/>
            </a:prstTxWarp>
          </a:bodyPr>
          <a:lstStyle/>
          <a:p>
            <a:pPr algn="r" defTabSz="913924" fontAlgn="base">
              <a:spcBef>
                <a:spcPct val="0"/>
              </a:spcBef>
              <a:spcAft>
                <a:spcPct val="0"/>
              </a:spcAft>
            </a:pPr>
            <a:r>
              <a:rPr lang="en-US" sz="2400" dirty="0" smtClean="0">
                <a:gradFill>
                  <a:gsLst>
                    <a:gs pos="0">
                      <a:srgbClr val="FFFFFF"/>
                    </a:gs>
                    <a:gs pos="100000">
                      <a:srgbClr val="FFFFFF"/>
                    </a:gs>
                  </a:gsLst>
                  <a:lin ang="5400000" scaled="0"/>
                </a:gradFill>
              </a:rPr>
              <a:t>Azure Tables</a:t>
            </a:r>
            <a:endParaRPr lang="en-US" sz="2400" dirty="0">
              <a:gradFill>
                <a:gsLst>
                  <a:gs pos="0">
                    <a:srgbClr val="FFFFFF"/>
                  </a:gs>
                  <a:gs pos="100000">
                    <a:srgbClr val="FFFFFF"/>
                  </a:gs>
                </a:gsLst>
                <a:lin ang="5400000" scaled="0"/>
              </a:gradFill>
            </a:endParaRPr>
          </a:p>
        </p:txBody>
      </p:sp>
      <p:pic>
        <p:nvPicPr>
          <p:cNvPr id="7" name="Picture 2" descr="C:\Users\Jonahs\Dropbox\Projects SCOTT\MEET Windows Azure\source\Background\tile-icon-storag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9200" y="3097113"/>
            <a:ext cx="851367" cy="851367"/>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p:cNvSpPr/>
          <p:nvPr/>
        </p:nvSpPr>
        <p:spPr bwMode="auto">
          <a:xfrm>
            <a:off x="8675259" y="3097113"/>
            <a:ext cx="2360095" cy="912034"/>
          </a:xfrm>
          <a:prstGeom prst="rect">
            <a:avLst/>
          </a:prstGeom>
          <a:solidFill>
            <a:srgbClr val="00AEE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182854" tIns="91427" rIns="91423" bIns="182854" numCol="1" rtlCol="0" anchor="b" anchorCtr="0" compatLnSpc="1">
            <a:prstTxWarp prst="textNoShape">
              <a:avLst/>
            </a:prstTxWarp>
          </a:bodyPr>
          <a:lstStyle/>
          <a:p>
            <a:pPr algn="r" defTabSz="913924" fontAlgn="base">
              <a:spcBef>
                <a:spcPct val="0"/>
              </a:spcBef>
              <a:spcAft>
                <a:spcPct val="0"/>
              </a:spcAft>
            </a:pPr>
            <a:r>
              <a:rPr lang="en-US" sz="2400" dirty="0" smtClean="0">
                <a:gradFill>
                  <a:gsLst>
                    <a:gs pos="0">
                      <a:srgbClr val="FFFFFF"/>
                    </a:gs>
                    <a:gs pos="100000">
                      <a:srgbClr val="FFFFFF"/>
                    </a:gs>
                  </a:gsLst>
                  <a:lin ang="5400000" scaled="0"/>
                </a:gradFill>
              </a:rPr>
              <a:t>Azure SQL</a:t>
            </a:r>
            <a:endParaRPr lang="en-US" sz="2400" dirty="0">
              <a:gradFill>
                <a:gsLst>
                  <a:gs pos="0">
                    <a:srgbClr val="FFFFFF"/>
                  </a:gs>
                  <a:gs pos="100000">
                    <a:srgbClr val="FFFFFF"/>
                  </a:gs>
                </a:gsLst>
                <a:lin ang="5400000" scaled="0"/>
              </a:gradFill>
            </a:endParaRPr>
          </a:p>
        </p:txBody>
      </p:sp>
      <p:pic>
        <p:nvPicPr>
          <p:cNvPr id="10" name="Picture 6" descr="C:\Users\Jonahs\Dropbox\Projects SCOTT\MEET Windows Azure\source\Background\tile-icon-database.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09760" y="3230718"/>
            <a:ext cx="644821" cy="644821"/>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854882" y="4479955"/>
            <a:ext cx="2081101" cy="1519204"/>
          </a:xfrm>
          <a:prstGeom prst="rect">
            <a:avLst/>
          </a:prstGeom>
        </p:spPr>
      </p:pic>
      <p:pic>
        <p:nvPicPr>
          <p:cNvPr id="12" name="Pictur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62208" y="4267648"/>
            <a:ext cx="2915727" cy="971909"/>
          </a:xfrm>
          <a:prstGeom prst="rect">
            <a:avLst/>
          </a:prstGeom>
          <a:solidFill>
            <a:schemeClr val="tx1"/>
          </a:solidFill>
        </p:spPr>
      </p:pic>
      <p:pic>
        <p:nvPicPr>
          <p:cNvPr id="13" name="Picture 8" descr="http://blog.inetu.net/wp-content/uploads/2012/09/SQL-Server-2012.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150157" y="4401046"/>
            <a:ext cx="2437732" cy="1677022"/>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2" descr="https://encrypted-tbn3.gstatic.com/images?q=tbn:ANd9GcTwoTrnWescKMArM8_A5z2oszcF3ZbR30cwKkjznVNTWFhnjIWd"/>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62208" y="5513290"/>
            <a:ext cx="2921609" cy="71274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descr="http://pappert.de/wp-content/uploads/2012/02/cass-logo1.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690419" y="4267648"/>
            <a:ext cx="1427101" cy="934751"/>
          </a:xfrm>
          <a:prstGeom prst="rect">
            <a:avLst/>
          </a:prstGeom>
          <a:noFill/>
          <a:extLst>
            <a:ext uri="{909E8E84-426E-40DD-AFC4-6F175D3DCCD1}">
              <a14:hiddenFill xmlns:a14="http://schemas.microsoft.com/office/drawing/2010/main">
                <a:solidFill>
                  <a:srgbClr val="FFFFFF"/>
                </a:solidFill>
              </a14:hiddenFill>
            </a:ext>
          </a:extLst>
        </p:spPr>
      </p:pic>
      <p:sp>
        <p:nvSpPr>
          <p:cNvPr id="16" name="Rectangle 15"/>
          <p:cNvSpPr/>
          <p:nvPr/>
        </p:nvSpPr>
        <p:spPr>
          <a:xfrm>
            <a:off x="9005935" y="1539901"/>
            <a:ext cx="2533873" cy="769441"/>
          </a:xfrm>
          <a:prstGeom prst="rect">
            <a:avLst/>
          </a:prstGeom>
        </p:spPr>
        <p:txBody>
          <a:bodyPr wrap="square">
            <a:spAutoFit/>
          </a:bodyPr>
          <a:lstStyle/>
          <a:p>
            <a:r>
              <a:rPr lang="en-US" sz="4400" dirty="0" smtClean="0"/>
              <a:t>SQL</a:t>
            </a:r>
            <a:endParaRPr lang="en-US" sz="4400" dirty="0"/>
          </a:p>
        </p:txBody>
      </p:sp>
      <p:sp>
        <p:nvSpPr>
          <p:cNvPr id="17" name="Rectangle 16"/>
          <p:cNvSpPr/>
          <p:nvPr/>
        </p:nvSpPr>
        <p:spPr>
          <a:xfrm>
            <a:off x="2364972" y="1539901"/>
            <a:ext cx="2533873" cy="769441"/>
          </a:xfrm>
          <a:prstGeom prst="rect">
            <a:avLst/>
          </a:prstGeom>
        </p:spPr>
        <p:txBody>
          <a:bodyPr wrap="square">
            <a:spAutoFit/>
          </a:bodyPr>
          <a:lstStyle/>
          <a:p>
            <a:r>
              <a:rPr lang="en-US" sz="4400" dirty="0" smtClean="0"/>
              <a:t>NoSQL</a:t>
            </a:r>
            <a:endParaRPr lang="en-US" sz="4400" dirty="0"/>
          </a:p>
        </p:txBody>
      </p:sp>
      <p:sp>
        <p:nvSpPr>
          <p:cNvPr id="18" name="Rectangle 17"/>
          <p:cNvSpPr/>
          <p:nvPr/>
        </p:nvSpPr>
        <p:spPr>
          <a:xfrm>
            <a:off x="3288825" y="3123792"/>
            <a:ext cx="2411293" cy="912034"/>
          </a:xfrm>
          <a:prstGeom prst="rect">
            <a:avLst/>
          </a:prstGeom>
          <a:solidFill>
            <a:srgbClr val="00AEE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182854" tIns="91427" rIns="91423" bIns="182854" numCol="1" rtlCol="0" anchor="b" anchorCtr="0" compatLnSpc="1">
            <a:prstTxWarp prst="textNoShape">
              <a:avLst/>
            </a:prstTxWarp>
          </a:bodyPr>
          <a:lstStyle/>
          <a:p>
            <a:pPr algn="r" defTabSz="913924" fontAlgn="base">
              <a:spcBef>
                <a:spcPct val="0"/>
              </a:spcBef>
              <a:spcAft>
                <a:spcPct val="0"/>
              </a:spcAft>
            </a:pPr>
            <a:endParaRPr lang="en-US" sz="2400" dirty="0">
              <a:gradFill>
                <a:gsLst>
                  <a:gs pos="0">
                    <a:srgbClr val="FFFFFF"/>
                  </a:gs>
                  <a:gs pos="100000">
                    <a:srgbClr val="FFFFFF"/>
                  </a:gs>
                </a:gsLst>
                <a:lin ang="5400000" scaled="0"/>
              </a:gradFill>
            </a:endParaRPr>
          </a:p>
        </p:txBody>
      </p:sp>
      <p:sp>
        <p:nvSpPr>
          <p:cNvPr id="19" name="Rectangle 18"/>
          <p:cNvSpPr/>
          <p:nvPr/>
        </p:nvSpPr>
        <p:spPr>
          <a:xfrm>
            <a:off x="3589791" y="3483271"/>
            <a:ext cx="2075826" cy="596919"/>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182854" tIns="91427" rIns="91423" bIns="182854" numCol="1" rtlCol="0" anchor="b" anchorCtr="0" compatLnSpc="1">
            <a:prstTxWarp prst="textNoShape">
              <a:avLst/>
            </a:prstTxWarp>
          </a:bodyPr>
          <a:lstStyle/>
          <a:p>
            <a:pPr algn="r" defTabSz="913924" fontAlgn="base">
              <a:spcBef>
                <a:spcPct val="0"/>
              </a:spcBef>
              <a:spcAft>
                <a:spcPct val="0"/>
              </a:spcAft>
            </a:pPr>
            <a:r>
              <a:rPr lang="en-US" sz="2400" dirty="0" err="1" smtClean="0">
                <a:gradFill>
                  <a:gsLst>
                    <a:gs pos="0">
                      <a:srgbClr val="FFFFFF"/>
                    </a:gs>
                    <a:gs pos="100000">
                      <a:srgbClr val="FFFFFF"/>
                    </a:gs>
                  </a:gsLst>
                  <a:lin ang="5400000" scaled="0"/>
                </a:gradFill>
              </a:rPr>
              <a:t>HDInsight</a:t>
            </a:r>
            <a:endParaRPr lang="en-US" sz="2400" dirty="0">
              <a:gradFill>
                <a:gsLst>
                  <a:gs pos="0">
                    <a:srgbClr val="FFFFFF"/>
                  </a:gs>
                  <a:gs pos="100000">
                    <a:srgbClr val="FFFFFF"/>
                  </a:gs>
                </a:gsLst>
                <a:lin ang="5400000" scaled="0"/>
              </a:gradFill>
            </a:endParaRPr>
          </a:p>
        </p:txBody>
      </p:sp>
      <p:sp>
        <p:nvSpPr>
          <p:cNvPr id="20" name="Freeform 78"/>
          <p:cNvSpPr>
            <a:spLocks noEditPoints="1"/>
          </p:cNvSpPr>
          <p:nvPr/>
        </p:nvSpPr>
        <p:spPr bwMode="black">
          <a:xfrm>
            <a:off x="3393776" y="3294290"/>
            <a:ext cx="476267" cy="457015"/>
          </a:xfrm>
          <a:custGeom>
            <a:avLst/>
            <a:gdLst>
              <a:gd name="T0" fmla="*/ 1448 w 2291"/>
              <a:gd name="T1" fmla="*/ 923 h 2197"/>
              <a:gd name="T2" fmla="*/ 1464 w 2291"/>
              <a:gd name="T3" fmla="*/ 1048 h 2197"/>
              <a:gd name="T4" fmla="*/ 1622 w 2291"/>
              <a:gd name="T5" fmla="*/ 1225 h 2197"/>
              <a:gd name="T6" fmla="*/ 1522 w 2291"/>
              <a:gd name="T7" fmla="*/ 1149 h 2197"/>
              <a:gd name="T8" fmla="*/ 1622 w 2291"/>
              <a:gd name="T9" fmla="*/ 1225 h 2197"/>
              <a:gd name="T10" fmla="*/ 769 w 2291"/>
              <a:gd name="T11" fmla="*/ 1149 h 2197"/>
              <a:gd name="T12" fmla="*/ 669 w 2291"/>
              <a:gd name="T13" fmla="*/ 1225 h 2197"/>
              <a:gd name="T14" fmla="*/ 828 w 2291"/>
              <a:gd name="T15" fmla="*/ 1048 h 2197"/>
              <a:gd name="T16" fmla="*/ 844 w 2291"/>
              <a:gd name="T17" fmla="*/ 923 h 2197"/>
              <a:gd name="T18" fmla="*/ 828 w 2291"/>
              <a:gd name="T19" fmla="*/ 1048 h 2197"/>
              <a:gd name="T20" fmla="*/ 1390 w 2291"/>
              <a:gd name="T21" fmla="*/ 540 h 2197"/>
              <a:gd name="T22" fmla="*/ 1493 w 2291"/>
              <a:gd name="T23" fmla="*/ 103 h 2197"/>
              <a:gd name="T24" fmla="*/ 902 w 2291"/>
              <a:gd name="T25" fmla="*/ 0 h 2197"/>
              <a:gd name="T26" fmla="*/ 799 w 2291"/>
              <a:gd name="T27" fmla="*/ 437 h 2197"/>
              <a:gd name="T28" fmla="*/ 859 w 2291"/>
              <a:gd name="T29" fmla="*/ 103 h 2197"/>
              <a:gd name="T30" fmla="*/ 1390 w 2291"/>
              <a:gd name="T31" fmla="*/ 60 h 2197"/>
              <a:gd name="T32" fmla="*/ 1433 w 2291"/>
              <a:gd name="T33" fmla="*/ 437 h 2197"/>
              <a:gd name="T34" fmla="*/ 902 w 2291"/>
              <a:gd name="T35" fmla="*/ 480 h 2197"/>
              <a:gd name="T36" fmla="*/ 859 w 2291"/>
              <a:gd name="T37" fmla="*/ 103 h 2197"/>
              <a:gd name="T38" fmla="*/ 1614 w 2291"/>
              <a:gd name="T39" fmla="*/ 824 h 2197"/>
              <a:gd name="T40" fmla="*/ 1640 w 2291"/>
              <a:gd name="T41" fmla="*/ 786 h 2197"/>
              <a:gd name="T42" fmla="*/ 1499 w 2291"/>
              <a:gd name="T43" fmla="*/ 596 h 2197"/>
              <a:gd name="T44" fmla="*/ 835 w 2291"/>
              <a:gd name="T45" fmla="*/ 576 h 2197"/>
              <a:gd name="T46" fmla="*/ 669 w 2291"/>
              <a:gd name="T47" fmla="*/ 741 h 2197"/>
              <a:gd name="T48" fmla="*/ 652 w 2291"/>
              <a:gd name="T49" fmla="*/ 798 h 2197"/>
              <a:gd name="T50" fmla="*/ 1450 w 2291"/>
              <a:gd name="T51" fmla="*/ 1476 h 2197"/>
              <a:gd name="T52" fmla="*/ 1554 w 2291"/>
              <a:gd name="T53" fmla="*/ 1913 h 2197"/>
              <a:gd name="T54" fmla="*/ 2144 w 2291"/>
              <a:gd name="T55" fmla="*/ 1810 h 2197"/>
              <a:gd name="T56" fmla="*/ 2041 w 2291"/>
              <a:gd name="T57" fmla="*/ 1373 h 2197"/>
              <a:gd name="T58" fmla="*/ 1450 w 2291"/>
              <a:gd name="T59" fmla="*/ 1476 h 2197"/>
              <a:gd name="T60" fmla="*/ 2084 w 2291"/>
              <a:gd name="T61" fmla="*/ 1810 h 2197"/>
              <a:gd name="T62" fmla="*/ 1554 w 2291"/>
              <a:gd name="T63" fmla="*/ 1853 h 2197"/>
              <a:gd name="T64" fmla="*/ 1511 w 2291"/>
              <a:gd name="T65" fmla="*/ 1476 h 2197"/>
              <a:gd name="T66" fmla="*/ 2041 w 2291"/>
              <a:gd name="T67" fmla="*/ 1433 h 2197"/>
              <a:gd name="T68" fmla="*/ 2275 w 2291"/>
              <a:gd name="T69" fmla="*/ 2114 h 2197"/>
              <a:gd name="T70" fmla="*/ 2108 w 2291"/>
              <a:gd name="T71" fmla="*/ 1949 h 2197"/>
              <a:gd name="T72" fmla="*/ 1444 w 2291"/>
              <a:gd name="T73" fmla="*/ 1969 h 2197"/>
              <a:gd name="T74" fmla="*/ 1304 w 2291"/>
              <a:gd name="T75" fmla="*/ 2159 h 2197"/>
              <a:gd name="T76" fmla="*/ 1329 w 2291"/>
              <a:gd name="T77" fmla="*/ 2197 h 2197"/>
              <a:gd name="T78" fmla="*/ 2291 w 2291"/>
              <a:gd name="T79" fmla="*/ 2171 h 2197"/>
              <a:gd name="T80" fmla="*/ 2275 w 2291"/>
              <a:gd name="T81" fmla="*/ 2114 h 2197"/>
              <a:gd name="T82" fmla="*/ 738 w 2291"/>
              <a:gd name="T83" fmla="*/ 1913 h 2197"/>
              <a:gd name="T84" fmla="*/ 841 w 2291"/>
              <a:gd name="T85" fmla="*/ 1476 h 2197"/>
              <a:gd name="T86" fmla="*/ 250 w 2291"/>
              <a:gd name="T87" fmla="*/ 1373 h 2197"/>
              <a:gd name="T88" fmla="*/ 147 w 2291"/>
              <a:gd name="T89" fmla="*/ 1810 h 2197"/>
              <a:gd name="T90" fmla="*/ 207 w 2291"/>
              <a:gd name="T91" fmla="*/ 1476 h 2197"/>
              <a:gd name="T92" fmla="*/ 738 w 2291"/>
              <a:gd name="T93" fmla="*/ 1433 h 2197"/>
              <a:gd name="T94" fmla="*/ 781 w 2291"/>
              <a:gd name="T95" fmla="*/ 1810 h 2197"/>
              <a:gd name="T96" fmla="*/ 250 w 2291"/>
              <a:gd name="T97" fmla="*/ 1853 h 2197"/>
              <a:gd name="T98" fmla="*/ 207 w 2291"/>
              <a:gd name="T99" fmla="*/ 1476 h 2197"/>
              <a:gd name="T100" fmla="*/ 805 w 2291"/>
              <a:gd name="T101" fmla="*/ 1949 h 2197"/>
              <a:gd name="T102" fmla="*/ 141 w 2291"/>
              <a:gd name="T103" fmla="*/ 1969 h 2197"/>
              <a:gd name="T104" fmla="*/ 0 w 2291"/>
              <a:gd name="T105" fmla="*/ 2159 h 2197"/>
              <a:gd name="T106" fmla="*/ 26 w 2291"/>
              <a:gd name="T107" fmla="*/ 2197 h 2197"/>
              <a:gd name="T108" fmla="*/ 988 w 2291"/>
              <a:gd name="T109" fmla="*/ 2171 h 2197"/>
              <a:gd name="T110" fmla="*/ 971 w 2291"/>
              <a:gd name="T111" fmla="*/ 2114 h 2197"/>
              <a:gd name="T112" fmla="*/ 971 w 2291"/>
              <a:gd name="T113" fmla="*/ 1659 h 2197"/>
              <a:gd name="T114" fmla="*/ 1088 w 2291"/>
              <a:gd name="T115" fmla="*/ 1610 h 2197"/>
              <a:gd name="T116" fmla="*/ 971 w 2291"/>
              <a:gd name="T117" fmla="*/ 1659 h 2197"/>
              <a:gd name="T118" fmla="*/ 1204 w 2291"/>
              <a:gd name="T119" fmla="*/ 1610 h 2197"/>
              <a:gd name="T120" fmla="*/ 1320 w 2291"/>
              <a:gd name="T121" fmla="*/ 1659 h 2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291" h="2197">
                <a:moveTo>
                  <a:pt x="1506" y="1023"/>
                </a:moveTo>
                <a:cubicBezTo>
                  <a:pt x="1448" y="923"/>
                  <a:pt x="1448" y="923"/>
                  <a:pt x="1448" y="923"/>
                </a:cubicBezTo>
                <a:cubicBezTo>
                  <a:pt x="1406" y="947"/>
                  <a:pt x="1406" y="947"/>
                  <a:pt x="1406" y="947"/>
                </a:cubicBezTo>
                <a:cubicBezTo>
                  <a:pt x="1464" y="1048"/>
                  <a:pt x="1464" y="1048"/>
                  <a:pt x="1464" y="1048"/>
                </a:cubicBezTo>
                <a:lnTo>
                  <a:pt x="1506" y="1023"/>
                </a:lnTo>
                <a:close/>
                <a:moveTo>
                  <a:pt x="1622" y="1225"/>
                </a:moveTo>
                <a:cubicBezTo>
                  <a:pt x="1564" y="1124"/>
                  <a:pt x="1564" y="1124"/>
                  <a:pt x="1564" y="1124"/>
                </a:cubicBezTo>
                <a:cubicBezTo>
                  <a:pt x="1522" y="1149"/>
                  <a:pt x="1522" y="1149"/>
                  <a:pt x="1522" y="1149"/>
                </a:cubicBezTo>
                <a:cubicBezTo>
                  <a:pt x="1580" y="1249"/>
                  <a:pt x="1580" y="1249"/>
                  <a:pt x="1580" y="1249"/>
                </a:cubicBezTo>
                <a:lnTo>
                  <a:pt x="1622" y="1225"/>
                </a:lnTo>
                <a:close/>
                <a:moveTo>
                  <a:pt x="711" y="1249"/>
                </a:moveTo>
                <a:cubicBezTo>
                  <a:pt x="769" y="1149"/>
                  <a:pt x="769" y="1149"/>
                  <a:pt x="769" y="1149"/>
                </a:cubicBezTo>
                <a:cubicBezTo>
                  <a:pt x="727" y="1124"/>
                  <a:pt x="727" y="1124"/>
                  <a:pt x="727" y="1124"/>
                </a:cubicBezTo>
                <a:cubicBezTo>
                  <a:pt x="669" y="1225"/>
                  <a:pt x="669" y="1225"/>
                  <a:pt x="669" y="1225"/>
                </a:cubicBezTo>
                <a:lnTo>
                  <a:pt x="711" y="1249"/>
                </a:lnTo>
                <a:close/>
                <a:moveTo>
                  <a:pt x="828" y="1048"/>
                </a:moveTo>
                <a:cubicBezTo>
                  <a:pt x="886" y="947"/>
                  <a:pt x="886" y="947"/>
                  <a:pt x="886" y="947"/>
                </a:cubicBezTo>
                <a:cubicBezTo>
                  <a:pt x="844" y="923"/>
                  <a:pt x="844" y="923"/>
                  <a:pt x="844" y="923"/>
                </a:cubicBezTo>
                <a:cubicBezTo>
                  <a:pt x="786" y="1023"/>
                  <a:pt x="786" y="1023"/>
                  <a:pt x="786" y="1023"/>
                </a:cubicBezTo>
                <a:lnTo>
                  <a:pt x="828" y="1048"/>
                </a:lnTo>
                <a:close/>
                <a:moveTo>
                  <a:pt x="902" y="540"/>
                </a:moveTo>
                <a:cubicBezTo>
                  <a:pt x="1390" y="540"/>
                  <a:pt x="1390" y="540"/>
                  <a:pt x="1390" y="540"/>
                </a:cubicBezTo>
                <a:cubicBezTo>
                  <a:pt x="1447" y="540"/>
                  <a:pt x="1493" y="494"/>
                  <a:pt x="1493" y="437"/>
                </a:cubicBezTo>
                <a:cubicBezTo>
                  <a:pt x="1493" y="103"/>
                  <a:pt x="1493" y="103"/>
                  <a:pt x="1493" y="103"/>
                </a:cubicBezTo>
                <a:cubicBezTo>
                  <a:pt x="1493" y="46"/>
                  <a:pt x="1447" y="0"/>
                  <a:pt x="1390" y="0"/>
                </a:cubicBezTo>
                <a:cubicBezTo>
                  <a:pt x="902" y="0"/>
                  <a:pt x="902" y="0"/>
                  <a:pt x="902" y="0"/>
                </a:cubicBezTo>
                <a:cubicBezTo>
                  <a:pt x="845" y="0"/>
                  <a:pt x="799" y="46"/>
                  <a:pt x="799" y="103"/>
                </a:cubicBezTo>
                <a:cubicBezTo>
                  <a:pt x="799" y="437"/>
                  <a:pt x="799" y="437"/>
                  <a:pt x="799" y="437"/>
                </a:cubicBezTo>
                <a:cubicBezTo>
                  <a:pt x="799" y="494"/>
                  <a:pt x="845" y="540"/>
                  <a:pt x="902" y="540"/>
                </a:cubicBezTo>
                <a:close/>
                <a:moveTo>
                  <a:pt x="859" y="103"/>
                </a:moveTo>
                <a:cubicBezTo>
                  <a:pt x="859" y="79"/>
                  <a:pt x="878" y="60"/>
                  <a:pt x="902" y="60"/>
                </a:cubicBezTo>
                <a:cubicBezTo>
                  <a:pt x="1390" y="60"/>
                  <a:pt x="1390" y="60"/>
                  <a:pt x="1390" y="60"/>
                </a:cubicBezTo>
                <a:cubicBezTo>
                  <a:pt x="1413" y="60"/>
                  <a:pt x="1433" y="79"/>
                  <a:pt x="1433" y="103"/>
                </a:cubicBezTo>
                <a:cubicBezTo>
                  <a:pt x="1433" y="437"/>
                  <a:pt x="1433" y="437"/>
                  <a:pt x="1433" y="437"/>
                </a:cubicBezTo>
                <a:cubicBezTo>
                  <a:pt x="1433" y="461"/>
                  <a:pt x="1413" y="480"/>
                  <a:pt x="1390" y="480"/>
                </a:cubicBezTo>
                <a:cubicBezTo>
                  <a:pt x="902" y="480"/>
                  <a:pt x="902" y="480"/>
                  <a:pt x="902" y="480"/>
                </a:cubicBezTo>
                <a:cubicBezTo>
                  <a:pt x="878" y="480"/>
                  <a:pt x="859" y="461"/>
                  <a:pt x="859" y="437"/>
                </a:cubicBezTo>
                <a:lnTo>
                  <a:pt x="859" y="103"/>
                </a:lnTo>
                <a:close/>
                <a:moveTo>
                  <a:pt x="678" y="824"/>
                </a:moveTo>
                <a:cubicBezTo>
                  <a:pt x="1614" y="824"/>
                  <a:pt x="1614" y="824"/>
                  <a:pt x="1614" y="824"/>
                </a:cubicBezTo>
                <a:cubicBezTo>
                  <a:pt x="1628" y="824"/>
                  <a:pt x="1640" y="812"/>
                  <a:pt x="1640" y="798"/>
                </a:cubicBezTo>
                <a:cubicBezTo>
                  <a:pt x="1640" y="786"/>
                  <a:pt x="1640" y="786"/>
                  <a:pt x="1640" y="786"/>
                </a:cubicBezTo>
                <a:cubicBezTo>
                  <a:pt x="1640" y="772"/>
                  <a:pt x="1632" y="752"/>
                  <a:pt x="1623" y="741"/>
                </a:cubicBezTo>
                <a:cubicBezTo>
                  <a:pt x="1499" y="596"/>
                  <a:pt x="1499" y="596"/>
                  <a:pt x="1499" y="596"/>
                </a:cubicBezTo>
                <a:cubicBezTo>
                  <a:pt x="1490" y="585"/>
                  <a:pt x="1471" y="576"/>
                  <a:pt x="1457" y="576"/>
                </a:cubicBezTo>
                <a:cubicBezTo>
                  <a:pt x="835" y="576"/>
                  <a:pt x="835" y="576"/>
                  <a:pt x="835" y="576"/>
                </a:cubicBezTo>
                <a:cubicBezTo>
                  <a:pt x="821" y="576"/>
                  <a:pt x="802" y="585"/>
                  <a:pt x="792" y="596"/>
                </a:cubicBezTo>
                <a:cubicBezTo>
                  <a:pt x="669" y="741"/>
                  <a:pt x="669" y="741"/>
                  <a:pt x="669" y="741"/>
                </a:cubicBezTo>
                <a:cubicBezTo>
                  <a:pt x="659" y="752"/>
                  <a:pt x="652" y="772"/>
                  <a:pt x="652" y="786"/>
                </a:cubicBezTo>
                <a:cubicBezTo>
                  <a:pt x="652" y="798"/>
                  <a:pt x="652" y="798"/>
                  <a:pt x="652" y="798"/>
                </a:cubicBezTo>
                <a:cubicBezTo>
                  <a:pt x="652" y="812"/>
                  <a:pt x="664" y="824"/>
                  <a:pt x="678" y="824"/>
                </a:cubicBezTo>
                <a:close/>
                <a:moveTo>
                  <a:pt x="1450" y="1476"/>
                </a:moveTo>
                <a:cubicBezTo>
                  <a:pt x="1450" y="1810"/>
                  <a:pt x="1450" y="1810"/>
                  <a:pt x="1450" y="1810"/>
                </a:cubicBezTo>
                <a:cubicBezTo>
                  <a:pt x="1450" y="1867"/>
                  <a:pt x="1497" y="1913"/>
                  <a:pt x="1554" y="1913"/>
                </a:cubicBezTo>
                <a:cubicBezTo>
                  <a:pt x="2041" y="1913"/>
                  <a:pt x="2041" y="1913"/>
                  <a:pt x="2041" y="1913"/>
                </a:cubicBezTo>
                <a:cubicBezTo>
                  <a:pt x="2098" y="1913"/>
                  <a:pt x="2144" y="1867"/>
                  <a:pt x="2144" y="1810"/>
                </a:cubicBezTo>
                <a:cubicBezTo>
                  <a:pt x="2144" y="1476"/>
                  <a:pt x="2144" y="1476"/>
                  <a:pt x="2144" y="1476"/>
                </a:cubicBezTo>
                <a:cubicBezTo>
                  <a:pt x="2144" y="1419"/>
                  <a:pt x="2098" y="1373"/>
                  <a:pt x="2041" y="1373"/>
                </a:cubicBezTo>
                <a:cubicBezTo>
                  <a:pt x="1554" y="1373"/>
                  <a:pt x="1554" y="1373"/>
                  <a:pt x="1554" y="1373"/>
                </a:cubicBezTo>
                <a:cubicBezTo>
                  <a:pt x="1497" y="1373"/>
                  <a:pt x="1450" y="1419"/>
                  <a:pt x="1450" y="1476"/>
                </a:cubicBezTo>
                <a:close/>
                <a:moveTo>
                  <a:pt x="2084" y="1476"/>
                </a:moveTo>
                <a:cubicBezTo>
                  <a:pt x="2084" y="1810"/>
                  <a:pt x="2084" y="1810"/>
                  <a:pt x="2084" y="1810"/>
                </a:cubicBezTo>
                <a:cubicBezTo>
                  <a:pt x="2084" y="1834"/>
                  <a:pt x="2065" y="1853"/>
                  <a:pt x="2041" y="1853"/>
                </a:cubicBezTo>
                <a:cubicBezTo>
                  <a:pt x="1554" y="1853"/>
                  <a:pt x="1554" y="1853"/>
                  <a:pt x="1554" y="1853"/>
                </a:cubicBezTo>
                <a:cubicBezTo>
                  <a:pt x="1530" y="1853"/>
                  <a:pt x="1511" y="1834"/>
                  <a:pt x="1511" y="1810"/>
                </a:cubicBezTo>
                <a:cubicBezTo>
                  <a:pt x="1511" y="1476"/>
                  <a:pt x="1511" y="1476"/>
                  <a:pt x="1511" y="1476"/>
                </a:cubicBezTo>
                <a:cubicBezTo>
                  <a:pt x="1511" y="1452"/>
                  <a:pt x="1530" y="1433"/>
                  <a:pt x="1554" y="1433"/>
                </a:cubicBezTo>
                <a:cubicBezTo>
                  <a:pt x="2041" y="1433"/>
                  <a:pt x="2041" y="1433"/>
                  <a:pt x="2041" y="1433"/>
                </a:cubicBezTo>
                <a:cubicBezTo>
                  <a:pt x="2065" y="1433"/>
                  <a:pt x="2084" y="1452"/>
                  <a:pt x="2084" y="1476"/>
                </a:cubicBezTo>
                <a:close/>
                <a:moveTo>
                  <a:pt x="2275" y="2114"/>
                </a:moveTo>
                <a:cubicBezTo>
                  <a:pt x="2151" y="1969"/>
                  <a:pt x="2151" y="1969"/>
                  <a:pt x="2151" y="1969"/>
                </a:cubicBezTo>
                <a:cubicBezTo>
                  <a:pt x="2142" y="1958"/>
                  <a:pt x="2123" y="1949"/>
                  <a:pt x="2108" y="1949"/>
                </a:cubicBezTo>
                <a:cubicBezTo>
                  <a:pt x="1486" y="1949"/>
                  <a:pt x="1486" y="1949"/>
                  <a:pt x="1486" y="1949"/>
                </a:cubicBezTo>
                <a:cubicBezTo>
                  <a:pt x="1472" y="1949"/>
                  <a:pt x="1453" y="1958"/>
                  <a:pt x="1444" y="1969"/>
                </a:cubicBezTo>
                <a:cubicBezTo>
                  <a:pt x="1320" y="2114"/>
                  <a:pt x="1320" y="2114"/>
                  <a:pt x="1320" y="2114"/>
                </a:cubicBezTo>
                <a:cubicBezTo>
                  <a:pt x="1311" y="2125"/>
                  <a:pt x="1304" y="2145"/>
                  <a:pt x="1304" y="2159"/>
                </a:cubicBezTo>
                <a:cubicBezTo>
                  <a:pt x="1304" y="2171"/>
                  <a:pt x="1304" y="2171"/>
                  <a:pt x="1304" y="2171"/>
                </a:cubicBezTo>
                <a:cubicBezTo>
                  <a:pt x="1304" y="2185"/>
                  <a:pt x="1315" y="2197"/>
                  <a:pt x="1329" y="2197"/>
                </a:cubicBezTo>
                <a:cubicBezTo>
                  <a:pt x="2265" y="2197"/>
                  <a:pt x="2265" y="2197"/>
                  <a:pt x="2265" y="2197"/>
                </a:cubicBezTo>
                <a:cubicBezTo>
                  <a:pt x="2280" y="2197"/>
                  <a:pt x="2291" y="2185"/>
                  <a:pt x="2291" y="2171"/>
                </a:cubicBezTo>
                <a:cubicBezTo>
                  <a:pt x="2291" y="2159"/>
                  <a:pt x="2291" y="2159"/>
                  <a:pt x="2291" y="2159"/>
                </a:cubicBezTo>
                <a:cubicBezTo>
                  <a:pt x="2291" y="2145"/>
                  <a:pt x="2284" y="2125"/>
                  <a:pt x="2275" y="2114"/>
                </a:cubicBezTo>
                <a:close/>
                <a:moveTo>
                  <a:pt x="250" y="1913"/>
                </a:moveTo>
                <a:cubicBezTo>
                  <a:pt x="738" y="1913"/>
                  <a:pt x="738" y="1913"/>
                  <a:pt x="738" y="1913"/>
                </a:cubicBezTo>
                <a:cubicBezTo>
                  <a:pt x="795" y="1913"/>
                  <a:pt x="841" y="1867"/>
                  <a:pt x="841" y="1810"/>
                </a:cubicBezTo>
                <a:cubicBezTo>
                  <a:pt x="841" y="1476"/>
                  <a:pt x="841" y="1476"/>
                  <a:pt x="841" y="1476"/>
                </a:cubicBezTo>
                <a:cubicBezTo>
                  <a:pt x="841" y="1419"/>
                  <a:pt x="795" y="1373"/>
                  <a:pt x="738" y="1373"/>
                </a:cubicBezTo>
                <a:cubicBezTo>
                  <a:pt x="250" y="1373"/>
                  <a:pt x="250" y="1373"/>
                  <a:pt x="250" y="1373"/>
                </a:cubicBezTo>
                <a:cubicBezTo>
                  <a:pt x="193" y="1373"/>
                  <a:pt x="147" y="1419"/>
                  <a:pt x="147" y="1476"/>
                </a:cubicBezTo>
                <a:cubicBezTo>
                  <a:pt x="147" y="1810"/>
                  <a:pt x="147" y="1810"/>
                  <a:pt x="147" y="1810"/>
                </a:cubicBezTo>
                <a:cubicBezTo>
                  <a:pt x="147" y="1867"/>
                  <a:pt x="193" y="1913"/>
                  <a:pt x="250" y="1913"/>
                </a:cubicBezTo>
                <a:close/>
                <a:moveTo>
                  <a:pt x="207" y="1476"/>
                </a:moveTo>
                <a:cubicBezTo>
                  <a:pt x="207" y="1452"/>
                  <a:pt x="227" y="1433"/>
                  <a:pt x="250" y="1433"/>
                </a:cubicBezTo>
                <a:cubicBezTo>
                  <a:pt x="738" y="1433"/>
                  <a:pt x="738" y="1433"/>
                  <a:pt x="738" y="1433"/>
                </a:cubicBezTo>
                <a:cubicBezTo>
                  <a:pt x="762" y="1433"/>
                  <a:pt x="781" y="1452"/>
                  <a:pt x="781" y="1476"/>
                </a:cubicBezTo>
                <a:cubicBezTo>
                  <a:pt x="781" y="1810"/>
                  <a:pt x="781" y="1810"/>
                  <a:pt x="781" y="1810"/>
                </a:cubicBezTo>
                <a:cubicBezTo>
                  <a:pt x="781" y="1834"/>
                  <a:pt x="762" y="1853"/>
                  <a:pt x="738" y="1853"/>
                </a:cubicBezTo>
                <a:cubicBezTo>
                  <a:pt x="250" y="1853"/>
                  <a:pt x="250" y="1853"/>
                  <a:pt x="250" y="1853"/>
                </a:cubicBezTo>
                <a:cubicBezTo>
                  <a:pt x="227" y="1853"/>
                  <a:pt x="207" y="1834"/>
                  <a:pt x="207" y="1810"/>
                </a:cubicBezTo>
                <a:lnTo>
                  <a:pt x="207" y="1476"/>
                </a:lnTo>
                <a:close/>
                <a:moveTo>
                  <a:pt x="848" y="1969"/>
                </a:moveTo>
                <a:cubicBezTo>
                  <a:pt x="838" y="1958"/>
                  <a:pt x="819" y="1949"/>
                  <a:pt x="805" y="1949"/>
                </a:cubicBezTo>
                <a:cubicBezTo>
                  <a:pt x="183" y="1949"/>
                  <a:pt x="183" y="1949"/>
                  <a:pt x="183" y="1949"/>
                </a:cubicBezTo>
                <a:cubicBezTo>
                  <a:pt x="169" y="1949"/>
                  <a:pt x="150" y="1958"/>
                  <a:pt x="141" y="1969"/>
                </a:cubicBezTo>
                <a:cubicBezTo>
                  <a:pt x="17" y="2114"/>
                  <a:pt x="17" y="2114"/>
                  <a:pt x="17" y="2114"/>
                </a:cubicBezTo>
                <a:cubicBezTo>
                  <a:pt x="8" y="2125"/>
                  <a:pt x="0" y="2145"/>
                  <a:pt x="0" y="2159"/>
                </a:cubicBezTo>
                <a:cubicBezTo>
                  <a:pt x="0" y="2171"/>
                  <a:pt x="0" y="2171"/>
                  <a:pt x="0" y="2171"/>
                </a:cubicBezTo>
                <a:cubicBezTo>
                  <a:pt x="0" y="2185"/>
                  <a:pt x="12" y="2197"/>
                  <a:pt x="26" y="2197"/>
                </a:cubicBezTo>
                <a:cubicBezTo>
                  <a:pt x="962" y="2197"/>
                  <a:pt x="962" y="2197"/>
                  <a:pt x="962" y="2197"/>
                </a:cubicBezTo>
                <a:cubicBezTo>
                  <a:pt x="977" y="2197"/>
                  <a:pt x="988" y="2185"/>
                  <a:pt x="988" y="2171"/>
                </a:cubicBezTo>
                <a:cubicBezTo>
                  <a:pt x="988" y="2159"/>
                  <a:pt x="988" y="2159"/>
                  <a:pt x="988" y="2159"/>
                </a:cubicBezTo>
                <a:cubicBezTo>
                  <a:pt x="988" y="2145"/>
                  <a:pt x="981" y="2125"/>
                  <a:pt x="971" y="2114"/>
                </a:cubicBezTo>
                <a:lnTo>
                  <a:pt x="848" y="1969"/>
                </a:lnTo>
                <a:close/>
                <a:moveTo>
                  <a:pt x="971" y="1659"/>
                </a:moveTo>
                <a:cubicBezTo>
                  <a:pt x="1088" y="1659"/>
                  <a:pt x="1088" y="1659"/>
                  <a:pt x="1088" y="1659"/>
                </a:cubicBezTo>
                <a:cubicBezTo>
                  <a:pt x="1088" y="1610"/>
                  <a:pt x="1088" y="1610"/>
                  <a:pt x="1088" y="1610"/>
                </a:cubicBezTo>
                <a:cubicBezTo>
                  <a:pt x="971" y="1610"/>
                  <a:pt x="971" y="1610"/>
                  <a:pt x="971" y="1610"/>
                </a:cubicBezTo>
                <a:lnTo>
                  <a:pt x="971" y="1659"/>
                </a:lnTo>
                <a:close/>
                <a:moveTo>
                  <a:pt x="1320" y="1610"/>
                </a:moveTo>
                <a:cubicBezTo>
                  <a:pt x="1204" y="1610"/>
                  <a:pt x="1204" y="1610"/>
                  <a:pt x="1204" y="1610"/>
                </a:cubicBezTo>
                <a:cubicBezTo>
                  <a:pt x="1204" y="1659"/>
                  <a:pt x="1204" y="1659"/>
                  <a:pt x="1204" y="1659"/>
                </a:cubicBezTo>
                <a:cubicBezTo>
                  <a:pt x="1320" y="1659"/>
                  <a:pt x="1320" y="1659"/>
                  <a:pt x="1320" y="1659"/>
                </a:cubicBezTo>
                <a:lnTo>
                  <a:pt x="1320" y="1610"/>
                </a:lnTo>
                <a:close/>
              </a:path>
            </a:pathLst>
          </a:custGeom>
          <a:solidFill>
            <a:srgbClr val="FFFFFF"/>
          </a:solidFill>
          <a:ln>
            <a:noFill/>
          </a:ln>
        </p:spPr>
        <p:txBody>
          <a:bodyPr vert="horz" wrap="square" lIns="68560" tIns="34280" rIns="68560" bIns="34280" numCol="1" anchor="t" anchorCtr="0" compatLnSpc="1">
            <a:prstTxWarp prst="textNoShape">
              <a:avLst/>
            </a:prstTxWarp>
          </a:bodyPr>
          <a:lstStyle/>
          <a:p>
            <a:pPr defTabSz="912741"/>
            <a:endParaRPr lang="en-US" sz="1333">
              <a:solidFill>
                <a:srgbClr val="FFFFFF"/>
              </a:solidFill>
            </a:endParaRPr>
          </a:p>
        </p:txBody>
      </p:sp>
      <p:pic>
        <p:nvPicPr>
          <p:cNvPr id="84994" name="Picture 2" descr="http://ts2.mm.bing.net/th?id=H.4866551220864769&amp;pid=1.7&amp;w=225&amp;h=53&amp;c=7&amp;rs=1"/>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422908" y="5524762"/>
            <a:ext cx="2572450" cy="6059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74588937"/>
      </p:ext>
    </p:extLst>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19248" y="228601"/>
            <a:ext cx="11151917" cy="553998"/>
          </a:xfrm>
        </p:spPr>
        <p:txBody>
          <a:bodyPr/>
          <a:lstStyle/>
          <a:p>
            <a:r>
              <a:rPr lang="zh-CN" altLang="en-US" sz="4000" dirty="0"/>
              <a:t>所</a:t>
            </a:r>
            <a:r>
              <a:rPr lang="zh-CN" altLang="en-US" sz="4000" dirty="0" smtClean="0"/>
              <a:t>有这些，都可以在</a:t>
            </a:r>
            <a:r>
              <a:rPr lang="en-US" altLang="zh-CN" sz="4000" dirty="0" smtClean="0"/>
              <a:t>Windows Azure</a:t>
            </a:r>
            <a:r>
              <a:rPr lang="zh-CN" altLang="en-US" sz="4000" dirty="0" smtClean="0"/>
              <a:t>上应用</a:t>
            </a:r>
            <a:endParaRPr lang="en-US" sz="4000" dirty="0"/>
          </a:p>
        </p:txBody>
      </p:sp>
      <p:graphicFrame>
        <p:nvGraphicFramePr>
          <p:cNvPr id="5" name="Table 4"/>
          <p:cNvGraphicFramePr>
            <a:graphicFrameLocks noGrp="1"/>
          </p:cNvGraphicFramePr>
          <p:nvPr>
            <p:extLst>
              <p:ext uri="{D42A27DB-BD31-4B8C-83A1-F6EECF244321}">
                <p14:modId xmlns:p14="http://schemas.microsoft.com/office/powerpoint/2010/main" val="2985181223"/>
              </p:ext>
            </p:extLst>
          </p:nvPr>
        </p:nvGraphicFramePr>
        <p:xfrm>
          <a:off x="966158" y="3428360"/>
          <a:ext cx="7170310" cy="2225040"/>
        </p:xfrm>
        <a:graphic>
          <a:graphicData uri="http://schemas.openxmlformats.org/drawingml/2006/table">
            <a:tbl>
              <a:tblPr firstRow="1" bandRow="1">
                <a:tableStyleId>{93296810-A885-4BE3-A3E7-6D5BEEA58F35}</a:tableStyleId>
              </a:tblPr>
              <a:tblGrid>
                <a:gridCol w="2953909"/>
                <a:gridCol w="4216401"/>
              </a:tblGrid>
              <a:tr h="370840">
                <a:tc>
                  <a:txBody>
                    <a:bodyPr/>
                    <a:lstStyle/>
                    <a:p>
                      <a:r>
                        <a:rPr lang="zh-CN" altLang="en-US" dirty="0" smtClean="0"/>
                        <a:t>技术</a:t>
                      </a:r>
                      <a:endParaRPr lang="en-US" dirty="0"/>
                    </a:p>
                  </a:txBody>
                  <a:tcPr/>
                </a:tc>
                <a:tc>
                  <a:txBody>
                    <a:bodyPr/>
                    <a:lstStyle/>
                    <a:p>
                      <a:r>
                        <a:rPr lang="zh-CN" altLang="en-US" dirty="0" smtClean="0"/>
                        <a:t>安装位置</a:t>
                      </a:r>
                      <a:endParaRPr lang="en-US" dirty="0"/>
                    </a:p>
                  </a:txBody>
                  <a:tcPr/>
                </a:tc>
              </a:tr>
              <a:tr h="370840">
                <a:tc>
                  <a:txBody>
                    <a:bodyPr/>
                    <a:lstStyle/>
                    <a:p>
                      <a:r>
                        <a:rPr lang="en-US" altLang="zh-CN" dirty="0" err="1" smtClean="0"/>
                        <a:t>MongoDB</a:t>
                      </a:r>
                      <a:endParaRPr lang="en-US" dirty="0"/>
                    </a:p>
                  </a:txBody>
                  <a:tcPr/>
                </a:tc>
                <a:tc>
                  <a:txBody>
                    <a:bodyPr/>
                    <a:lstStyle/>
                    <a:p>
                      <a:r>
                        <a:rPr lang="en-US" altLang="zh-CN" dirty="0" smtClean="0"/>
                        <a:t>VM</a:t>
                      </a:r>
                      <a:r>
                        <a:rPr lang="zh-CN" altLang="en-US" dirty="0" smtClean="0"/>
                        <a:t>仓库</a:t>
                      </a:r>
                      <a:endParaRPr lang="en-US" dirty="0"/>
                    </a:p>
                  </a:txBody>
                  <a:tcPr/>
                </a:tc>
              </a:tr>
              <a:tr h="370840">
                <a:tc>
                  <a:txBody>
                    <a:bodyPr/>
                    <a:lstStyle/>
                    <a:p>
                      <a:r>
                        <a:rPr lang="en-US" dirty="0" smtClean="0"/>
                        <a:t>Cassandra</a:t>
                      </a:r>
                      <a:endParaRPr lang="en-US" dirty="0"/>
                    </a:p>
                  </a:txBody>
                  <a:tcPr/>
                </a:tc>
                <a:tc>
                  <a:txBody>
                    <a:bodyPr/>
                    <a:lstStyle/>
                    <a:p>
                      <a:r>
                        <a:rPr lang="en-US" altLang="zh-CN" dirty="0" smtClean="0"/>
                        <a:t>VM</a:t>
                      </a:r>
                      <a:r>
                        <a:rPr lang="zh-CN" altLang="en-US" dirty="0" smtClean="0"/>
                        <a:t>仓库</a:t>
                      </a:r>
                      <a:endParaRPr lang="en-US" dirty="0"/>
                    </a:p>
                  </a:txBody>
                  <a:tcPr/>
                </a:tc>
              </a:tr>
              <a:tr h="370840">
                <a:tc>
                  <a:txBody>
                    <a:bodyPr/>
                    <a:lstStyle/>
                    <a:p>
                      <a:r>
                        <a:rPr lang="en-US" dirty="0" smtClean="0"/>
                        <a:t>Neo4j</a:t>
                      </a:r>
                      <a:endParaRPr lang="en-US" dirty="0"/>
                    </a:p>
                  </a:txBody>
                  <a:tcPr/>
                </a:tc>
                <a:tc>
                  <a:txBody>
                    <a:bodyPr/>
                    <a:lstStyle/>
                    <a:p>
                      <a:pPr marL="0" marR="0" indent="0" algn="l" defTabSz="914363" rtl="0" eaLnBrk="1" fontAlgn="auto" latinLnBrk="0" hangingPunct="1">
                        <a:lnSpc>
                          <a:spcPct val="100000"/>
                        </a:lnSpc>
                        <a:spcBef>
                          <a:spcPts val="0"/>
                        </a:spcBef>
                        <a:spcAft>
                          <a:spcPts val="0"/>
                        </a:spcAft>
                        <a:buClrTx/>
                        <a:buSzTx/>
                        <a:buFontTx/>
                        <a:buNone/>
                        <a:tabLst/>
                        <a:defRPr/>
                      </a:pPr>
                      <a:r>
                        <a:rPr lang="en-US" altLang="zh-CN" dirty="0" smtClean="0"/>
                        <a:t>VM</a:t>
                      </a:r>
                      <a:r>
                        <a:rPr lang="zh-CN" altLang="en-US" dirty="0" smtClean="0"/>
                        <a:t>仓库</a:t>
                      </a:r>
                      <a:endParaRPr lang="en-US" dirty="0" smtClean="0"/>
                    </a:p>
                  </a:txBody>
                  <a:tcPr/>
                </a:tc>
              </a:tr>
              <a:tr h="370840">
                <a:tc>
                  <a:txBody>
                    <a:bodyPr/>
                    <a:lstStyle/>
                    <a:p>
                      <a:pPr marL="0" marR="0" indent="0" algn="l" defTabSz="914363" rtl="0" eaLnBrk="1" fontAlgn="auto" latinLnBrk="0" hangingPunct="1">
                        <a:lnSpc>
                          <a:spcPct val="100000"/>
                        </a:lnSpc>
                        <a:spcBef>
                          <a:spcPts val="0"/>
                        </a:spcBef>
                        <a:spcAft>
                          <a:spcPts val="0"/>
                        </a:spcAft>
                        <a:buClrTx/>
                        <a:buSzTx/>
                        <a:buFontTx/>
                        <a:buNone/>
                        <a:tabLst/>
                        <a:defRPr/>
                      </a:pPr>
                      <a:r>
                        <a:rPr lang="en-US" dirty="0" smtClean="0"/>
                        <a:t>SQL server</a:t>
                      </a:r>
                    </a:p>
                  </a:txBody>
                  <a:tcPr/>
                </a:tc>
                <a:tc>
                  <a:txBody>
                    <a:bodyPr/>
                    <a:lstStyle/>
                    <a:p>
                      <a:r>
                        <a:rPr lang="en-US" altLang="zh-CN" dirty="0" smtClean="0"/>
                        <a:t>Azure</a:t>
                      </a:r>
                      <a:r>
                        <a:rPr lang="zh-CN" altLang="en-US" dirty="0" smtClean="0"/>
                        <a:t>内置库</a:t>
                      </a:r>
                      <a:endParaRPr lang="en-US" dirty="0"/>
                    </a:p>
                  </a:txBody>
                  <a:tcPr/>
                </a:tc>
              </a:tr>
              <a:tr h="370840">
                <a:tc>
                  <a:txBody>
                    <a:bodyPr/>
                    <a:lstStyle/>
                    <a:p>
                      <a:r>
                        <a:rPr lang="en-US" dirty="0" smtClean="0"/>
                        <a:t>MySQL</a:t>
                      </a:r>
                      <a:endParaRPr lang="en-US" dirty="0"/>
                    </a:p>
                  </a:txBody>
                  <a:tcPr/>
                </a:tc>
                <a:tc>
                  <a:txBody>
                    <a:bodyPr/>
                    <a:lstStyle/>
                    <a:p>
                      <a:r>
                        <a:rPr lang="en-US" altLang="zh-CN" dirty="0" smtClean="0"/>
                        <a:t>VM</a:t>
                      </a:r>
                      <a:r>
                        <a:rPr lang="zh-CN" altLang="en-US" dirty="0" smtClean="0"/>
                        <a:t>仓库</a:t>
                      </a:r>
                      <a:endParaRPr lang="en-US" dirty="0"/>
                    </a:p>
                  </a:txBody>
                  <a:tcPr/>
                </a:tc>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1230840244"/>
              </p:ext>
            </p:extLst>
          </p:nvPr>
        </p:nvGraphicFramePr>
        <p:xfrm>
          <a:off x="962325" y="1496044"/>
          <a:ext cx="7163758" cy="1483360"/>
        </p:xfrm>
        <a:graphic>
          <a:graphicData uri="http://schemas.openxmlformats.org/drawingml/2006/table">
            <a:tbl>
              <a:tblPr firstRow="1" bandRow="1">
                <a:tableStyleId>{93296810-A885-4BE3-A3E7-6D5BEEA58F35}</a:tableStyleId>
              </a:tblPr>
              <a:tblGrid>
                <a:gridCol w="3000230"/>
                <a:gridCol w="4163528"/>
              </a:tblGrid>
              <a:tr h="370840">
                <a:tc>
                  <a:txBody>
                    <a:bodyPr/>
                    <a:lstStyle/>
                    <a:p>
                      <a:r>
                        <a:rPr lang="zh-CN" altLang="en-US" dirty="0" smtClean="0"/>
                        <a:t>服务名</a:t>
                      </a:r>
                      <a:endParaRPr lang="en-US" dirty="0"/>
                    </a:p>
                  </a:txBody>
                  <a:tcPr/>
                </a:tc>
                <a:tc>
                  <a:txBody>
                    <a:bodyPr/>
                    <a:lstStyle/>
                    <a:p>
                      <a:r>
                        <a:rPr lang="zh-CN" altLang="en-US" dirty="0" smtClean="0"/>
                        <a:t>说明</a:t>
                      </a:r>
                      <a:endParaRPr lang="en-US" dirty="0"/>
                    </a:p>
                  </a:txBody>
                  <a:tcPr/>
                </a:tc>
              </a:tr>
              <a:tr h="370840">
                <a:tc>
                  <a:txBody>
                    <a:bodyPr/>
                    <a:lstStyle/>
                    <a:p>
                      <a:r>
                        <a:rPr lang="en-US" altLang="zh-CN" dirty="0" smtClean="0"/>
                        <a:t>Azure Tables</a:t>
                      </a:r>
                      <a:endParaRPr lang="en-US" dirty="0"/>
                    </a:p>
                  </a:txBody>
                  <a:tcPr/>
                </a:tc>
                <a:tc>
                  <a:txBody>
                    <a:bodyPr/>
                    <a:lstStyle/>
                    <a:p>
                      <a:r>
                        <a:rPr lang="en-US" dirty="0" smtClean="0"/>
                        <a:t>Windows</a:t>
                      </a:r>
                      <a:r>
                        <a:rPr lang="en-US" baseline="0" dirty="0" smtClean="0"/>
                        <a:t> Azure</a:t>
                      </a:r>
                      <a:r>
                        <a:rPr lang="zh-CN" altLang="en-US" baseline="0" dirty="0" smtClean="0"/>
                        <a:t>上的列存储服务</a:t>
                      </a:r>
                      <a:endParaRPr lang="en-US" dirty="0"/>
                    </a:p>
                  </a:txBody>
                  <a:tcPr/>
                </a:tc>
              </a:tr>
              <a:tr h="370840">
                <a:tc>
                  <a:txBody>
                    <a:bodyPr/>
                    <a:lstStyle/>
                    <a:p>
                      <a:r>
                        <a:rPr lang="en-US" dirty="0" smtClean="0"/>
                        <a:t>Azure SQL</a:t>
                      </a:r>
                      <a:endParaRPr lang="en-US" dirty="0"/>
                    </a:p>
                  </a:txBody>
                  <a:tcPr/>
                </a:tc>
                <a:tc>
                  <a:txBody>
                    <a:bodyPr/>
                    <a:lstStyle/>
                    <a:p>
                      <a:r>
                        <a:rPr lang="en-US" dirty="0" smtClean="0"/>
                        <a:t>Windows</a:t>
                      </a:r>
                      <a:r>
                        <a:rPr lang="en-US" baseline="0" dirty="0" smtClean="0"/>
                        <a:t> Azure</a:t>
                      </a:r>
                      <a:r>
                        <a:rPr lang="zh-CN" altLang="en-US" baseline="0" dirty="0" smtClean="0"/>
                        <a:t>上的关系型数据服务</a:t>
                      </a:r>
                      <a:endParaRPr lang="en-US" dirty="0"/>
                    </a:p>
                  </a:txBody>
                  <a:tcPr/>
                </a:tc>
              </a:tr>
              <a:tr h="370840">
                <a:tc>
                  <a:txBody>
                    <a:bodyPr/>
                    <a:lstStyle/>
                    <a:p>
                      <a:r>
                        <a:rPr lang="en-US" dirty="0" smtClean="0"/>
                        <a:t>Azure </a:t>
                      </a:r>
                      <a:r>
                        <a:rPr lang="en-US" dirty="0" err="1" smtClean="0"/>
                        <a:t>HDInsight</a:t>
                      </a:r>
                      <a:endParaRPr lang="en-US" dirty="0"/>
                    </a:p>
                  </a:txBody>
                  <a:tcPr/>
                </a:tc>
                <a:tc>
                  <a:txBody>
                    <a:bodyPr/>
                    <a:lstStyle/>
                    <a:p>
                      <a:r>
                        <a:rPr lang="en-US" dirty="0" smtClean="0"/>
                        <a:t>Windows Azure</a:t>
                      </a:r>
                      <a:r>
                        <a:rPr lang="zh-CN" altLang="en-US" dirty="0" smtClean="0"/>
                        <a:t>上的</a:t>
                      </a:r>
                      <a:r>
                        <a:rPr lang="en-US" altLang="zh-CN" dirty="0" err="1" smtClean="0"/>
                        <a:t>Hadoop</a:t>
                      </a:r>
                      <a:r>
                        <a:rPr lang="zh-CN" altLang="en-US" dirty="0" smtClean="0"/>
                        <a:t>服务</a:t>
                      </a:r>
                      <a:endParaRPr lang="en-US" dirty="0"/>
                    </a:p>
                  </a:txBody>
                  <a:tcPr/>
                </a:tc>
              </a:tr>
            </a:tbl>
          </a:graphicData>
        </a:graphic>
      </p:graphicFrame>
      <p:sp>
        <p:nvSpPr>
          <p:cNvPr id="7" name="TextBox 6"/>
          <p:cNvSpPr txBox="1"/>
          <p:nvPr/>
        </p:nvSpPr>
        <p:spPr>
          <a:xfrm>
            <a:off x="966158" y="1207698"/>
            <a:ext cx="1136743" cy="249299"/>
          </a:xfrm>
          <a:prstGeom prst="rect">
            <a:avLst/>
          </a:prstGeom>
          <a:noFill/>
        </p:spPr>
        <p:txBody>
          <a:bodyPr wrap="square" lIns="0" tIns="0" rIns="0" bIns="0" rtlCol="0">
            <a:spAutoFit/>
          </a:bodyPr>
          <a:lstStyle/>
          <a:p>
            <a:pPr>
              <a:lnSpc>
                <a:spcPct val="90000"/>
              </a:lnSpc>
              <a:spcBef>
                <a:spcPct val="20000"/>
              </a:spcBef>
              <a:buSzPct val="80000"/>
            </a:pPr>
            <a:r>
              <a:rPr lang="zh-CN" altLang="en-US" dirty="0">
                <a:solidFill>
                  <a:schemeClr val="tx1">
                    <a:lumMod val="90000"/>
                    <a:lumOff val="10000"/>
                    <a:alpha val="99000"/>
                  </a:schemeClr>
                </a:solidFill>
              </a:rPr>
              <a:t>数</a:t>
            </a:r>
            <a:r>
              <a:rPr lang="zh-CN" altLang="en-US" dirty="0" smtClean="0">
                <a:solidFill>
                  <a:schemeClr val="tx1">
                    <a:lumMod val="90000"/>
                    <a:lumOff val="10000"/>
                    <a:alpha val="99000"/>
                  </a:schemeClr>
                </a:solidFill>
              </a:rPr>
              <a:t>据服务</a:t>
            </a:r>
            <a:endParaRPr lang="en-US" dirty="0" smtClean="0">
              <a:solidFill>
                <a:schemeClr val="tx1">
                  <a:lumMod val="90000"/>
                  <a:lumOff val="10000"/>
                  <a:alpha val="99000"/>
                </a:schemeClr>
              </a:solidFill>
            </a:endParaRPr>
          </a:p>
        </p:txBody>
      </p:sp>
      <p:sp>
        <p:nvSpPr>
          <p:cNvPr id="8" name="TextBox 7"/>
          <p:cNvSpPr txBox="1"/>
          <p:nvPr/>
        </p:nvSpPr>
        <p:spPr>
          <a:xfrm>
            <a:off x="966157" y="3053751"/>
            <a:ext cx="6538823" cy="249299"/>
          </a:xfrm>
          <a:prstGeom prst="rect">
            <a:avLst/>
          </a:prstGeom>
          <a:noFill/>
        </p:spPr>
        <p:txBody>
          <a:bodyPr wrap="square" lIns="0" tIns="0" rIns="0" bIns="0" rtlCol="0">
            <a:spAutoFit/>
          </a:bodyPr>
          <a:lstStyle/>
          <a:p>
            <a:pPr>
              <a:lnSpc>
                <a:spcPct val="90000"/>
              </a:lnSpc>
              <a:spcBef>
                <a:spcPct val="20000"/>
              </a:spcBef>
              <a:buSzPct val="80000"/>
            </a:pPr>
            <a:r>
              <a:rPr lang="zh-CN" altLang="en-US" dirty="0" smtClean="0">
                <a:solidFill>
                  <a:schemeClr val="tx1">
                    <a:lumMod val="90000"/>
                    <a:lumOff val="10000"/>
                    <a:alpha val="99000"/>
                  </a:schemeClr>
                </a:solidFill>
              </a:rPr>
              <a:t>可部署在</a:t>
            </a:r>
            <a:r>
              <a:rPr lang="en-US" altLang="zh-CN" dirty="0" err="1" smtClean="0">
                <a:solidFill>
                  <a:schemeClr val="tx1">
                    <a:lumMod val="90000"/>
                    <a:lumOff val="10000"/>
                    <a:alpha val="99000"/>
                  </a:schemeClr>
                </a:solidFill>
              </a:rPr>
              <a:t>IaaS</a:t>
            </a:r>
            <a:r>
              <a:rPr lang="zh-CN" altLang="en-US" dirty="0" smtClean="0">
                <a:solidFill>
                  <a:schemeClr val="tx1">
                    <a:lumMod val="90000"/>
                    <a:lumOff val="10000"/>
                    <a:alpha val="99000"/>
                  </a:schemeClr>
                </a:solidFill>
              </a:rPr>
              <a:t>虚拟机上的大数据技术</a:t>
            </a:r>
            <a:endParaRPr lang="en-US" dirty="0" smtClean="0">
              <a:solidFill>
                <a:schemeClr val="tx1">
                  <a:lumMod val="90000"/>
                  <a:lumOff val="10000"/>
                  <a:alpha val="99000"/>
                </a:schemeClr>
              </a:solidFill>
            </a:endParaRPr>
          </a:p>
        </p:txBody>
      </p:sp>
    </p:spTree>
    <p:extLst>
      <p:ext uri="{BB962C8B-B14F-4D97-AF65-F5344CB8AC3E}">
        <p14:creationId xmlns:p14="http://schemas.microsoft.com/office/powerpoint/2010/main" val="2645611078"/>
      </p:ext>
    </p:extLst>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19248" y="228601"/>
            <a:ext cx="11151917" cy="609398"/>
          </a:xfrm>
        </p:spPr>
        <p:txBody>
          <a:bodyPr/>
          <a:lstStyle/>
          <a:p>
            <a:r>
              <a:rPr lang="en-US" altLang="zh-CN" sz="4400" dirty="0" smtClean="0"/>
              <a:t>Hadoop</a:t>
            </a:r>
            <a:r>
              <a:rPr lang="zh-CN" altLang="en-US" sz="4400" dirty="0" smtClean="0"/>
              <a:t>是支持</a:t>
            </a:r>
            <a:r>
              <a:rPr lang="en-US" altLang="zh-CN" sz="4400" dirty="0" err="1" smtClean="0"/>
              <a:t>MapReduce</a:t>
            </a:r>
            <a:r>
              <a:rPr lang="zh-CN" altLang="en-US" sz="4400" dirty="0" smtClean="0"/>
              <a:t>计算模式的开源软件</a:t>
            </a:r>
            <a:endParaRPr lang="zh-CN" altLang="en-US" sz="4400" dirty="0"/>
          </a:p>
        </p:txBody>
      </p:sp>
      <p:pic>
        <p:nvPicPr>
          <p:cNvPr id="6" name="图片 5"/>
          <p:cNvPicPr>
            <a:picLocks noChangeAspect="1"/>
          </p:cNvPicPr>
          <p:nvPr/>
        </p:nvPicPr>
        <p:blipFill>
          <a:blip r:embed="rId2"/>
          <a:stretch>
            <a:fillRect/>
          </a:stretch>
        </p:blipFill>
        <p:spPr>
          <a:xfrm>
            <a:off x="1823786" y="1338512"/>
            <a:ext cx="8512464" cy="4593056"/>
          </a:xfrm>
          <a:prstGeom prst="rect">
            <a:avLst/>
          </a:prstGeom>
        </p:spPr>
      </p:pic>
      <p:sp>
        <p:nvSpPr>
          <p:cNvPr id="7" name="矩形 6"/>
          <p:cNvSpPr/>
          <p:nvPr/>
        </p:nvSpPr>
        <p:spPr bwMode="auto">
          <a:xfrm>
            <a:off x="8650705" y="5221706"/>
            <a:ext cx="1792706" cy="709862"/>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zh-CN" altLang="en-US" sz="2200" dirty="0" smtClean="0">
              <a:gradFill>
                <a:gsLst>
                  <a:gs pos="0">
                    <a:srgbClr val="FFFFFF"/>
                  </a:gs>
                  <a:gs pos="100000">
                    <a:srgbClr val="FFFFFF"/>
                  </a:gs>
                </a:gsLst>
                <a:lin ang="5400000" scaled="0"/>
              </a:gradFill>
            </a:endParaRPr>
          </a:p>
        </p:txBody>
      </p:sp>
    </p:spTree>
    <p:extLst>
      <p:ext uri="{BB962C8B-B14F-4D97-AF65-F5344CB8AC3E}">
        <p14:creationId xmlns:p14="http://schemas.microsoft.com/office/powerpoint/2010/main" val="3553609384"/>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317845" y="1440756"/>
            <a:ext cx="10693401" cy="1378644"/>
          </a:xfrm>
        </p:spPr>
        <p:txBody>
          <a:bodyPr/>
          <a:lstStyle/>
          <a:p>
            <a:r>
              <a:rPr lang="en-US" sz="6000" dirty="0"/>
              <a:t>Windows Azure </a:t>
            </a:r>
            <a:r>
              <a:rPr lang="en-US" sz="6000" dirty="0" err="1" smtClean="0"/>
              <a:t>HDInsight</a:t>
            </a:r>
            <a:r>
              <a:rPr lang="en-US" sz="6000" dirty="0" smtClean="0"/>
              <a:t> </a:t>
            </a:r>
            <a:r>
              <a:rPr lang="zh-CN" altLang="en-US" sz="6000" dirty="0"/>
              <a:t>服务</a:t>
            </a:r>
            <a:endParaRPr lang="en-US" sz="6000" dirty="0"/>
          </a:p>
        </p:txBody>
      </p:sp>
      <p:pic>
        <p:nvPicPr>
          <p:cNvPr id="3" name="Picture 2" descr="cumulonimbus_frank_basinski.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89" y="2819400"/>
            <a:ext cx="12188825" cy="4038600"/>
          </a:xfrm>
          <a:prstGeom prst="rect">
            <a:avLst/>
          </a:prstGeom>
        </p:spPr>
      </p:pic>
    </p:spTree>
    <p:extLst>
      <p:ext uri="{BB962C8B-B14F-4D97-AF65-F5344CB8AC3E}">
        <p14:creationId xmlns:p14="http://schemas.microsoft.com/office/powerpoint/2010/main" val="1869925920"/>
      </p:ext>
    </p:extLst>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en-US" altLang="zh-CN" dirty="0" err="1" smtClean="0"/>
              <a:t>HortonWorks</a:t>
            </a:r>
            <a:endParaRPr lang="zh-CN" altLang="en-US" dirty="0"/>
          </a:p>
        </p:txBody>
      </p:sp>
      <p:pic>
        <p:nvPicPr>
          <p:cNvPr id="4" name="Picture 2" descr="http://hortonworks.com/wp-content/uploads/2013/10/asparagus20a.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4716" y="1323475"/>
            <a:ext cx="9824889" cy="5260054"/>
          </a:xfrm>
          <a:prstGeom prst="rect">
            <a:avLst/>
          </a:prstGeom>
          <a:noFill/>
          <a:extLst>
            <a:ext uri="{909E8E84-426E-40DD-AFC4-6F175D3DCCD1}">
              <a14:hiddenFill xmlns:a14="http://schemas.microsoft.com/office/drawing/2010/main">
                <a:solidFill>
                  <a:srgbClr val="FFFFFF"/>
                </a:solidFill>
              </a14:hiddenFill>
            </a:ext>
          </a:extLst>
        </p:spPr>
      </p:pic>
      <p:pic>
        <p:nvPicPr>
          <p:cNvPr id="88066" name="Picture 2" descr="http://hortonworks.com/wp-content/themes/hortonworks/images/layout/header/hortonworks-logo.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828964" y="289512"/>
            <a:ext cx="1905000" cy="723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23865673"/>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en-US" altLang="zh-CN" dirty="0" err="1" smtClean="0"/>
              <a:t>HDInsight</a:t>
            </a:r>
            <a:r>
              <a:rPr lang="zh-CN" altLang="en-US" dirty="0" smtClean="0"/>
              <a:t>是</a:t>
            </a:r>
            <a:r>
              <a:rPr lang="zh-CN" altLang="en-US" dirty="0" smtClean="0"/>
              <a:t>什么</a:t>
            </a:r>
            <a:endParaRPr lang="zh-CN" altLang="en-US" dirty="0"/>
          </a:p>
        </p:txBody>
      </p:sp>
      <p:sp>
        <p:nvSpPr>
          <p:cNvPr id="4" name="矩形 3"/>
          <p:cNvSpPr/>
          <p:nvPr/>
        </p:nvSpPr>
        <p:spPr bwMode="auto">
          <a:xfrm>
            <a:off x="2418348" y="2719137"/>
            <a:ext cx="1503947" cy="770021"/>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en-US" altLang="zh-CN" sz="2200" dirty="0" err="1" smtClean="0">
                <a:gradFill>
                  <a:gsLst>
                    <a:gs pos="0">
                      <a:srgbClr val="FFFFFF"/>
                    </a:gs>
                    <a:gs pos="100000">
                      <a:srgbClr val="FFFFFF"/>
                    </a:gs>
                  </a:gsLst>
                  <a:lin ang="5400000" scaled="0"/>
                </a:gradFill>
              </a:rPr>
              <a:t>HDInsight</a:t>
            </a:r>
            <a:endParaRPr lang="zh-CN" altLang="en-US" sz="2200" dirty="0" smtClean="0">
              <a:gradFill>
                <a:gsLst>
                  <a:gs pos="0">
                    <a:srgbClr val="FFFFFF"/>
                  </a:gs>
                  <a:gs pos="100000">
                    <a:srgbClr val="FFFFFF"/>
                  </a:gs>
                </a:gsLst>
                <a:lin ang="5400000" scaled="0"/>
              </a:gradFill>
            </a:endParaRPr>
          </a:p>
        </p:txBody>
      </p:sp>
      <p:sp>
        <p:nvSpPr>
          <p:cNvPr id="5" name="矩形 4"/>
          <p:cNvSpPr/>
          <p:nvPr/>
        </p:nvSpPr>
        <p:spPr bwMode="auto">
          <a:xfrm>
            <a:off x="4932948" y="2719137"/>
            <a:ext cx="1503947" cy="770021"/>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en-US" altLang="zh-CN" sz="2200" dirty="0" smtClean="0">
                <a:gradFill>
                  <a:gsLst>
                    <a:gs pos="0">
                      <a:srgbClr val="FFFFFF"/>
                    </a:gs>
                    <a:gs pos="100000">
                      <a:srgbClr val="FFFFFF"/>
                    </a:gs>
                  </a:gsLst>
                  <a:lin ang="5400000" scaled="0"/>
                </a:gradFill>
              </a:rPr>
              <a:t>HDP</a:t>
            </a:r>
            <a:endParaRPr lang="zh-CN" altLang="en-US" sz="2200" dirty="0" smtClean="0">
              <a:gradFill>
                <a:gsLst>
                  <a:gs pos="0">
                    <a:srgbClr val="FFFFFF"/>
                  </a:gs>
                  <a:gs pos="100000">
                    <a:srgbClr val="FFFFFF"/>
                  </a:gs>
                </a:gsLst>
                <a:lin ang="5400000" scaled="0"/>
              </a:gradFill>
            </a:endParaRPr>
          </a:p>
        </p:txBody>
      </p:sp>
      <p:sp>
        <p:nvSpPr>
          <p:cNvPr id="6" name="矩形 5"/>
          <p:cNvSpPr/>
          <p:nvPr/>
        </p:nvSpPr>
        <p:spPr bwMode="auto">
          <a:xfrm>
            <a:off x="7170822" y="2719136"/>
            <a:ext cx="1503947" cy="770021"/>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en-US" altLang="zh-CN" sz="2200" dirty="0" smtClean="0">
                <a:gradFill>
                  <a:gsLst>
                    <a:gs pos="0">
                      <a:srgbClr val="FFFFFF"/>
                    </a:gs>
                    <a:gs pos="100000">
                      <a:srgbClr val="FFFFFF"/>
                    </a:gs>
                  </a:gsLst>
                  <a:lin ang="5400000" scaled="0"/>
                </a:gradFill>
              </a:rPr>
              <a:t>Hadoop</a:t>
            </a:r>
            <a:endParaRPr lang="zh-CN" altLang="en-US" sz="2200" dirty="0" smtClean="0">
              <a:gradFill>
                <a:gsLst>
                  <a:gs pos="0">
                    <a:srgbClr val="FFFFFF"/>
                  </a:gs>
                  <a:gs pos="100000">
                    <a:srgbClr val="FFFFFF"/>
                  </a:gs>
                </a:gsLst>
                <a:lin ang="5400000" scaled="0"/>
              </a:gradFill>
            </a:endParaRPr>
          </a:p>
        </p:txBody>
      </p:sp>
      <p:sp>
        <p:nvSpPr>
          <p:cNvPr id="7" name="文本框 6"/>
          <p:cNvSpPr txBox="1"/>
          <p:nvPr/>
        </p:nvSpPr>
        <p:spPr>
          <a:xfrm>
            <a:off x="2418348" y="3910263"/>
            <a:ext cx="1490793" cy="249299"/>
          </a:xfrm>
          <a:prstGeom prst="rect">
            <a:avLst/>
          </a:prstGeom>
          <a:noFill/>
        </p:spPr>
        <p:txBody>
          <a:bodyPr wrap="none" lIns="0" tIns="0" rIns="0" bIns="0" rtlCol="0">
            <a:spAutoFit/>
          </a:bodyPr>
          <a:lstStyle/>
          <a:p>
            <a:pPr>
              <a:lnSpc>
                <a:spcPct val="90000"/>
              </a:lnSpc>
              <a:spcBef>
                <a:spcPct val="20000"/>
              </a:spcBef>
              <a:buSzPct val="80000"/>
            </a:pPr>
            <a:r>
              <a:rPr lang="en-US" altLang="zh-CN" b="1" dirty="0" err="1" smtClean="0">
                <a:solidFill>
                  <a:schemeClr val="tx1">
                    <a:lumMod val="90000"/>
                    <a:lumOff val="10000"/>
                    <a:alpha val="99000"/>
                  </a:schemeClr>
                </a:solidFill>
              </a:rPr>
              <a:t>HDInsight</a:t>
            </a:r>
            <a:r>
              <a:rPr lang="en-US" altLang="zh-CN" b="1" dirty="0" smtClean="0">
                <a:solidFill>
                  <a:schemeClr val="tx1">
                    <a:lumMod val="90000"/>
                    <a:lumOff val="10000"/>
                    <a:alpha val="99000"/>
                  </a:schemeClr>
                </a:solidFill>
              </a:rPr>
              <a:t> </a:t>
            </a:r>
            <a:r>
              <a:rPr lang="en-US" altLang="zh-CN" b="1" dirty="0" smtClean="0">
                <a:solidFill>
                  <a:schemeClr val="tx1">
                    <a:lumMod val="90000"/>
                    <a:lumOff val="10000"/>
                    <a:alpha val="99000"/>
                  </a:schemeClr>
                </a:solidFill>
              </a:rPr>
              <a:t>3.0</a:t>
            </a:r>
            <a:endParaRPr lang="zh-CN" altLang="en-US" b="1" dirty="0" smtClean="0">
              <a:solidFill>
                <a:schemeClr val="tx1">
                  <a:lumMod val="90000"/>
                  <a:lumOff val="10000"/>
                  <a:alpha val="99000"/>
                </a:schemeClr>
              </a:solidFill>
            </a:endParaRPr>
          </a:p>
        </p:txBody>
      </p:sp>
      <p:sp>
        <p:nvSpPr>
          <p:cNvPr id="9" name="文本框 8"/>
          <p:cNvSpPr txBox="1"/>
          <p:nvPr/>
        </p:nvSpPr>
        <p:spPr>
          <a:xfrm>
            <a:off x="5207441" y="3910262"/>
            <a:ext cx="880049" cy="249299"/>
          </a:xfrm>
          <a:prstGeom prst="rect">
            <a:avLst/>
          </a:prstGeom>
          <a:noFill/>
        </p:spPr>
        <p:txBody>
          <a:bodyPr wrap="none" lIns="0" tIns="0" rIns="0" bIns="0" rtlCol="0">
            <a:spAutoFit/>
          </a:bodyPr>
          <a:lstStyle/>
          <a:p>
            <a:pPr>
              <a:lnSpc>
                <a:spcPct val="90000"/>
              </a:lnSpc>
              <a:spcBef>
                <a:spcPct val="20000"/>
              </a:spcBef>
              <a:buSzPct val="80000"/>
            </a:pPr>
            <a:r>
              <a:rPr lang="en-US" altLang="zh-CN" b="1" dirty="0" smtClean="0">
                <a:solidFill>
                  <a:schemeClr val="tx1">
                    <a:lumMod val="90000"/>
                    <a:lumOff val="10000"/>
                    <a:alpha val="99000"/>
                  </a:schemeClr>
                </a:solidFill>
              </a:rPr>
              <a:t>HDP 2.0</a:t>
            </a:r>
            <a:endParaRPr lang="zh-CN" altLang="en-US" b="1" dirty="0" smtClean="0">
              <a:solidFill>
                <a:schemeClr val="tx1">
                  <a:lumMod val="90000"/>
                  <a:lumOff val="10000"/>
                  <a:alpha val="99000"/>
                </a:schemeClr>
              </a:solidFill>
            </a:endParaRPr>
          </a:p>
        </p:txBody>
      </p:sp>
      <p:sp>
        <p:nvSpPr>
          <p:cNvPr id="10" name="文本框 9"/>
          <p:cNvSpPr txBox="1"/>
          <p:nvPr/>
        </p:nvSpPr>
        <p:spPr>
          <a:xfrm>
            <a:off x="7330485" y="3910261"/>
            <a:ext cx="1259960" cy="249299"/>
          </a:xfrm>
          <a:prstGeom prst="rect">
            <a:avLst/>
          </a:prstGeom>
          <a:noFill/>
        </p:spPr>
        <p:txBody>
          <a:bodyPr wrap="none" lIns="0" tIns="0" rIns="0" bIns="0" rtlCol="0">
            <a:spAutoFit/>
          </a:bodyPr>
          <a:lstStyle/>
          <a:p>
            <a:pPr>
              <a:lnSpc>
                <a:spcPct val="90000"/>
              </a:lnSpc>
              <a:spcBef>
                <a:spcPct val="20000"/>
              </a:spcBef>
              <a:buSzPct val="80000"/>
            </a:pPr>
            <a:r>
              <a:rPr lang="en-US" altLang="zh-CN" b="1" dirty="0" smtClean="0">
                <a:solidFill>
                  <a:schemeClr val="tx1">
                    <a:lumMod val="90000"/>
                    <a:lumOff val="10000"/>
                    <a:alpha val="99000"/>
                  </a:schemeClr>
                </a:solidFill>
              </a:rPr>
              <a:t>Hadoop 2.2</a:t>
            </a:r>
            <a:endParaRPr lang="zh-CN" altLang="en-US" b="1" dirty="0" smtClean="0">
              <a:solidFill>
                <a:schemeClr val="tx1">
                  <a:lumMod val="90000"/>
                  <a:lumOff val="10000"/>
                  <a:alpha val="99000"/>
                </a:schemeClr>
              </a:solidFill>
            </a:endParaRPr>
          </a:p>
        </p:txBody>
      </p:sp>
      <p:sp>
        <p:nvSpPr>
          <p:cNvPr id="11" name="文本框 10"/>
          <p:cNvSpPr txBox="1"/>
          <p:nvPr/>
        </p:nvSpPr>
        <p:spPr>
          <a:xfrm>
            <a:off x="2418348" y="4580666"/>
            <a:ext cx="1490793" cy="249299"/>
          </a:xfrm>
          <a:prstGeom prst="rect">
            <a:avLst/>
          </a:prstGeom>
          <a:noFill/>
        </p:spPr>
        <p:txBody>
          <a:bodyPr wrap="none" lIns="0" tIns="0" rIns="0" bIns="0" rtlCol="0">
            <a:spAutoFit/>
          </a:bodyPr>
          <a:lstStyle/>
          <a:p>
            <a:pPr>
              <a:lnSpc>
                <a:spcPct val="90000"/>
              </a:lnSpc>
              <a:spcBef>
                <a:spcPct val="20000"/>
              </a:spcBef>
              <a:buSzPct val="80000"/>
            </a:pPr>
            <a:r>
              <a:rPr lang="en-US" altLang="zh-CN" b="1" dirty="0" err="1" smtClean="0">
                <a:solidFill>
                  <a:schemeClr val="tx1">
                    <a:lumMod val="90000"/>
                    <a:lumOff val="10000"/>
                    <a:alpha val="99000"/>
                  </a:schemeClr>
                </a:solidFill>
              </a:rPr>
              <a:t>HDInsight</a:t>
            </a:r>
            <a:r>
              <a:rPr lang="en-US" altLang="zh-CN" b="1" dirty="0" smtClean="0">
                <a:solidFill>
                  <a:schemeClr val="tx1">
                    <a:lumMod val="90000"/>
                    <a:lumOff val="10000"/>
                    <a:alpha val="99000"/>
                  </a:schemeClr>
                </a:solidFill>
              </a:rPr>
              <a:t> </a:t>
            </a:r>
            <a:r>
              <a:rPr lang="en-US" altLang="zh-CN" b="1" dirty="0" smtClean="0">
                <a:solidFill>
                  <a:schemeClr val="tx1">
                    <a:lumMod val="90000"/>
                    <a:lumOff val="10000"/>
                    <a:alpha val="99000"/>
                  </a:schemeClr>
                </a:solidFill>
              </a:rPr>
              <a:t>2.1</a:t>
            </a:r>
            <a:endParaRPr lang="zh-CN" altLang="en-US" b="1" dirty="0" smtClean="0">
              <a:solidFill>
                <a:schemeClr val="tx1">
                  <a:lumMod val="90000"/>
                  <a:lumOff val="10000"/>
                  <a:alpha val="99000"/>
                </a:schemeClr>
              </a:solidFill>
            </a:endParaRPr>
          </a:p>
        </p:txBody>
      </p:sp>
      <p:sp>
        <p:nvSpPr>
          <p:cNvPr id="12" name="文本框 11"/>
          <p:cNvSpPr txBox="1"/>
          <p:nvPr/>
        </p:nvSpPr>
        <p:spPr>
          <a:xfrm>
            <a:off x="5207441" y="4580665"/>
            <a:ext cx="880049" cy="249299"/>
          </a:xfrm>
          <a:prstGeom prst="rect">
            <a:avLst/>
          </a:prstGeom>
          <a:noFill/>
        </p:spPr>
        <p:txBody>
          <a:bodyPr wrap="none" lIns="0" tIns="0" rIns="0" bIns="0" rtlCol="0">
            <a:spAutoFit/>
          </a:bodyPr>
          <a:lstStyle/>
          <a:p>
            <a:pPr>
              <a:lnSpc>
                <a:spcPct val="90000"/>
              </a:lnSpc>
              <a:spcBef>
                <a:spcPct val="20000"/>
              </a:spcBef>
              <a:buSzPct val="80000"/>
            </a:pPr>
            <a:r>
              <a:rPr lang="en-US" altLang="zh-CN" b="1" dirty="0" smtClean="0">
                <a:solidFill>
                  <a:schemeClr val="tx1">
                    <a:lumMod val="90000"/>
                    <a:lumOff val="10000"/>
                    <a:alpha val="99000"/>
                  </a:schemeClr>
                </a:solidFill>
              </a:rPr>
              <a:t>HDP 1.3</a:t>
            </a:r>
            <a:endParaRPr lang="zh-CN" altLang="en-US" b="1" dirty="0" smtClean="0">
              <a:solidFill>
                <a:schemeClr val="tx1">
                  <a:lumMod val="90000"/>
                  <a:lumOff val="10000"/>
                  <a:alpha val="99000"/>
                </a:schemeClr>
              </a:solidFill>
            </a:endParaRPr>
          </a:p>
        </p:txBody>
      </p:sp>
      <p:sp>
        <p:nvSpPr>
          <p:cNvPr id="13" name="文本框 12"/>
          <p:cNvSpPr txBox="1"/>
          <p:nvPr/>
        </p:nvSpPr>
        <p:spPr>
          <a:xfrm>
            <a:off x="7330485" y="4580664"/>
            <a:ext cx="1455527" cy="249299"/>
          </a:xfrm>
          <a:prstGeom prst="rect">
            <a:avLst/>
          </a:prstGeom>
          <a:noFill/>
        </p:spPr>
        <p:txBody>
          <a:bodyPr wrap="none" lIns="0" tIns="0" rIns="0" bIns="0" rtlCol="0">
            <a:spAutoFit/>
          </a:bodyPr>
          <a:lstStyle/>
          <a:p>
            <a:pPr>
              <a:lnSpc>
                <a:spcPct val="90000"/>
              </a:lnSpc>
              <a:spcBef>
                <a:spcPct val="20000"/>
              </a:spcBef>
              <a:buSzPct val="80000"/>
            </a:pPr>
            <a:r>
              <a:rPr lang="en-US" altLang="zh-CN" b="1" dirty="0" smtClean="0">
                <a:solidFill>
                  <a:schemeClr val="tx1">
                    <a:lumMod val="90000"/>
                    <a:lumOff val="10000"/>
                    <a:alpha val="99000"/>
                  </a:schemeClr>
                </a:solidFill>
              </a:rPr>
              <a:t>Hadoop 1.1.2</a:t>
            </a:r>
            <a:endParaRPr lang="zh-CN" altLang="en-US" b="1" dirty="0" smtClean="0">
              <a:solidFill>
                <a:schemeClr val="tx1">
                  <a:lumMod val="90000"/>
                  <a:lumOff val="10000"/>
                  <a:alpha val="99000"/>
                </a:schemeClr>
              </a:solidFill>
            </a:endParaRPr>
          </a:p>
        </p:txBody>
      </p:sp>
      <p:sp>
        <p:nvSpPr>
          <p:cNvPr id="14" name="文本框 13"/>
          <p:cNvSpPr txBox="1"/>
          <p:nvPr/>
        </p:nvSpPr>
        <p:spPr>
          <a:xfrm>
            <a:off x="2418348" y="5254435"/>
            <a:ext cx="1490793" cy="249299"/>
          </a:xfrm>
          <a:prstGeom prst="rect">
            <a:avLst/>
          </a:prstGeom>
          <a:noFill/>
        </p:spPr>
        <p:txBody>
          <a:bodyPr wrap="none" lIns="0" tIns="0" rIns="0" bIns="0" rtlCol="0">
            <a:spAutoFit/>
          </a:bodyPr>
          <a:lstStyle/>
          <a:p>
            <a:pPr>
              <a:lnSpc>
                <a:spcPct val="90000"/>
              </a:lnSpc>
              <a:spcBef>
                <a:spcPct val="20000"/>
              </a:spcBef>
              <a:buSzPct val="80000"/>
            </a:pPr>
            <a:r>
              <a:rPr lang="en-US" altLang="zh-CN" b="1" dirty="0" err="1" smtClean="0">
                <a:solidFill>
                  <a:schemeClr val="tx1">
                    <a:lumMod val="90000"/>
                    <a:lumOff val="10000"/>
                    <a:alpha val="99000"/>
                  </a:schemeClr>
                </a:solidFill>
              </a:rPr>
              <a:t>HDInsight</a:t>
            </a:r>
            <a:r>
              <a:rPr lang="en-US" altLang="zh-CN" b="1" dirty="0" smtClean="0">
                <a:solidFill>
                  <a:schemeClr val="tx1">
                    <a:lumMod val="90000"/>
                    <a:lumOff val="10000"/>
                    <a:alpha val="99000"/>
                  </a:schemeClr>
                </a:solidFill>
              </a:rPr>
              <a:t> </a:t>
            </a:r>
            <a:r>
              <a:rPr lang="en-US" altLang="zh-CN" b="1" dirty="0" smtClean="0">
                <a:solidFill>
                  <a:schemeClr val="tx1">
                    <a:lumMod val="90000"/>
                    <a:lumOff val="10000"/>
                    <a:alpha val="99000"/>
                  </a:schemeClr>
                </a:solidFill>
              </a:rPr>
              <a:t>1.6</a:t>
            </a:r>
            <a:endParaRPr lang="zh-CN" altLang="en-US" b="1" dirty="0" smtClean="0">
              <a:solidFill>
                <a:schemeClr val="tx1">
                  <a:lumMod val="90000"/>
                  <a:lumOff val="10000"/>
                  <a:alpha val="99000"/>
                </a:schemeClr>
              </a:solidFill>
            </a:endParaRPr>
          </a:p>
        </p:txBody>
      </p:sp>
      <p:sp>
        <p:nvSpPr>
          <p:cNvPr id="15" name="文本框 14"/>
          <p:cNvSpPr txBox="1"/>
          <p:nvPr/>
        </p:nvSpPr>
        <p:spPr>
          <a:xfrm>
            <a:off x="5207441" y="5254434"/>
            <a:ext cx="880049" cy="249299"/>
          </a:xfrm>
          <a:prstGeom prst="rect">
            <a:avLst/>
          </a:prstGeom>
          <a:noFill/>
        </p:spPr>
        <p:txBody>
          <a:bodyPr wrap="none" lIns="0" tIns="0" rIns="0" bIns="0" rtlCol="0">
            <a:spAutoFit/>
          </a:bodyPr>
          <a:lstStyle/>
          <a:p>
            <a:pPr>
              <a:lnSpc>
                <a:spcPct val="90000"/>
              </a:lnSpc>
              <a:spcBef>
                <a:spcPct val="20000"/>
              </a:spcBef>
              <a:buSzPct val="80000"/>
            </a:pPr>
            <a:r>
              <a:rPr lang="en-US" altLang="zh-CN" b="1" dirty="0" smtClean="0">
                <a:solidFill>
                  <a:schemeClr val="tx1">
                    <a:lumMod val="90000"/>
                    <a:lumOff val="10000"/>
                    <a:alpha val="99000"/>
                  </a:schemeClr>
                </a:solidFill>
              </a:rPr>
              <a:t>HDP 1.1</a:t>
            </a:r>
            <a:endParaRPr lang="zh-CN" altLang="en-US" b="1" dirty="0" smtClean="0">
              <a:solidFill>
                <a:schemeClr val="tx1">
                  <a:lumMod val="90000"/>
                  <a:lumOff val="10000"/>
                  <a:alpha val="99000"/>
                </a:schemeClr>
              </a:solidFill>
            </a:endParaRPr>
          </a:p>
        </p:txBody>
      </p:sp>
      <p:sp>
        <p:nvSpPr>
          <p:cNvPr id="16" name="文本框 15"/>
          <p:cNvSpPr txBox="1"/>
          <p:nvPr/>
        </p:nvSpPr>
        <p:spPr>
          <a:xfrm>
            <a:off x="7330485" y="5254433"/>
            <a:ext cx="1455527" cy="249299"/>
          </a:xfrm>
          <a:prstGeom prst="rect">
            <a:avLst/>
          </a:prstGeom>
          <a:noFill/>
        </p:spPr>
        <p:txBody>
          <a:bodyPr wrap="none" lIns="0" tIns="0" rIns="0" bIns="0" rtlCol="0">
            <a:spAutoFit/>
          </a:bodyPr>
          <a:lstStyle/>
          <a:p>
            <a:pPr>
              <a:lnSpc>
                <a:spcPct val="90000"/>
              </a:lnSpc>
              <a:spcBef>
                <a:spcPct val="20000"/>
              </a:spcBef>
              <a:buSzPct val="80000"/>
            </a:pPr>
            <a:r>
              <a:rPr lang="en-US" altLang="zh-CN" b="1" dirty="0" smtClean="0">
                <a:solidFill>
                  <a:schemeClr val="tx1">
                    <a:lumMod val="90000"/>
                    <a:lumOff val="10000"/>
                    <a:alpha val="99000"/>
                  </a:schemeClr>
                </a:solidFill>
              </a:rPr>
              <a:t>Hadoop 1.0.3</a:t>
            </a:r>
            <a:endParaRPr lang="zh-CN" altLang="en-US" b="1" dirty="0" smtClean="0">
              <a:solidFill>
                <a:schemeClr val="tx1">
                  <a:lumMod val="90000"/>
                  <a:lumOff val="10000"/>
                  <a:alpha val="99000"/>
                </a:schemeClr>
              </a:solidFill>
            </a:endParaRPr>
          </a:p>
        </p:txBody>
      </p:sp>
      <p:sp>
        <p:nvSpPr>
          <p:cNvPr id="8" name="文本框 7"/>
          <p:cNvSpPr txBox="1"/>
          <p:nvPr/>
        </p:nvSpPr>
        <p:spPr>
          <a:xfrm>
            <a:off x="1287379" y="1491916"/>
            <a:ext cx="6474529" cy="387798"/>
          </a:xfrm>
          <a:prstGeom prst="rect">
            <a:avLst/>
          </a:prstGeom>
          <a:noFill/>
        </p:spPr>
        <p:txBody>
          <a:bodyPr wrap="none" lIns="0" tIns="0" rIns="0" bIns="0" rtlCol="0">
            <a:spAutoFit/>
          </a:bodyPr>
          <a:lstStyle/>
          <a:p>
            <a:pPr>
              <a:lnSpc>
                <a:spcPct val="90000"/>
              </a:lnSpc>
              <a:spcBef>
                <a:spcPct val="20000"/>
              </a:spcBef>
              <a:buSzPct val="80000"/>
            </a:pPr>
            <a:r>
              <a:rPr lang="en-US" altLang="zh-CN" sz="2800" dirty="0" smtClean="0">
                <a:solidFill>
                  <a:schemeClr val="tx1">
                    <a:lumMod val="90000"/>
                    <a:lumOff val="10000"/>
                    <a:alpha val="99000"/>
                  </a:schemeClr>
                </a:solidFill>
              </a:rPr>
              <a:t>Windows</a:t>
            </a:r>
            <a:r>
              <a:rPr lang="zh-CN" altLang="en-US" sz="2800" dirty="0" smtClean="0">
                <a:solidFill>
                  <a:schemeClr val="tx1">
                    <a:lumMod val="90000"/>
                    <a:lumOff val="10000"/>
                    <a:alpha val="99000"/>
                  </a:schemeClr>
                </a:solidFill>
              </a:rPr>
              <a:t>版的</a:t>
            </a:r>
            <a:r>
              <a:rPr lang="en-US" altLang="zh-CN" sz="2800" dirty="0" smtClean="0">
                <a:solidFill>
                  <a:schemeClr val="tx1">
                    <a:lumMod val="90000"/>
                    <a:lumOff val="10000"/>
                    <a:alpha val="99000"/>
                  </a:schemeClr>
                </a:solidFill>
              </a:rPr>
              <a:t>HDP</a:t>
            </a:r>
            <a:r>
              <a:rPr lang="zh-CN" altLang="en-US" sz="2800" dirty="0" smtClean="0">
                <a:solidFill>
                  <a:schemeClr val="tx1">
                    <a:lumMod val="90000"/>
                    <a:lumOff val="10000"/>
                    <a:alpha val="99000"/>
                  </a:schemeClr>
                </a:solidFill>
              </a:rPr>
              <a:t>，加上一些微软的扩展</a:t>
            </a:r>
          </a:p>
        </p:txBody>
      </p:sp>
    </p:spTree>
    <p:extLst>
      <p:ext uri="{BB962C8B-B14F-4D97-AF65-F5344CB8AC3E}">
        <p14:creationId xmlns:p14="http://schemas.microsoft.com/office/powerpoint/2010/main" val="1929558897"/>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2" name="Rectangle 31"/>
          <p:cNvSpPr/>
          <p:nvPr/>
        </p:nvSpPr>
        <p:spPr bwMode="auto">
          <a:xfrm>
            <a:off x="1131635" y="4698949"/>
            <a:ext cx="5183209" cy="698454"/>
          </a:xfrm>
          <a:prstGeom prst="rect">
            <a:avLst/>
          </a:prstGeom>
          <a:solidFill>
            <a:srgbClr val="C0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8554" tIns="34276" rIns="34276" bIns="68554" numCol="1" spcCol="0" rtlCol="0" fromWordArt="0" anchor="ctr" anchorCtr="0" forceAA="0" compatLnSpc="1">
            <a:prstTxWarp prst="textNoShape">
              <a:avLst/>
            </a:prstTxWarp>
            <a:noAutofit/>
          </a:bodyPr>
          <a:lstStyle/>
          <a:p>
            <a:pPr algn="ctr" defTabSz="1218987"/>
            <a:r>
              <a:rPr lang="en-US" sz="2133" dirty="0">
                <a:solidFill>
                  <a:prstClr val="white"/>
                </a:solidFill>
                <a:cs typeface="Segoe UI" pitchFamily="34" charset="0"/>
              </a:rPr>
              <a:t>Distributed Storage</a:t>
            </a:r>
          </a:p>
          <a:p>
            <a:pPr algn="ctr" defTabSz="1218987"/>
            <a:r>
              <a:rPr lang="en-US" sz="2133" dirty="0">
                <a:solidFill>
                  <a:prstClr val="white"/>
                </a:solidFill>
                <a:cs typeface="Segoe UI" pitchFamily="34" charset="0"/>
              </a:rPr>
              <a:t>(HDFS)</a:t>
            </a:r>
            <a:endParaRPr lang="en-US" sz="2133" dirty="0">
              <a:solidFill>
                <a:prstClr val="white"/>
              </a:solidFill>
            </a:endParaRPr>
          </a:p>
        </p:txBody>
      </p:sp>
      <p:sp>
        <p:nvSpPr>
          <p:cNvPr id="31" name="Rectangle 30"/>
          <p:cNvSpPr/>
          <p:nvPr/>
        </p:nvSpPr>
        <p:spPr bwMode="auto">
          <a:xfrm>
            <a:off x="3642162" y="2938294"/>
            <a:ext cx="1477972" cy="747333"/>
          </a:xfrm>
          <a:prstGeom prst="rect">
            <a:avLst/>
          </a:prstGeom>
          <a:solidFill>
            <a:srgbClr val="00B0F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8554" tIns="34276" rIns="34276" bIns="68554" numCol="1" spcCol="0" rtlCol="0" fromWordArt="0" anchor="ctr" anchorCtr="0" forceAA="0" compatLnSpc="1">
            <a:prstTxWarp prst="textNoShape">
              <a:avLst/>
            </a:prstTxWarp>
            <a:noAutofit/>
          </a:bodyPr>
          <a:lstStyle/>
          <a:p>
            <a:pPr algn="ctr" defTabSz="685287" fontAlgn="base">
              <a:spcBef>
                <a:spcPct val="0"/>
              </a:spcBef>
              <a:spcAft>
                <a:spcPct val="0"/>
              </a:spcAft>
            </a:pPr>
            <a:r>
              <a:rPr lang="en-US" sz="2133" b="1" spc="-39" dirty="0">
                <a:solidFill>
                  <a:srgbClr val="FF8A00">
                    <a:lumMod val="40000"/>
                    <a:lumOff val="60000"/>
                  </a:srgbClr>
                </a:solidFill>
                <a:ea typeface="Segoe UI" pitchFamily="34" charset="0"/>
                <a:cs typeface="Segoe UI" pitchFamily="34" charset="0"/>
              </a:rPr>
              <a:t>Query</a:t>
            </a:r>
          </a:p>
          <a:p>
            <a:pPr algn="ctr" defTabSz="685287" fontAlgn="base">
              <a:spcBef>
                <a:spcPct val="0"/>
              </a:spcBef>
              <a:spcAft>
                <a:spcPct val="0"/>
              </a:spcAft>
            </a:pPr>
            <a:r>
              <a:rPr lang="en-US" sz="2133" b="1" spc="-39" dirty="0">
                <a:solidFill>
                  <a:srgbClr val="FF8A00">
                    <a:lumMod val="40000"/>
                    <a:lumOff val="60000"/>
                  </a:srgbClr>
                </a:solidFill>
                <a:ea typeface="Segoe UI" pitchFamily="34" charset="0"/>
                <a:cs typeface="Segoe UI" pitchFamily="34" charset="0"/>
              </a:rPr>
              <a:t>(Hive)</a:t>
            </a:r>
          </a:p>
        </p:txBody>
      </p:sp>
      <p:sp>
        <p:nvSpPr>
          <p:cNvPr id="34" name="Rectangle 33"/>
          <p:cNvSpPr/>
          <p:nvPr/>
        </p:nvSpPr>
        <p:spPr bwMode="auto">
          <a:xfrm>
            <a:off x="2081551" y="3745556"/>
            <a:ext cx="3036548" cy="899198"/>
          </a:xfrm>
          <a:prstGeom prst="rect">
            <a:avLst/>
          </a:prstGeom>
          <a:solidFill>
            <a:srgbClr val="C0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8554" tIns="34276" rIns="34276" bIns="68554" numCol="1" spcCol="0" rtlCol="0" fromWordArt="0" anchor="ctr" anchorCtr="0" forceAA="0" compatLnSpc="1">
            <a:prstTxWarp prst="textNoShape">
              <a:avLst/>
            </a:prstTxWarp>
            <a:noAutofit/>
          </a:bodyPr>
          <a:lstStyle/>
          <a:p>
            <a:pPr algn="ctr" defTabSz="1218987"/>
            <a:r>
              <a:rPr lang="en-US" sz="2133" dirty="0">
                <a:solidFill>
                  <a:prstClr val="white"/>
                </a:solidFill>
                <a:cs typeface="Segoe UI" pitchFamily="34" charset="0"/>
              </a:rPr>
              <a:t>Distributed Processing</a:t>
            </a:r>
          </a:p>
          <a:p>
            <a:pPr algn="ctr" defTabSz="1218987"/>
            <a:r>
              <a:rPr lang="en-US" sz="2133" dirty="0">
                <a:solidFill>
                  <a:prstClr val="white"/>
                </a:solidFill>
                <a:cs typeface="Segoe UI" pitchFamily="34" charset="0"/>
              </a:rPr>
              <a:t>(MapReduce)</a:t>
            </a:r>
            <a:endParaRPr lang="en-US" sz="2133" dirty="0">
              <a:solidFill>
                <a:prstClr val="white"/>
              </a:solidFill>
            </a:endParaRPr>
          </a:p>
        </p:txBody>
      </p:sp>
      <p:sp>
        <p:nvSpPr>
          <p:cNvPr id="35" name="Rectangle 34"/>
          <p:cNvSpPr/>
          <p:nvPr/>
        </p:nvSpPr>
        <p:spPr bwMode="auto">
          <a:xfrm>
            <a:off x="2081554" y="2939831"/>
            <a:ext cx="1503675" cy="748416"/>
          </a:xfrm>
          <a:prstGeom prst="rect">
            <a:avLst/>
          </a:prstGeom>
          <a:solidFill>
            <a:srgbClr val="00B0F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8554" tIns="34276" rIns="34276" bIns="68554" numCol="1" spcCol="0" rtlCol="0" fromWordArt="0" anchor="ctr" anchorCtr="0" forceAA="0" compatLnSpc="1">
            <a:prstTxWarp prst="textNoShape">
              <a:avLst/>
            </a:prstTxWarp>
            <a:noAutofit/>
          </a:bodyPr>
          <a:lstStyle/>
          <a:p>
            <a:pPr algn="ctr" defTabSz="685287" fontAlgn="base">
              <a:spcBef>
                <a:spcPct val="0"/>
              </a:spcBef>
              <a:spcAft>
                <a:spcPct val="0"/>
              </a:spcAft>
            </a:pPr>
            <a:r>
              <a:rPr lang="en-US" sz="2000" spc="-39" dirty="0">
                <a:gradFill>
                  <a:gsLst>
                    <a:gs pos="0">
                      <a:srgbClr val="FFFFFF"/>
                    </a:gs>
                    <a:gs pos="100000">
                      <a:srgbClr val="FFFFFF"/>
                    </a:gs>
                  </a:gsLst>
                  <a:lin ang="5400000" scaled="0"/>
                </a:gradFill>
                <a:ea typeface="Segoe UI" pitchFamily="34" charset="0"/>
                <a:cs typeface="Segoe UI" pitchFamily="34" charset="0"/>
              </a:rPr>
              <a:t>Scripting</a:t>
            </a:r>
          </a:p>
          <a:p>
            <a:pPr algn="ctr" defTabSz="685287" fontAlgn="base">
              <a:spcBef>
                <a:spcPct val="0"/>
              </a:spcBef>
              <a:spcAft>
                <a:spcPct val="0"/>
              </a:spcAft>
            </a:pPr>
            <a:r>
              <a:rPr lang="en-US" sz="2000" spc="-39" dirty="0">
                <a:gradFill>
                  <a:gsLst>
                    <a:gs pos="0">
                      <a:srgbClr val="FFFFFF"/>
                    </a:gs>
                    <a:gs pos="100000">
                      <a:srgbClr val="FFFFFF"/>
                    </a:gs>
                  </a:gsLst>
                  <a:lin ang="5400000" scaled="0"/>
                </a:gradFill>
                <a:ea typeface="Segoe UI" pitchFamily="34" charset="0"/>
                <a:cs typeface="Segoe UI" pitchFamily="34" charset="0"/>
              </a:rPr>
              <a:t>(Pig)</a:t>
            </a:r>
          </a:p>
        </p:txBody>
      </p:sp>
      <p:sp>
        <p:nvSpPr>
          <p:cNvPr id="36" name="Rectangle 35"/>
          <p:cNvSpPr/>
          <p:nvPr/>
        </p:nvSpPr>
        <p:spPr bwMode="auto">
          <a:xfrm>
            <a:off x="1131634" y="2948814"/>
            <a:ext cx="885881" cy="1695940"/>
          </a:xfrm>
          <a:prstGeom prst="rect">
            <a:avLst/>
          </a:prstGeom>
          <a:solidFill>
            <a:schemeClr val="bg2">
              <a:lumMod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vert" wrap="square" lIns="68554" tIns="34276" rIns="34276" bIns="68554" numCol="1" spcCol="0" rtlCol="0" fromWordArt="0" anchor="ctr" anchorCtr="0" forceAA="0" compatLnSpc="1">
            <a:prstTxWarp prst="textNoShape">
              <a:avLst/>
            </a:prstTxWarp>
            <a:noAutofit/>
          </a:bodyPr>
          <a:lstStyle/>
          <a:p>
            <a:pPr algn="ctr" defTabSz="685287" fontAlgn="base">
              <a:spcBef>
                <a:spcPct val="0"/>
              </a:spcBef>
              <a:spcAft>
                <a:spcPct val="0"/>
              </a:spcAft>
            </a:pPr>
            <a:r>
              <a:rPr lang="en-US" sz="1466" spc="-39" dirty="0">
                <a:gradFill>
                  <a:gsLst>
                    <a:gs pos="0">
                      <a:srgbClr val="FFFFFF"/>
                    </a:gs>
                    <a:gs pos="100000">
                      <a:srgbClr val="FFFFFF"/>
                    </a:gs>
                  </a:gsLst>
                  <a:lin ang="5400000" scaled="0"/>
                </a:gradFill>
                <a:ea typeface="Segoe UI" pitchFamily="34" charset="0"/>
                <a:cs typeface="Segoe UI" pitchFamily="34" charset="0"/>
              </a:rPr>
              <a:t>NoSQL Database</a:t>
            </a:r>
          </a:p>
          <a:p>
            <a:pPr algn="ctr" defTabSz="685287" fontAlgn="base">
              <a:spcBef>
                <a:spcPct val="0"/>
              </a:spcBef>
              <a:spcAft>
                <a:spcPct val="0"/>
              </a:spcAft>
            </a:pPr>
            <a:r>
              <a:rPr lang="en-US" sz="1466" spc="-39" dirty="0">
                <a:gradFill>
                  <a:gsLst>
                    <a:gs pos="0">
                      <a:srgbClr val="FFFFFF"/>
                    </a:gs>
                    <a:gs pos="100000">
                      <a:srgbClr val="FFFFFF"/>
                    </a:gs>
                  </a:gsLst>
                  <a:lin ang="5400000" scaled="0"/>
                </a:gradFill>
                <a:ea typeface="Segoe UI" pitchFamily="34" charset="0"/>
                <a:cs typeface="Segoe UI" pitchFamily="34" charset="0"/>
              </a:rPr>
              <a:t>(HBase)</a:t>
            </a:r>
          </a:p>
        </p:txBody>
      </p:sp>
      <p:sp>
        <p:nvSpPr>
          <p:cNvPr id="37" name="Rectangle 36"/>
          <p:cNvSpPr/>
          <p:nvPr/>
        </p:nvSpPr>
        <p:spPr bwMode="auto">
          <a:xfrm>
            <a:off x="1131634" y="2266879"/>
            <a:ext cx="3986467" cy="618761"/>
          </a:xfrm>
          <a:prstGeom prst="rect">
            <a:avLst/>
          </a:prstGeom>
          <a:solidFill>
            <a:srgbClr val="00B0F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8554" tIns="34276" rIns="34276" bIns="68554" numCol="1" spcCol="0" rtlCol="0" fromWordArt="0" anchor="ctr" anchorCtr="0" forceAA="0" compatLnSpc="1">
            <a:prstTxWarp prst="textNoShape">
              <a:avLst/>
            </a:prstTxWarp>
            <a:noAutofit/>
          </a:bodyPr>
          <a:lstStyle/>
          <a:p>
            <a:pPr algn="ctr" defTabSz="685287" fontAlgn="base">
              <a:spcBef>
                <a:spcPct val="0"/>
              </a:spcBef>
              <a:spcAft>
                <a:spcPct val="0"/>
              </a:spcAft>
            </a:pPr>
            <a:r>
              <a:rPr lang="en-US" sz="1600" spc="-39" dirty="0">
                <a:gradFill>
                  <a:gsLst>
                    <a:gs pos="0">
                      <a:srgbClr val="FFFFFF"/>
                    </a:gs>
                    <a:gs pos="100000">
                      <a:srgbClr val="FFFFFF"/>
                    </a:gs>
                  </a:gsLst>
                  <a:lin ang="5400000" scaled="0"/>
                </a:gradFill>
                <a:ea typeface="Segoe UI" pitchFamily="34" charset="0"/>
                <a:cs typeface="Segoe UI" pitchFamily="34" charset="0"/>
              </a:rPr>
              <a:t>Metadata</a:t>
            </a:r>
          </a:p>
          <a:p>
            <a:pPr algn="ctr" defTabSz="685287" fontAlgn="base">
              <a:spcBef>
                <a:spcPct val="0"/>
              </a:spcBef>
              <a:spcAft>
                <a:spcPct val="0"/>
              </a:spcAft>
            </a:pPr>
            <a:r>
              <a:rPr lang="en-US" sz="1600" spc="-39" dirty="0">
                <a:gradFill>
                  <a:gsLst>
                    <a:gs pos="0">
                      <a:srgbClr val="FFFFFF"/>
                    </a:gs>
                    <a:gs pos="100000">
                      <a:srgbClr val="FFFFFF"/>
                    </a:gs>
                  </a:gsLst>
                  <a:lin ang="5400000" scaled="0"/>
                </a:gradFill>
                <a:ea typeface="Segoe UI" pitchFamily="34" charset="0"/>
                <a:cs typeface="Segoe UI" pitchFamily="34" charset="0"/>
              </a:rPr>
              <a:t>(</a:t>
            </a:r>
            <a:r>
              <a:rPr lang="en-US" sz="1600" spc="-39" dirty="0" err="1">
                <a:gradFill>
                  <a:gsLst>
                    <a:gs pos="0">
                      <a:srgbClr val="FFFFFF"/>
                    </a:gs>
                    <a:gs pos="100000">
                      <a:srgbClr val="FFFFFF"/>
                    </a:gs>
                  </a:gsLst>
                  <a:lin ang="5400000" scaled="0"/>
                </a:gradFill>
                <a:ea typeface="Segoe UI" pitchFamily="34" charset="0"/>
                <a:cs typeface="Segoe UI" pitchFamily="34" charset="0"/>
              </a:rPr>
              <a:t>HCatalog</a:t>
            </a:r>
            <a:r>
              <a:rPr lang="en-US" sz="1600" spc="-39" dirty="0">
                <a:gradFill>
                  <a:gsLst>
                    <a:gs pos="0">
                      <a:srgbClr val="FFFFFF"/>
                    </a:gs>
                    <a:gs pos="100000">
                      <a:srgbClr val="FFFFFF"/>
                    </a:gs>
                  </a:gsLst>
                  <a:lin ang="5400000" scaled="0"/>
                </a:gradFill>
                <a:ea typeface="Segoe UI" pitchFamily="34" charset="0"/>
                <a:cs typeface="Segoe UI" pitchFamily="34" charset="0"/>
              </a:rPr>
              <a:t>)</a:t>
            </a:r>
          </a:p>
        </p:txBody>
      </p:sp>
      <p:sp>
        <p:nvSpPr>
          <p:cNvPr id="40" name="Rectangle 39"/>
          <p:cNvSpPr/>
          <p:nvPr/>
        </p:nvSpPr>
        <p:spPr bwMode="auto">
          <a:xfrm>
            <a:off x="6355299" y="1444786"/>
            <a:ext cx="771887" cy="4787678"/>
          </a:xfrm>
          <a:prstGeom prst="rect">
            <a:avLst/>
          </a:prstGeom>
          <a:solidFill>
            <a:srgbClr val="FFC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vert" wrap="square" lIns="68554" tIns="34276" rIns="34276" bIns="68554" numCol="1" spcCol="0" rtlCol="0" fromWordArt="0" anchor="ctr" anchorCtr="0" forceAA="0" compatLnSpc="1">
            <a:prstTxWarp prst="textNoShape">
              <a:avLst/>
            </a:prstTxWarp>
            <a:noAutofit/>
          </a:bodyPr>
          <a:lstStyle/>
          <a:p>
            <a:pPr algn="ctr" defTabSz="685287" fontAlgn="base">
              <a:spcBef>
                <a:spcPct val="0"/>
              </a:spcBef>
              <a:spcAft>
                <a:spcPct val="0"/>
              </a:spcAft>
            </a:pPr>
            <a:r>
              <a:rPr lang="en-US" sz="1600" spc="-39" dirty="0">
                <a:gradFill>
                  <a:gsLst>
                    <a:gs pos="0">
                      <a:srgbClr val="FFFFFF"/>
                    </a:gs>
                    <a:gs pos="100000">
                      <a:srgbClr val="FFFFFF"/>
                    </a:gs>
                  </a:gsLst>
                  <a:lin ang="5400000" scaled="0"/>
                </a:gradFill>
                <a:ea typeface="Segoe UI" pitchFamily="34" charset="0"/>
                <a:cs typeface="Segoe UI" pitchFamily="34" charset="0"/>
              </a:rPr>
              <a:t>Data Integration</a:t>
            </a:r>
          </a:p>
          <a:p>
            <a:pPr algn="ctr" defTabSz="685287" fontAlgn="base">
              <a:spcBef>
                <a:spcPct val="0"/>
              </a:spcBef>
              <a:spcAft>
                <a:spcPct val="0"/>
              </a:spcAft>
            </a:pPr>
            <a:r>
              <a:rPr lang="en-US" sz="1600" spc="-39" dirty="0">
                <a:gradFill>
                  <a:gsLst>
                    <a:gs pos="0">
                      <a:srgbClr val="FFFFFF"/>
                    </a:gs>
                    <a:gs pos="100000">
                      <a:srgbClr val="FFFFFF"/>
                    </a:gs>
                  </a:gsLst>
                  <a:lin ang="5400000" scaled="0"/>
                </a:gradFill>
                <a:ea typeface="Segoe UI" pitchFamily="34" charset="0"/>
                <a:cs typeface="Segoe UI" pitchFamily="34" charset="0"/>
              </a:rPr>
              <a:t>( </a:t>
            </a:r>
            <a:r>
              <a:rPr lang="en-US" sz="1600" spc="-39" dirty="0">
                <a:solidFill>
                  <a:srgbClr val="7030A0"/>
                </a:solidFill>
                <a:ea typeface="Segoe UI" pitchFamily="34" charset="0"/>
                <a:cs typeface="Segoe UI" pitchFamily="34" charset="0"/>
              </a:rPr>
              <a:t>ODBC</a:t>
            </a:r>
            <a:r>
              <a:rPr lang="en-US" sz="1600" spc="-39" dirty="0">
                <a:gradFill>
                  <a:gsLst>
                    <a:gs pos="0">
                      <a:srgbClr val="FFFFFF"/>
                    </a:gs>
                    <a:gs pos="100000">
                      <a:srgbClr val="FFFFFF"/>
                    </a:gs>
                  </a:gsLst>
                  <a:lin ang="5400000" scaled="0"/>
                </a:gradFill>
                <a:ea typeface="Segoe UI" pitchFamily="34" charset="0"/>
                <a:cs typeface="Segoe UI" pitchFamily="34" charset="0"/>
              </a:rPr>
              <a:t> / SQOOP/ REST) </a:t>
            </a:r>
          </a:p>
        </p:txBody>
      </p:sp>
      <p:sp>
        <p:nvSpPr>
          <p:cNvPr id="41" name="Rectangle 40"/>
          <p:cNvSpPr/>
          <p:nvPr/>
        </p:nvSpPr>
        <p:spPr bwMode="auto">
          <a:xfrm>
            <a:off x="7182917" y="1444787"/>
            <a:ext cx="1618768" cy="1366192"/>
          </a:xfrm>
          <a:prstGeom prst="rect">
            <a:avLst/>
          </a:prstGeom>
          <a:solidFill>
            <a:srgbClr val="7030A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vert" wrap="square" lIns="68554" tIns="34276" rIns="34276" bIns="68554" numCol="1" spcCol="0" rtlCol="0" fromWordArt="0" anchor="ctr" anchorCtr="0" forceAA="0" compatLnSpc="1">
            <a:prstTxWarp prst="textNoShape">
              <a:avLst/>
            </a:prstTxWarp>
            <a:noAutofit/>
          </a:bodyPr>
          <a:lstStyle/>
          <a:p>
            <a:pPr algn="ctr" defTabSz="685287" fontAlgn="base">
              <a:spcBef>
                <a:spcPct val="0"/>
              </a:spcBef>
              <a:spcAft>
                <a:spcPct val="0"/>
              </a:spcAft>
            </a:pPr>
            <a:r>
              <a:rPr lang="en-US" sz="2133" spc="-39" dirty="0">
                <a:gradFill>
                  <a:gsLst>
                    <a:gs pos="0">
                      <a:srgbClr val="FFFFFF"/>
                    </a:gs>
                    <a:gs pos="100000">
                      <a:srgbClr val="FFFFFF"/>
                    </a:gs>
                  </a:gsLst>
                  <a:lin ang="5400000" scaled="0"/>
                </a:gradFill>
                <a:ea typeface="Segoe UI" pitchFamily="34" charset="0"/>
                <a:cs typeface="Segoe UI" pitchFamily="34" charset="0"/>
              </a:rPr>
              <a:t>Relational</a:t>
            </a:r>
          </a:p>
          <a:p>
            <a:pPr algn="ctr" defTabSz="685287" fontAlgn="base">
              <a:spcBef>
                <a:spcPct val="0"/>
              </a:spcBef>
              <a:spcAft>
                <a:spcPct val="0"/>
              </a:spcAft>
            </a:pPr>
            <a:r>
              <a:rPr lang="en-US" sz="2133" spc="-39" dirty="0">
                <a:gradFill>
                  <a:gsLst>
                    <a:gs pos="0">
                      <a:srgbClr val="FFFFFF"/>
                    </a:gs>
                    <a:gs pos="100000">
                      <a:srgbClr val="FFFFFF"/>
                    </a:gs>
                  </a:gsLst>
                  <a:lin ang="5400000" scaled="0"/>
                </a:gradFill>
                <a:ea typeface="Segoe UI" pitchFamily="34" charset="0"/>
                <a:cs typeface="Segoe UI" pitchFamily="34" charset="0"/>
              </a:rPr>
              <a:t>(SQL Server) </a:t>
            </a:r>
          </a:p>
        </p:txBody>
      </p:sp>
      <p:sp>
        <p:nvSpPr>
          <p:cNvPr id="12" name="Rectangle 11"/>
          <p:cNvSpPr/>
          <p:nvPr/>
        </p:nvSpPr>
        <p:spPr bwMode="auto">
          <a:xfrm>
            <a:off x="5318177" y="1444788"/>
            <a:ext cx="978153" cy="767896"/>
          </a:xfrm>
          <a:prstGeom prst="rect">
            <a:avLst/>
          </a:prstGeom>
          <a:solidFill>
            <a:srgbClr val="6BBD4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8554" tIns="34276" rIns="34276" bIns="68554" numCol="1" spcCol="0" rtlCol="0" fromWordArt="0" anchor="ctr" anchorCtr="0" forceAA="0" compatLnSpc="1">
            <a:prstTxWarp prst="textNoShape">
              <a:avLst/>
            </a:prstTxWarp>
            <a:noAutofit/>
          </a:bodyPr>
          <a:lstStyle/>
          <a:p>
            <a:pPr algn="ctr" defTabSz="685287" fontAlgn="base">
              <a:spcBef>
                <a:spcPct val="0"/>
              </a:spcBef>
              <a:spcAft>
                <a:spcPct val="0"/>
              </a:spcAft>
            </a:pPr>
            <a:r>
              <a:rPr lang="en-US" sz="1466" spc="-39" dirty="0">
                <a:gradFill>
                  <a:gsLst>
                    <a:gs pos="0">
                      <a:srgbClr val="FFFFFF"/>
                    </a:gs>
                    <a:gs pos="100000">
                      <a:srgbClr val="FFFFFF"/>
                    </a:gs>
                  </a:gsLst>
                  <a:lin ang="5400000" scaled="0"/>
                </a:gradFill>
                <a:ea typeface="Segoe UI" pitchFamily="34" charset="0"/>
                <a:cs typeface="Segoe UI" pitchFamily="34" charset="0"/>
              </a:rPr>
              <a:t>Machine Learning</a:t>
            </a:r>
          </a:p>
          <a:p>
            <a:pPr algn="ctr" defTabSz="685287" fontAlgn="base">
              <a:spcBef>
                <a:spcPct val="0"/>
              </a:spcBef>
              <a:spcAft>
                <a:spcPct val="0"/>
              </a:spcAft>
            </a:pPr>
            <a:r>
              <a:rPr lang="en-US" sz="1466" spc="-39" dirty="0">
                <a:gradFill>
                  <a:gsLst>
                    <a:gs pos="0">
                      <a:srgbClr val="FFFFFF"/>
                    </a:gs>
                    <a:gs pos="100000">
                      <a:srgbClr val="FFFFFF"/>
                    </a:gs>
                  </a:gsLst>
                  <a:lin ang="5400000" scaled="0"/>
                </a:gradFill>
                <a:ea typeface="Segoe UI" pitchFamily="34" charset="0"/>
                <a:cs typeface="Segoe UI" pitchFamily="34" charset="0"/>
              </a:rPr>
              <a:t>(Mahout)</a:t>
            </a:r>
          </a:p>
        </p:txBody>
      </p:sp>
      <p:sp>
        <p:nvSpPr>
          <p:cNvPr id="13" name="Rectangle 12"/>
          <p:cNvSpPr/>
          <p:nvPr/>
        </p:nvSpPr>
        <p:spPr bwMode="auto">
          <a:xfrm>
            <a:off x="3220044" y="1446326"/>
            <a:ext cx="978153" cy="767896"/>
          </a:xfrm>
          <a:prstGeom prst="rect">
            <a:avLst/>
          </a:prstGeom>
          <a:solidFill>
            <a:srgbClr val="6BBD4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8554" tIns="34276" rIns="34276" bIns="68554" numCol="1" spcCol="0" rtlCol="0" fromWordArt="0" anchor="ctr" anchorCtr="0" forceAA="0" compatLnSpc="1">
            <a:prstTxWarp prst="textNoShape">
              <a:avLst/>
            </a:prstTxWarp>
            <a:noAutofit/>
          </a:bodyPr>
          <a:lstStyle/>
          <a:p>
            <a:pPr algn="ctr" defTabSz="685287" fontAlgn="base">
              <a:spcBef>
                <a:spcPct val="0"/>
              </a:spcBef>
              <a:spcAft>
                <a:spcPct val="0"/>
              </a:spcAft>
            </a:pPr>
            <a:r>
              <a:rPr lang="en-US" sz="1466" spc="-39" dirty="0">
                <a:gradFill>
                  <a:gsLst>
                    <a:gs pos="0">
                      <a:srgbClr val="FFFFFF"/>
                    </a:gs>
                    <a:gs pos="100000">
                      <a:srgbClr val="FFFFFF"/>
                    </a:gs>
                  </a:gsLst>
                  <a:lin ang="5400000" scaled="0"/>
                </a:gradFill>
                <a:ea typeface="Segoe UI" pitchFamily="34" charset="0"/>
                <a:cs typeface="Segoe UI" pitchFamily="34" charset="0"/>
              </a:rPr>
              <a:t>Graph</a:t>
            </a:r>
          </a:p>
          <a:p>
            <a:pPr algn="ctr" defTabSz="685287" fontAlgn="base">
              <a:spcBef>
                <a:spcPct val="0"/>
              </a:spcBef>
              <a:spcAft>
                <a:spcPct val="0"/>
              </a:spcAft>
            </a:pPr>
            <a:r>
              <a:rPr lang="en-US" sz="1466" spc="-39" dirty="0">
                <a:gradFill>
                  <a:gsLst>
                    <a:gs pos="0">
                      <a:srgbClr val="FFFFFF"/>
                    </a:gs>
                    <a:gs pos="100000">
                      <a:srgbClr val="FFFFFF"/>
                    </a:gs>
                  </a:gsLst>
                  <a:lin ang="5400000" scaled="0"/>
                </a:gradFill>
                <a:ea typeface="Segoe UI" pitchFamily="34" charset="0"/>
                <a:cs typeface="Segoe UI" pitchFamily="34" charset="0"/>
              </a:rPr>
              <a:t>(Pegasus)</a:t>
            </a:r>
          </a:p>
        </p:txBody>
      </p:sp>
      <p:sp>
        <p:nvSpPr>
          <p:cNvPr id="14" name="Rectangle 13"/>
          <p:cNvSpPr/>
          <p:nvPr/>
        </p:nvSpPr>
        <p:spPr bwMode="auto">
          <a:xfrm>
            <a:off x="4269470" y="1444788"/>
            <a:ext cx="978153" cy="767896"/>
          </a:xfrm>
          <a:prstGeom prst="rect">
            <a:avLst/>
          </a:prstGeom>
          <a:solidFill>
            <a:srgbClr val="6BBD4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8554" tIns="34276" rIns="34276" bIns="68554" numCol="1" spcCol="0" rtlCol="0" fromWordArt="0" anchor="ctr" anchorCtr="0" forceAA="0" compatLnSpc="1">
            <a:prstTxWarp prst="textNoShape">
              <a:avLst/>
            </a:prstTxWarp>
            <a:noAutofit/>
          </a:bodyPr>
          <a:lstStyle/>
          <a:p>
            <a:pPr algn="ctr" defTabSz="685287" fontAlgn="base">
              <a:spcBef>
                <a:spcPct val="0"/>
              </a:spcBef>
              <a:spcAft>
                <a:spcPct val="0"/>
              </a:spcAft>
            </a:pPr>
            <a:r>
              <a:rPr lang="en-US" sz="1466" spc="-39" dirty="0">
                <a:gradFill>
                  <a:gsLst>
                    <a:gs pos="0">
                      <a:srgbClr val="FFFFFF"/>
                    </a:gs>
                    <a:gs pos="100000">
                      <a:srgbClr val="FFFFFF"/>
                    </a:gs>
                  </a:gsLst>
                  <a:lin ang="5400000" scaled="0"/>
                </a:gradFill>
                <a:ea typeface="Segoe UI" pitchFamily="34" charset="0"/>
                <a:cs typeface="Segoe UI" pitchFamily="34" charset="0"/>
              </a:rPr>
              <a:t>Stats processing</a:t>
            </a:r>
          </a:p>
          <a:p>
            <a:pPr algn="ctr" defTabSz="685287" fontAlgn="base">
              <a:spcBef>
                <a:spcPct val="0"/>
              </a:spcBef>
              <a:spcAft>
                <a:spcPct val="0"/>
              </a:spcAft>
            </a:pPr>
            <a:r>
              <a:rPr lang="en-US" sz="1466" spc="-39" dirty="0">
                <a:gradFill>
                  <a:gsLst>
                    <a:gs pos="0">
                      <a:srgbClr val="FFFFFF"/>
                    </a:gs>
                    <a:gs pos="100000">
                      <a:srgbClr val="FFFFFF"/>
                    </a:gs>
                  </a:gsLst>
                  <a:lin ang="5400000" scaled="0"/>
                </a:gradFill>
                <a:ea typeface="Segoe UI" pitchFamily="34" charset="0"/>
                <a:cs typeface="Segoe UI" pitchFamily="34" charset="0"/>
              </a:rPr>
              <a:t>(RHadoop)</a:t>
            </a:r>
          </a:p>
        </p:txBody>
      </p:sp>
      <p:sp>
        <p:nvSpPr>
          <p:cNvPr id="18" name="Rectangle 17"/>
          <p:cNvSpPr/>
          <p:nvPr/>
        </p:nvSpPr>
        <p:spPr bwMode="auto">
          <a:xfrm>
            <a:off x="295709" y="3455148"/>
            <a:ext cx="771887" cy="1942254"/>
          </a:xfrm>
          <a:prstGeom prst="rect">
            <a:avLst/>
          </a:prstGeom>
          <a:solidFill>
            <a:srgbClr val="FFC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vert" wrap="square" lIns="68554" tIns="34276" rIns="34276" bIns="68554" numCol="1" spcCol="0" rtlCol="0" fromWordArt="0" anchor="ctr" anchorCtr="0" forceAA="0" compatLnSpc="1">
            <a:prstTxWarp prst="textNoShape">
              <a:avLst/>
            </a:prstTxWarp>
            <a:noAutofit/>
          </a:bodyPr>
          <a:lstStyle/>
          <a:p>
            <a:pPr algn="ctr" defTabSz="685287" fontAlgn="base">
              <a:spcBef>
                <a:spcPct val="0"/>
              </a:spcBef>
              <a:spcAft>
                <a:spcPct val="0"/>
              </a:spcAft>
            </a:pPr>
            <a:r>
              <a:rPr lang="en-US" sz="1466" spc="-39" dirty="0">
                <a:gradFill>
                  <a:gsLst>
                    <a:gs pos="0">
                      <a:srgbClr val="FFFFFF"/>
                    </a:gs>
                    <a:gs pos="100000">
                      <a:srgbClr val="FFFFFF"/>
                    </a:gs>
                  </a:gsLst>
                  <a:lin ang="5400000" scaled="0"/>
                </a:gradFill>
                <a:ea typeface="Segoe UI" pitchFamily="34" charset="0"/>
                <a:cs typeface="Segoe UI" pitchFamily="34" charset="0"/>
              </a:rPr>
              <a:t>Event Pipeline</a:t>
            </a:r>
          </a:p>
          <a:p>
            <a:pPr algn="ctr" defTabSz="685287" fontAlgn="base">
              <a:spcBef>
                <a:spcPct val="0"/>
              </a:spcBef>
              <a:spcAft>
                <a:spcPct val="0"/>
              </a:spcAft>
            </a:pPr>
            <a:r>
              <a:rPr lang="en-US" sz="1466" spc="-39" dirty="0">
                <a:gradFill>
                  <a:gsLst>
                    <a:gs pos="0">
                      <a:srgbClr val="FFFFFF"/>
                    </a:gs>
                    <a:gs pos="100000">
                      <a:srgbClr val="FFFFFF"/>
                    </a:gs>
                  </a:gsLst>
                  <a:lin ang="5400000" scaled="0"/>
                </a:gradFill>
                <a:ea typeface="Segoe UI" pitchFamily="34" charset="0"/>
                <a:cs typeface="Segoe UI" pitchFamily="34" charset="0"/>
              </a:rPr>
              <a:t>(Flume)</a:t>
            </a:r>
          </a:p>
        </p:txBody>
      </p:sp>
      <p:sp>
        <p:nvSpPr>
          <p:cNvPr id="20" name="Rectangle 19"/>
          <p:cNvSpPr/>
          <p:nvPr/>
        </p:nvSpPr>
        <p:spPr bwMode="auto">
          <a:xfrm rot="16200000">
            <a:off x="5182944" y="5092851"/>
            <a:ext cx="786179" cy="1448160"/>
          </a:xfrm>
          <a:prstGeom prst="rect">
            <a:avLst/>
          </a:prstGeom>
          <a:solidFill>
            <a:srgbClr val="7030A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vert" wrap="square" lIns="68554" tIns="34276" rIns="34276" bIns="68554" numCol="1" spcCol="0" rtlCol="0" fromWordArt="0" anchor="ctr" anchorCtr="0" forceAA="0" compatLnSpc="1">
            <a:prstTxWarp prst="textNoShape">
              <a:avLst/>
            </a:prstTxWarp>
            <a:noAutofit/>
          </a:bodyPr>
          <a:lstStyle/>
          <a:p>
            <a:pPr algn="ctr" defTabSz="685287" fontAlgn="base">
              <a:spcBef>
                <a:spcPct val="0"/>
              </a:spcBef>
              <a:spcAft>
                <a:spcPct val="0"/>
              </a:spcAft>
            </a:pPr>
            <a:r>
              <a:rPr lang="en-US" sz="1466" spc="-39" dirty="0">
                <a:gradFill>
                  <a:gsLst>
                    <a:gs pos="0">
                      <a:srgbClr val="FFFFFF"/>
                    </a:gs>
                    <a:gs pos="100000">
                      <a:srgbClr val="FFFFFF"/>
                    </a:gs>
                  </a:gsLst>
                  <a:lin ang="5400000" scaled="0"/>
                </a:gradFill>
                <a:ea typeface="Segoe UI" pitchFamily="34" charset="0"/>
                <a:cs typeface="Segoe UI" pitchFamily="34" charset="0"/>
              </a:rPr>
              <a:t>Active Directory  (Security)</a:t>
            </a:r>
          </a:p>
        </p:txBody>
      </p:sp>
      <p:sp>
        <p:nvSpPr>
          <p:cNvPr id="21" name="Rectangle 20"/>
          <p:cNvSpPr/>
          <p:nvPr/>
        </p:nvSpPr>
        <p:spPr bwMode="auto">
          <a:xfrm rot="16200000">
            <a:off x="633660" y="5094743"/>
            <a:ext cx="786179" cy="1444376"/>
          </a:xfrm>
          <a:prstGeom prst="rect">
            <a:avLst/>
          </a:prstGeom>
          <a:solidFill>
            <a:srgbClr val="7030A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vert" wrap="square" lIns="68554" tIns="34276" rIns="34276" bIns="68554" numCol="1" spcCol="0" rtlCol="0" fromWordArt="0" anchor="ctr" anchorCtr="0" forceAA="0" compatLnSpc="1">
            <a:prstTxWarp prst="textNoShape">
              <a:avLst/>
            </a:prstTxWarp>
            <a:noAutofit/>
          </a:bodyPr>
          <a:lstStyle/>
          <a:p>
            <a:pPr algn="ctr" defTabSz="685287" fontAlgn="base">
              <a:spcBef>
                <a:spcPct val="0"/>
              </a:spcBef>
              <a:spcAft>
                <a:spcPct val="0"/>
              </a:spcAft>
            </a:pPr>
            <a:r>
              <a:rPr lang="en-US" sz="1466" spc="-39" dirty="0">
                <a:gradFill>
                  <a:gsLst>
                    <a:gs pos="0">
                      <a:srgbClr val="FFFFFF"/>
                    </a:gs>
                    <a:gs pos="100000">
                      <a:srgbClr val="FFFFFF"/>
                    </a:gs>
                  </a:gsLst>
                  <a:lin ang="5400000" scaled="0"/>
                </a:gradFill>
                <a:ea typeface="Segoe UI" pitchFamily="34" charset="0"/>
                <a:cs typeface="Segoe UI" pitchFamily="34" charset="0"/>
              </a:rPr>
              <a:t>Monitoring &amp; Deployment (System Center)</a:t>
            </a:r>
          </a:p>
        </p:txBody>
      </p:sp>
      <p:sp>
        <p:nvSpPr>
          <p:cNvPr id="19" name="Rectangle 18"/>
          <p:cNvSpPr/>
          <p:nvPr/>
        </p:nvSpPr>
        <p:spPr bwMode="auto">
          <a:xfrm>
            <a:off x="2182809" y="1435803"/>
            <a:ext cx="978153" cy="767896"/>
          </a:xfrm>
          <a:prstGeom prst="rect">
            <a:avLst/>
          </a:prstGeom>
          <a:solidFill>
            <a:srgbClr val="7030A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8554" tIns="34276" rIns="34276" bIns="68554" numCol="1" spcCol="0" rtlCol="0" fromWordArt="0" anchor="ctr" anchorCtr="0" forceAA="0" compatLnSpc="1">
            <a:prstTxWarp prst="textNoShape">
              <a:avLst/>
            </a:prstTxWarp>
            <a:noAutofit/>
          </a:bodyPr>
          <a:lstStyle/>
          <a:p>
            <a:pPr algn="ctr" defTabSz="685287" fontAlgn="base">
              <a:spcBef>
                <a:spcPct val="0"/>
              </a:spcBef>
              <a:spcAft>
                <a:spcPct val="0"/>
              </a:spcAft>
            </a:pPr>
            <a:r>
              <a:rPr lang="en-US" sz="1466" spc="-39" dirty="0">
                <a:gradFill>
                  <a:gsLst>
                    <a:gs pos="0">
                      <a:srgbClr val="FFFFFF"/>
                    </a:gs>
                    <a:gs pos="100000">
                      <a:srgbClr val="FFFFFF"/>
                    </a:gs>
                  </a:gsLst>
                  <a:lin ang="5400000" scaled="0"/>
                </a:gradFill>
                <a:ea typeface="Segoe UI" pitchFamily="34" charset="0"/>
                <a:cs typeface="Segoe UI" pitchFamily="34" charset="0"/>
              </a:rPr>
              <a:t>C#, F#, .NET</a:t>
            </a:r>
          </a:p>
        </p:txBody>
      </p:sp>
      <p:sp>
        <p:nvSpPr>
          <p:cNvPr id="22" name="Rectangle 21"/>
          <p:cNvSpPr/>
          <p:nvPr/>
        </p:nvSpPr>
        <p:spPr bwMode="auto">
          <a:xfrm>
            <a:off x="1133383" y="1435803"/>
            <a:ext cx="978153" cy="767896"/>
          </a:xfrm>
          <a:prstGeom prst="rect">
            <a:avLst/>
          </a:prstGeom>
          <a:solidFill>
            <a:srgbClr val="7030A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8554" tIns="34276" rIns="34276" bIns="68554" numCol="1" spcCol="0" rtlCol="0" fromWordArt="0" anchor="ctr" anchorCtr="0" forceAA="0" compatLnSpc="1">
            <a:prstTxWarp prst="textNoShape">
              <a:avLst/>
            </a:prstTxWarp>
            <a:noAutofit/>
          </a:bodyPr>
          <a:lstStyle/>
          <a:p>
            <a:pPr algn="ctr" defTabSz="685287" fontAlgn="base">
              <a:spcBef>
                <a:spcPct val="0"/>
              </a:spcBef>
              <a:spcAft>
                <a:spcPct val="0"/>
              </a:spcAft>
            </a:pPr>
            <a:r>
              <a:rPr lang="en-US" sz="1466" spc="-39" dirty="0">
                <a:gradFill>
                  <a:gsLst>
                    <a:gs pos="0">
                      <a:srgbClr val="FFFFFF"/>
                    </a:gs>
                    <a:gs pos="100000">
                      <a:srgbClr val="FFFFFF"/>
                    </a:gs>
                  </a:gsLst>
                  <a:lin ang="5400000" scaled="0"/>
                </a:gradFill>
                <a:ea typeface="Segoe UI" pitchFamily="34" charset="0"/>
                <a:cs typeface="Segoe UI" pitchFamily="34" charset="0"/>
              </a:rPr>
              <a:t>JavaScript</a:t>
            </a:r>
          </a:p>
        </p:txBody>
      </p:sp>
      <p:sp>
        <p:nvSpPr>
          <p:cNvPr id="25" name="Rectangle 24"/>
          <p:cNvSpPr/>
          <p:nvPr/>
        </p:nvSpPr>
        <p:spPr bwMode="auto">
          <a:xfrm>
            <a:off x="304560" y="1444790"/>
            <a:ext cx="771887" cy="1958768"/>
          </a:xfrm>
          <a:prstGeom prst="rect">
            <a:avLst/>
          </a:prstGeom>
          <a:solidFill>
            <a:srgbClr val="00B0F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vert" wrap="square" lIns="68554" tIns="34276" rIns="34276" bIns="68554" numCol="1" spcCol="0" rtlCol="0" fromWordArt="0" anchor="ctr" anchorCtr="0" forceAA="0" compatLnSpc="1">
            <a:prstTxWarp prst="textNoShape">
              <a:avLst/>
            </a:prstTxWarp>
            <a:noAutofit/>
          </a:bodyPr>
          <a:lstStyle/>
          <a:p>
            <a:pPr algn="ctr" defTabSz="685287" fontAlgn="base">
              <a:spcBef>
                <a:spcPct val="0"/>
              </a:spcBef>
              <a:spcAft>
                <a:spcPct val="0"/>
              </a:spcAft>
            </a:pPr>
            <a:r>
              <a:rPr lang="en-US" sz="1466" spc="-39" dirty="0">
                <a:gradFill>
                  <a:gsLst>
                    <a:gs pos="0">
                      <a:srgbClr val="FFFFFF"/>
                    </a:gs>
                    <a:gs pos="100000">
                      <a:srgbClr val="FFFFFF"/>
                    </a:gs>
                  </a:gsLst>
                  <a:lin ang="5400000" scaled="0"/>
                </a:gradFill>
                <a:ea typeface="Segoe UI" pitchFamily="34" charset="0"/>
                <a:cs typeface="Segoe UI" pitchFamily="34" charset="0"/>
              </a:rPr>
              <a:t>Pipeline / workflow</a:t>
            </a:r>
          </a:p>
          <a:p>
            <a:pPr algn="ctr" defTabSz="685287" fontAlgn="base">
              <a:spcBef>
                <a:spcPct val="0"/>
              </a:spcBef>
              <a:spcAft>
                <a:spcPct val="0"/>
              </a:spcAft>
            </a:pPr>
            <a:r>
              <a:rPr lang="en-US" sz="1466" spc="-39" dirty="0">
                <a:gradFill>
                  <a:gsLst>
                    <a:gs pos="0">
                      <a:srgbClr val="FFFFFF"/>
                    </a:gs>
                    <a:gs pos="100000">
                      <a:srgbClr val="FFFFFF"/>
                    </a:gs>
                  </a:gsLst>
                  <a:lin ang="5400000" scaled="0"/>
                </a:gradFill>
                <a:ea typeface="Segoe UI" pitchFamily="34" charset="0"/>
                <a:cs typeface="Segoe UI" pitchFamily="34" charset="0"/>
              </a:rPr>
              <a:t>(</a:t>
            </a:r>
            <a:r>
              <a:rPr lang="en-US" sz="1466" spc="-39" dirty="0" err="1">
                <a:gradFill>
                  <a:gsLst>
                    <a:gs pos="0">
                      <a:srgbClr val="FFFFFF"/>
                    </a:gs>
                    <a:gs pos="100000">
                      <a:srgbClr val="FFFFFF"/>
                    </a:gs>
                  </a:gsLst>
                  <a:lin ang="5400000" scaled="0"/>
                </a:gradFill>
                <a:ea typeface="Segoe UI" pitchFamily="34" charset="0"/>
                <a:cs typeface="Segoe UI" pitchFamily="34" charset="0"/>
              </a:rPr>
              <a:t>Oozie</a:t>
            </a:r>
            <a:r>
              <a:rPr lang="en-US" sz="1466" spc="-39" dirty="0">
                <a:gradFill>
                  <a:gsLst>
                    <a:gs pos="0">
                      <a:srgbClr val="FFFFFF"/>
                    </a:gs>
                    <a:gs pos="100000">
                      <a:srgbClr val="FFFFFF"/>
                    </a:gs>
                  </a:gsLst>
                  <a:lin ang="5400000" scaled="0"/>
                </a:gradFill>
                <a:ea typeface="Segoe UI" pitchFamily="34" charset="0"/>
                <a:cs typeface="Segoe UI" pitchFamily="34" charset="0"/>
              </a:rPr>
              <a:t>)</a:t>
            </a:r>
          </a:p>
        </p:txBody>
      </p:sp>
      <p:sp>
        <p:nvSpPr>
          <p:cNvPr id="23" name="Rectangle 22"/>
          <p:cNvSpPr/>
          <p:nvPr/>
        </p:nvSpPr>
        <p:spPr bwMode="auto">
          <a:xfrm rot="16200000">
            <a:off x="3655244" y="5094743"/>
            <a:ext cx="786179" cy="1444376"/>
          </a:xfrm>
          <a:prstGeom prst="rect">
            <a:avLst/>
          </a:prstGeom>
          <a:solidFill>
            <a:srgbClr val="7030A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vert" wrap="square" lIns="68554" tIns="34276" rIns="34276" bIns="68554" numCol="1" spcCol="0" rtlCol="0" fromWordArt="0" anchor="ctr" anchorCtr="0" forceAA="0" compatLnSpc="1">
            <a:prstTxWarp prst="textNoShape">
              <a:avLst/>
            </a:prstTxWarp>
            <a:noAutofit/>
          </a:bodyPr>
          <a:lstStyle/>
          <a:p>
            <a:pPr algn="ctr" defTabSz="685287" fontAlgn="base">
              <a:spcBef>
                <a:spcPct val="0"/>
              </a:spcBef>
              <a:spcAft>
                <a:spcPct val="0"/>
              </a:spcAft>
            </a:pPr>
            <a:r>
              <a:rPr lang="en-US" sz="1466" spc="-39" dirty="0">
                <a:gradFill>
                  <a:gsLst>
                    <a:gs pos="0">
                      <a:srgbClr val="FFFFFF"/>
                    </a:gs>
                    <a:gs pos="100000">
                      <a:srgbClr val="FFFFFF"/>
                    </a:gs>
                  </a:gsLst>
                  <a:lin ang="5400000" scaled="0"/>
                </a:gradFill>
                <a:ea typeface="Segoe UI" pitchFamily="34" charset="0"/>
                <a:cs typeface="Segoe UI" pitchFamily="34" charset="0"/>
              </a:rPr>
              <a:t>Azure Storage Vault (ASV)</a:t>
            </a:r>
          </a:p>
        </p:txBody>
      </p:sp>
      <p:sp>
        <p:nvSpPr>
          <p:cNvPr id="24" name="Rectangle 23"/>
          <p:cNvSpPr/>
          <p:nvPr/>
        </p:nvSpPr>
        <p:spPr bwMode="auto">
          <a:xfrm>
            <a:off x="5177069" y="2266877"/>
            <a:ext cx="1123045" cy="2377878"/>
          </a:xfrm>
          <a:prstGeom prst="rect">
            <a:avLst/>
          </a:prstGeom>
          <a:solidFill>
            <a:srgbClr val="7030A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vert" wrap="square" lIns="68554" tIns="34276" rIns="34276" bIns="68554" numCol="1" spcCol="0" rtlCol="0" fromWordArt="0" anchor="ctr" anchorCtr="0" forceAA="0" compatLnSpc="1">
            <a:prstTxWarp prst="textNoShape">
              <a:avLst/>
            </a:prstTxWarp>
            <a:noAutofit/>
          </a:bodyPr>
          <a:lstStyle/>
          <a:p>
            <a:pPr algn="ctr" defTabSz="685287" fontAlgn="base">
              <a:spcBef>
                <a:spcPct val="0"/>
              </a:spcBef>
              <a:spcAft>
                <a:spcPct val="0"/>
              </a:spcAft>
            </a:pPr>
            <a:r>
              <a:rPr lang="en-US" sz="2000" spc="-39" dirty="0">
                <a:gradFill>
                  <a:gsLst>
                    <a:gs pos="0">
                      <a:srgbClr val="FFFFFF"/>
                    </a:gs>
                    <a:gs pos="100000">
                      <a:srgbClr val="FFFFFF"/>
                    </a:gs>
                  </a:gsLst>
                  <a:lin ang="5400000" scaled="0"/>
                </a:gradFill>
                <a:ea typeface="Segoe UI" pitchFamily="34" charset="0"/>
                <a:cs typeface="Segoe UI" pitchFamily="34" charset="0"/>
              </a:rPr>
              <a:t>PDW Polybase</a:t>
            </a:r>
          </a:p>
        </p:txBody>
      </p:sp>
      <p:sp>
        <p:nvSpPr>
          <p:cNvPr id="26" name="Rectangle 25"/>
          <p:cNvSpPr/>
          <p:nvPr/>
        </p:nvSpPr>
        <p:spPr bwMode="auto">
          <a:xfrm>
            <a:off x="7182372" y="4327167"/>
            <a:ext cx="1627127" cy="1905300"/>
          </a:xfrm>
          <a:prstGeom prst="rect">
            <a:avLst/>
          </a:prstGeom>
          <a:solidFill>
            <a:srgbClr val="7030A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vert" wrap="square" lIns="68554" tIns="34276" rIns="34276" bIns="68554" numCol="1" spcCol="0" rtlCol="0" fromWordArt="0" anchor="ctr" anchorCtr="0" forceAA="0" compatLnSpc="1">
            <a:prstTxWarp prst="textNoShape">
              <a:avLst/>
            </a:prstTxWarp>
            <a:noAutofit/>
          </a:bodyPr>
          <a:lstStyle/>
          <a:p>
            <a:pPr algn="ctr" defTabSz="685287" fontAlgn="base">
              <a:spcBef>
                <a:spcPct val="0"/>
              </a:spcBef>
              <a:spcAft>
                <a:spcPct val="0"/>
              </a:spcAft>
            </a:pPr>
            <a:r>
              <a:rPr lang="en-US" sz="2133" spc="-39" dirty="0">
                <a:gradFill>
                  <a:gsLst>
                    <a:gs pos="0">
                      <a:srgbClr val="FFFFFF"/>
                    </a:gs>
                    <a:gs pos="100000">
                      <a:srgbClr val="FFFFFF"/>
                    </a:gs>
                  </a:gsLst>
                  <a:lin ang="5400000" scaled="0"/>
                </a:gradFill>
                <a:ea typeface="Segoe UI" pitchFamily="34" charset="0"/>
                <a:cs typeface="Segoe UI" pitchFamily="34" charset="0"/>
              </a:rPr>
              <a:t>Business Intelligence </a:t>
            </a:r>
          </a:p>
          <a:p>
            <a:pPr algn="ctr" defTabSz="685287" fontAlgn="base">
              <a:spcBef>
                <a:spcPct val="0"/>
              </a:spcBef>
              <a:spcAft>
                <a:spcPct val="0"/>
              </a:spcAft>
            </a:pPr>
            <a:r>
              <a:rPr lang="en-US" sz="2133" spc="-39" dirty="0">
                <a:gradFill>
                  <a:gsLst>
                    <a:gs pos="0">
                      <a:srgbClr val="FFFFFF"/>
                    </a:gs>
                    <a:gs pos="100000">
                      <a:srgbClr val="FFFFFF"/>
                    </a:gs>
                  </a:gsLst>
                  <a:lin ang="5400000" scaled="0"/>
                </a:gradFill>
                <a:ea typeface="Segoe UI" pitchFamily="34" charset="0"/>
                <a:cs typeface="Segoe UI" pitchFamily="34" charset="0"/>
              </a:rPr>
              <a:t>(Excel, Power View, SSAS)</a:t>
            </a:r>
          </a:p>
        </p:txBody>
      </p:sp>
      <p:sp>
        <p:nvSpPr>
          <p:cNvPr id="27" name="Title 1"/>
          <p:cNvSpPr txBox="1">
            <a:spLocks/>
          </p:cNvSpPr>
          <p:nvPr/>
        </p:nvSpPr>
        <p:spPr>
          <a:xfrm>
            <a:off x="295709" y="377906"/>
            <a:ext cx="11613831" cy="553854"/>
          </a:xfrm>
          <a:prstGeom prst="rect">
            <a:avLst/>
          </a:prstGeom>
        </p:spPr>
        <p:txBody>
          <a:bodyPr lIns="63983" tIns="31992" rIns="63983" bIns="31992">
            <a:noAutofit/>
          </a:bodyPr>
          <a:lstStyle>
            <a:lvl1pPr algn="l" defTabSz="1097213" rtl="0" eaLnBrk="1" latinLnBrk="0" hangingPunct="1">
              <a:lnSpc>
                <a:spcPct val="90000"/>
              </a:lnSpc>
              <a:spcBef>
                <a:spcPct val="0"/>
              </a:spcBef>
              <a:buNone/>
              <a:defRPr lang="en-US" sz="4800" b="0" kern="1200" cap="none" spc="-180" baseline="0" dirty="0">
                <a:ln w="3175">
                  <a:noFill/>
                </a:ln>
                <a:solidFill>
                  <a:schemeClr val="tx1">
                    <a:alpha val="99000"/>
                  </a:schemeClr>
                </a:solidFill>
                <a:effectLst/>
                <a:latin typeface="Segoe UI Light" pitchFamily="34" charset="0"/>
                <a:ea typeface="+mj-ea"/>
                <a:cs typeface="+mj-cs"/>
              </a:defRPr>
            </a:lvl1pPr>
          </a:lstStyle>
          <a:p>
            <a:pPr defTabSz="685558"/>
            <a:r>
              <a:rPr lang="en-US" sz="4932" dirty="0" err="1" smtClean="0">
                <a:solidFill>
                  <a:srgbClr val="292929">
                    <a:alpha val="99000"/>
                  </a:srgbClr>
                </a:solidFill>
                <a:latin typeface="Segoe UI" pitchFamily="34" charset="0"/>
                <a:ea typeface="Segoe UI" pitchFamily="34" charset="0"/>
                <a:cs typeface="Segoe UI" pitchFamily="34" charset="0"/>
              </a:rPr>
              <a:t>HDInsight</a:t>
            </a:r>
            <a:r>
              <a:rPr sz="4932" dirty="0" smtClean="0">
                <a:solidFill>
                  <a:srgbClr val="292929">
                    <a:alpha val="99000"/>
                  </a:srgbClr>
                </a:solidFill>
                <a:latin typeface="Segoe UI" pitchFamily="34" charset="0"/>
                <a:ea typeface="Segoe UI" pitchFamily="34" charset="0"/>
                <a:cs typeface="Segoe UI" pitchFamily="34" charset="0"/>
              </a:rPr>
              <a:t> </a:t>
            </a:r>
            <a:r>
              <a:rPr lang="zh-CN" altLang="en-US" sz="4932" dirty="0" smtClean="0">
                <a:solidFill>
                  <a:srgbClr val="292929">
                    <a:alpha val="99000"/>
                  </a:srgbClr>
                </a:solidFill>
                <a:latin typeface="Segoe UI" pitchFamily="34" charset="0"/>
                <a:ea typeface="Segoe UI" pitchFamily="34" charset="0"/>
                <a:cs typeface="Segoe UI" pitchFamily="34" charset="0"/>
              </a:rPr>
              <a:t>生态系统</a:t>
            </a:r>
            <a:endParaRPr sz="4932" dirty="0">
              <a:solidFill>
                <a:srgbClr val="292929">
                  <a:alpha val="99000"/>
                </a:srgbClr>
              </a:solidFill>
              <a:latin typeface="Segoe UI" pitchFamily="34" charset="0"/>
              <a:ea typeface="Segoe UI" pitchFamily="34" charset="0"/>
              <a:cs typeface="Segoe UI" pitchFamily="34" charset="0"/>
            </a:endParaRPr>
          </a:p>
        </p:txBody>
      </p:sp>
      <p:sp>
        <p:nvSpPr>
          <p:cNvPr id="28" name="Rectangle 27"/>
          <p:cNvSpPr/>
          <p:nvPr/>
        </p:nvSpPr>
        <p:spPr bwMode="auto">
          <a:xfrm rot="16200000">
            <a:off x="2155684" y="5094743"/>
            <a:ext cx="786179" cy="1444376"/>
          </a:xfrm>
          <a:prstGeom prst="rect">
            <a:avLst/>
          </a:prstGeom>
          <a:solidFill>
            <a:srgbClr val="7030A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vert" wrap="square" lIns="68554" tIns="34276" rIns="34276" bIns="68554" numCol="1" spcCol="0" rtlCol="0" fromWordArt="0" anchor="ctr" anchorCtr="0" forceAA="0" compatLnSpc="1">
            <a:prstTxWarp prst="textNoShape">
              <a:avLst/>
            </a:prstTxWarp>
            <a:noAutofit/>
          </a:bodyPr>
          <a:lstStyle/>
          <a:p>
            <a:pPr algn="ctr" defTabSz="685287" fontAlgn="base">
              <a:spcBef>
                <a:spcPct val="0"/>
              </a:spcBef>
              <a:spcAft>
                <a:spcPct val="0"/>
              </a:spcAft>
            </a:pPr>
            <a:r>
              <a:rPr lang="en-US" sz="1466" spc="-39" dirty="0">
                <a:gradFill>
                  <a:gsLst>
                    <a:gs pos="0">
                      <a:srgbClr val="FFFFFF"/>
                    </a:gs>
                    <a:gs pos="100000">
                      <a:srgbClr val="FFFFFF"/>
                    </a:gs>
                  </a:gsLst>
                  <a:lin ang="5400000" scaled="0"/>
                </a:gradFill>
                <a:ea typeface="Segoe UI" pitchFamily="34" charset="0"/>
                <a:cs typeface="Segoe UI" pitchFamily="34" charset="0"/>
              </a:rPr>
              <a:t>World's Data (Azure Data Marketplace)</a:t>
            </a:r>
          </a:p>
        </p:txBody>
      </p:sp>
      <p:sp>
        <p:nvSpPr>
          <p:cNvPr id="29" name="Rectangle 28"/>
          <p:cNvSpPr/>
          <p:nvPr/>
        </p:nvSpPr>
        <p:spPr bwMode="auto">
          <a:xfrm>
            <a:off x="7186153" y="2855437"/>
            <a:ext cx="1618768" cy="1427272"/>
          </a:xfrm>
          <a:prstGeom prst="rect">
            <a:avLst/>
          </a:prstGeom>
          <a:solidFill>
            <a:srgbClr val="7030A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vert" wrap="square" lIns="68554" tIns="34276" rIns="34276" bIns="68554" numCol="1" spcCol="0" rtlCol="0" fromWordArt="0" anchor="ctr" anchorCtr="0" forceAA="0" compatLnSpc="1">
            <a:prstTxWarp prst="textNoShape">
              <a:avLst/>
            </a:prstTxWarp>
            <a:noAutofit/>
          </a:bodyPr>
          <a:lstStyle/>
          <a:p>
            <a:pPr algn="ctr" defTabSz="685287" fontAlgn="base">
              <a:spcBef>
                <a:spcPct val="0"/>
              </a:spcBef>
              <a:spcAft>
                <a:spcPct val="0"/>
              </a:spcAft>
            </a:pPr>
            <a:r>
              <a:rPr lang="en-US" sz="2133" spc="-39" dirty="0">
                <a:gradFill>
                  <a:gsLst>
                    <a:gs pos="0">
                      <a:srgbClr val="FFFFFF"/>
                    </a:gs>
                    <a:gs pos="100000">
                      <a:srgbClr val="FFFFFF"/>
                    </a:gs>
                  </a:gsLst>
                  <a:lin ang="5400000" scaled="0"/>
                </a:gradFill>
                <a:ea typeface="Segoe UI" pitchFamily="34" charset="0"/>
                <a:cs typeface="Segoe UI" pitchFamily="34" charset="0"/>
              </a:rPr>
              <a:t>Event Driven Processing</a:t>
            </a:r>
          </a:p>
        </p:txBody>
      </p:sp>
      <p:sp>
        <p:nvSpPr>
          <p:cNvPr id="2" name="TextBox 1"/>
          <p:cNvSpPr txBox="1"/>
          <p:nvPr/>
        </p:nvSpPr>
        <p:spPr>
          <a:xfrm>
            <a:off x="9021736" y="1393626"/>
            <a:ext cx="2130396" cy="4687527"/>
          </a:xfrm>
          <a:prstGeom prst="rect">
            <a:avLst/>
          </a:prstGeom>
          <a:noFill/>
        </p:spPr>
        <p:txBody>
          <a:bodyPr wrap="square" lIns="91404" tIns="45701" rIns="91404" bIns="45701" rtlCol="0">
            <a:spAutoFit/>
          </a:bodyPr>
          <a:lstStyle/>
          <a:p>
            <a:pPr defTabSz="1218987"/>
            <a:r>
              <a:rPr lang="en-US" sz="2133" u="sng" dirty="0">
                <a:solidFill>
                  <a:srgbClr val="292929"/>
                </a:solidFill>
              </a:rPr>
              <a:t>Legend</a:t>
            </a:r>
          </a:p>
          <a:p>
            <a:pPr defTabSz="1218987"/>
            <a:r>
              <a:rPr lang="en-US" sz="2133" dirty="0" smtClean="0">
                <a:solidFill>
                  <a:srgbClr val="FF0000"/>
                </a:solidFill>
              </a:rPr>
              <a:t>Red = </a:t>
            </a:r>
            <a:r>
              <a:rPr lang="en-US" sz="2133" dirty="0">
                <a:solidFill>
                  <a:srgbClr val="FF0000"/>
                </a:solidFill>
              </a:rPr>
              <a:t>Core Hadoop</a:t>
            </a:r>
          </a:p>
          <a:p>
            <a:pPr defTabSz="1218987"/>
            <a:r>
              <a:rPr lang="en-US" sz="2133" dirty="0">
                <a:solidFill>
                  <a:srgbClr val="0071BC"/>
                </a:solidFill>
              </a:rPr>
              <a:t>Blue = Data processing</a:t>
            </a:r>
          </a:p>
          <a:p>
            <a:pPr defTabSz="1218987"/>
            <a:r>
              <a:rPr lang="en-US" sz="2133" dirty="0">
                <a:solidFill>
                  <a:srgbClr val="7030A0"/>
                </a:solidFill>
              </a:rPr>
              <a:t>Purple = Microsoft integration points and value adds</a:t>
            </a:r>
          </a:p>
          <a:p>
            <a:pPr defTabSz="1218987"/>
            <a:r>
              <a:rPr lang="en-US" sz="2133" dirty="0">
                <a:solidFill>
                  <a:srgbClr val="FF8A00"/>
                </a:solidFill>
              </a:rPr>
              <a:t>Orange = Data Movement</a:t>
            </a:r>
          </a:p>
          <a:p>
            <a:pPr defTabSz="1218987"/>
            <a:r>
              <a:rPr lang="en-US" sz="2133" dirty="0">
                <a:solidFill>
                  <a:srgbClr val="8CC600">
                    <a:lumMod val="75000"/>
                  </a:srgbClr>
                </a:solidFill>
              </a:rPr>
              <a:t>Green = Packages</a:t>
            </a:r>
          </a:p>
        </p:txBody>
      </p:sp>
      <p:pic>
        <p:nvPicPr>
          <p:cNvPr id="87042" name="Picture 2" descr="http://ts1.mm.bing.net/th?id=H.4906176534547352&amp;pid=1.7&amp;w=234&amp;h=129&amp;c=7&amp;rs=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96234" y="1702693"/>
            <a:ext cx="1349895" cy="7441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8001372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704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2"/>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9"/>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40"/>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29"/>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41"/>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26"/>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25"/>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36"/>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18"/>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23"/>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21"/>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20"/>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grpId="0" nodeType="clickEffect">
                                  <p:stCondLst>
                                    <p:cond delay="0"/>
                                  </p:stCondLst>
                                  <p:childTnLst>
                                    <p:set>
                                      <p:cBhvr>
                                        <p:cTn id="82" dur="1" fill="hold">
                                          <p:stCondLst>
                                            <p:cond delay="0"/>
                                          </p:stCondLst>
                                        </p:cTn>
                                        <p:tgtEl>
                                          <p:spTgt spid="28"/>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grpId="0" nodeType="clickEffect">
                                  <p:stCondLst>
                                    <p:cond delay="0"/>
                                  </p:stCondLst>
                                  <p:childTnLst>
                                    <p:set>
                                      <p:cBhvr>
                                        <p:cTn id="86"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1" grpId="0" animBg="1"/>
      <p:bldP spid="34" grpId="0" animBg="1"/>
      <p:bldP spid="35" grpId="0" animBg="1"/>
      <p:bldP spid="36" grpId="0" animBg="1"/>
      <p:bldP spid="37" grpId="0" animBg="1"/>
      <p:bldP spid="40" grpId="0" animBg="1"/>
      <p:bldP spid="41" grpId="0" animBg="1"/>
      <p:bldP spid="12" grpId="0" animBg="1"/>
      <p:bldP spid="13" grpId="0" animBg="1"/>
      <p:bldP spid="14" grpId="0" animBg="1"/>
      <p:bldP spid="18" grpId="0" animBg="1"/>
      <p:bldP spid="20" grpId="0" animBg="1"/>
      <p:bldP spid="21" grpId="0" animBg="1"/>
      <p:bldP spid="19" grpId="0" animBg="1"/>
      <p:bldP spid="22" grpId="0" animBg="1"/>
      <p:bldP spid="25" grpId="0" animBg="1"/>
      <p:bldP spid="23" grpId="0" animBg="1"/>
      <p:bldP spid="24" grpId="0" animBg="1"/>
      <p:bldP spid="26" grpId="0" animBg="1"/>
      <p:bldP spid="28" grpId="0" animBg="1"/>
      <p:bldP spid="2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bwMode="auto">
          <a:xfrm>
            <a:off x="6668744" y="1449238"/>
            <a:ext cx="2165230" cy="4816531"/>
          </a:xfrm>
          <a:prstGeom prst="rect">
            <a:avLst/>
          </a:prstGeom>
          <a:solidFill>
            <a:schemeClr val="accent1">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endParaRPr>
          </a:p>
        </p:txBody>
      </p:sp>
      <p:sp>
        <p:nvSpPr>
          <p:cNvPr id="3" name="Title 2"/>
          <p:cNvSpPr>
            <a:spLocks noGrp="1"/>
          </p:cNvSpPr>
          <p:nvPr>
            <p:ph type="title"/>
          </p:nvPr>
        </p:nvSpPr>
        <p:spPr/>
        <p:txBody>
          <a:bodyPr/>
          <a:lstStyle/>
          <a:p>
            <a:r>
              <a:rPr lang="en-US" dirty="0" err="1" smtClean="0"/>
              <a:t>HDInsight</a:t>
            </a:r>
            <a:r>
              <a:rPr lang="zh-CN" altLang="en-US" dirty="0" smtClean="0"/>
              <a:t>使用</a:t>
            </a:r>
            <a:r>
              <a:rPr lang="zh-CN" altLang="en-US" dirty="0" smtClean="0"/>
              <a:t>模式</a:t>
            </a:r>
            <a:endParaRPr lang="en-US" dirty="0"/>
          </a:p>
        </p:txBody>
      </p:sp>
      <p:sp>
        <p:nvSpPr>
          <p:cNvPr id="4" name="Rectangle 3"/>
          <p:cNvSpPr/>
          <p:nvPr/>
        </p:nvSpPr>
        <p:spPr bwMode="auto">
          <a:xfrm>
            <a:off x="6953416" y="2116464"/>
            <a:ext cx="1475117" cy="508959"/>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zh-CN" altLang="en-US" sz="2200" dirty="0" smtClean="0">
                <a:gradFill>
                  <a:gsLst>
                    <a:gs pos="0">
                      <a:srgbClr val="FFFFFF"/>
                    </a:gs>
                    <a:gs pos="100000">
                      <a:srgbClr val="FFFFFF"/>
                    </a:gs>
                  </a:gsLst>
                  <a:lin ang="5400000" scaled="0"/>
                </a:gradFill>
              </a:rPr>
              <a:t>头节点</a:t>
            </a:r>
            <a:endParaRPr lang="en-US" sz="2200" dirty="0" smtClean="0">
              <a:gradFill>
                <a:gsLst>
                  <a:gs pos="0">
                    <a:srgbClr val="FFFFFF"/>
                  </a:gs>
                  <a:gs pos="100000">
                    <a:srgbClr val="FFFFFF"/>
                  </a:gs>
                </a:gsLst>
                <a:lin ang="5400000" scaled="0"/>
              </a:gradFill>
            </a:endParaRPr>
          </a:p>
        </p:txBody>
      </p:sp>
      <p:sp>
        <p:nvSpPr>
          <p:cNvPr id="5" name="Rectangle 4"/>
          <p:cNvSpPr/>
          <p:nvPr/>
        </p:nvSpPr>
        <p:spPr bwMode="auto">
          <a:xfrm>
            <a:off x="6953417" y="3030243"/>
            <a:ext cx="1475117" cy="508959"/>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zh-CN" altLang="en-US" sz="2200" dirty="0" smtClean="0">
                <a:gradFill>
                  <a:gsLst>
                    <a:gs pos="0">
                      <a:srgbClr val="FFFFFF"/>
                    </a:gs>
                    <a:gs pos="100000">
                      <a:srgbClr val="FFFFFF"/>
                    </a:gs>
                  </a:gsLst>
                  <a:lin ang="5400000" scaled="0"/>
                </a:gradFill>
              </a:rPr>
              <a:t>计算节点</a:t>
            </a:r>
            <a:endParaRPr lang="en-US" sz="2200" dirty="0" smtClean="0">
              <a:gradFill>
                <a:gsLst>
                  <a:gs pos="0">
                    <a:srgbClr val="FFFFFF"/>
                  </a:gs>
                  <a:gs pos="100000">
                    <a:srgbClr val="FFFFFF"/>
                  </a:gs>
                </a:gsLst>
                <a:lin ang="5400000" scaled="0"/>
              </a:gradFill>
            </a:endParaRPr>
          </a:p>
        </p:txBody>
      </p:sp>
      <p:sp>
        <p:nvSpPr>
          <p:cNvPr id="7" name="Rectangle 6"/>
          <p:cNvSpPr/>
          <p:nvPr/>
        </p:nvSpPr>
        <p:spPr bwMode="auto">
          <a:xfrm>
            <a:off x="6953416" y="5211615"/>
            <a:ext cx="1475117" cy="508959"/>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zh-CN" altLang="en-US" sz="2200" dirty="0" smtClean="0">
                <a:gradFill>
                  <a:gsLst>
                    <a:gs pos="0">
                      <a:srgbClr val="FFFFFF"/>
                    </a:gs>
                    <a:gs pos="100000">
                      <a:srgbClr val="FFFFFF"/>
                    </a:gs>
                  </a:gsLst>
                  <a:lin ang="5400000" scaled="0"/>
                </a:gradFill>
              </a:rPr>
              <a:t>计算节点</a:t>
            </a:r>
            <a:endParaRPr lang="en-US" sz="2200" dirty="0" smtClean="0">
              <a:gradFill>
                <a:gsLst>
                  <a:gs pos="0">
                    <a:srgbClr val="FFFFFF"/>
                  </a:gs>
                  <a:gs pos="100000">
                    <a:srgbClr val="FFFFFF"/>
                  </a:gs>
                </a:gsLst>
                <a:lin ang="5400000" scaled="0"/>
              </a:gradFill>
            </a:endParaRPr>
          </a:p>
        </p:txBody>
      </p:sp>
      <p:sp>
        <p:nvSpPr>
          <p:cNvPr id="9" name="TextBox 8"/>
          <p:cNvSpPr txBox="1"/>
          <p:nvPr/>
        </p:nvSpPr>
        <p:spPr>
          <a:xfrm>
            <a:off x="6933026" y="1612498"/>
            <a:ext cx="1538883" cy="249299"/>
          </a:xfrm>
          <a:prstGeom prst="rect">
            <a:avLst/>
          </a:prstGeom>
          <a:noFill/>
        </p:spPr>
        <p:txBody>
          <a:bodyPr wrap="none" lIns="0" tIns="0" rIns="0" bIns="0" rtlCol="0">
            <a:spAutoFit/>
          </a:bodyPr>
          <a:lstStyle/>
          <a:p>
            <a:pPr>
              <a:lnSpc>
                <a:spcPct val="90000"/>
              </a:lnSpc>
              <a:spcBef>
                <a:spcPct val="20000"/>
              </a:spcBef>
              <a:buSzPct val="80000"/>
            </a:pPr>
            <a:r>
              <a:rPr lang="en-US" altLang="zh-CN" dirty="0" err="1" smtClean="0">
                <a:solidFill>
                  <a:schemeClr val="tx1">
                    <a:lumMod val="90000"/>
                    <a:lumOff val="10000"/>
                    <a:alpha val="99000"/>
                  </a:schemeClr>
                </a:solidFill>
              </a:rPr>
              <a:t>HDInsight</a:t>
            </a:r>
            <a:r>
              <a:rPr lang="en-US" altLang="zh-CN" dirty="0" smtClean="0">
                <a:solidFill>
                  <a:schemeClr val="tx1">
                    <a:lumMod val="90000"/>
                    <a:lumOff val="10000"/>
                    <a:alpha val="99000"/>
                  </a:schemeClr>
                </a:solidFill>
              </a:rPr>
              <a:t> </a:t>
            </a:r>
            <a:r>
              <a:rPr lang="zh-CN" altLang="en-US" dirty="0" smtClean="0">
                <a:solidFill>
                  <a:schemeClr val="tx1">
                    <a:lumMod val="90000"/>
                    <a:lumOff val="10000"/>
                    <a:alpha val="99000"/>
                  </a:schemeClr>
                </a:solidFill>
              </a:rPr>
              <a:t>集群</a:t>
            </a:r>
            <a:endParaRPr lang="en-US" dirty="0" smtClean="0">
              <a:solidFill>
                <a:schemeClr val="tx1">
                  <a:lumMod val="90000"/>
                  <a:lumOff val="10000"/>
                  <a:alpha val="99000"/>
                </a:schemeClr>
              </a:solidFill>
            </a:endParaRPr>
          </a:p>
        </p:txBody>
      </p:sp>
      <p:cxnSp>
        <p:nvCxnSpPr>
          <p:cNvPr id="11" name="Straight Connector 10"/>
          <p:cNvCxnSpPr/>
          <p:nvPr/>
        </p:nvCxnSpPr>
        <p:spPr>
          <a:xfrm>
            <a:off x="7690974" y="3678336"/>
            <a:ext cx="0" cy="1207698"/>
          </a:xfrm>
          <a:prstGeom prst="line">
            <a:avLst/>
          </a:prstGeom>
          <a:ln>
            <a:prstDash val="sysDash"/>
          </a:ln>
        </p:spPr>
        <p:style>
          <a:lnRef idx="3">
            <a:schemeClr val="dk1"/>
          </a:lnRef>
          <a:fillRef idx="0">
            <a:schemeClr val="dk1"/>
          </a:fillRef>
          <a:effectRef idx="2">
            <a:schemeClr val="dk1"/>
          </a:effectRef>
          <a:fontRef idx="minor">
            <a:schemeClr val="tx1"/>
          </a:fontRef>
        </p:style>
      </p:cxnSp>
      <p:sp>
        <p:nvSpPr>
          <p:cNvPr id="12" name="Can 11"/>
          <p:cNvSpPr/>
          <p:nvPr/>
        </p:nvSpPr>
        <p:spPr bwMode="auto">
          <a:xfrm>
            <a:off x="10429860" y="3359524"/>
            <a:ext cx="1224951" cy="1324154"/>
          </a:xfrm>
          <a:prstGeom prst="can">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endParaRPr>
          </a:p>
        </p:txBody>
      </p:sp>
      <p:sp>
        <p:nvSpPr>
          <p:cNvPr id="15" name="TextBox 14"/>
          <p:cNvSpPr txBox="1"/>
          <p:nvPr/>
        </p:nvSpPr>
        <p:spPr>
          <a:xfrm>
            <a:off x="10429860" y="4836186"/>
            <a:ext cx="1042145" cy="249299"/>
          </a:xfrm>
          <a:prstGeom prst="rect">
            <a:avLst/>
          </a:prstGeom>
          <a:noFill/>
        </p:spPr>
        <p:txBody>
          <a:bodyPr wrap="none" lIns="0" tIns="0" rIns="0" bIns="0" rtlCol="0">
            <a:spAutoFit/>
          </a:bodyPr>
          <a:lstStyle/>
          <a:p>
            <a:pPr>
              <a:lnSpc>
                <a:spcPct val="90000"/>
              </a:lnSpc>
              <a:spcBef>
                <a:spcPct val="20000"/>
              </a:spcBef>
              <a:buSzPct val="80000"/>
            </a:pPr>
            <a:r>
              <a:rPr lang="en-US" altLang="zh-CN" dirty="0" smtClean="0">
                <a:solidFill>
                  <a:schemeClr val="tx1">
                    <a:lumMod val="90000"/>
                    <a:lumOff val="10000"/>
                    <a:alpha val="99000"/>
                  </a:schemeClr>
                </a:solidFill>
              </a:rPr>
              <a:t>Azure</a:t>
            </a:r>
            <a:r>
              <a:rPr lang="zh-CN" altLang="en-US" dirty="0" smtClean="0">
                <a:solidFill>
                  <a:schemeClr val="tx1">
                    <a:lumMod val="90000"/>
                    <a:lumOff val="10000"/>
                    <a:alpha val="99000"/>
                  </a:schemeClr>
                </a:solidFill>
              </a:rPr>
              <a:t>存储</a:t>
            </a:r>
            <a:endParaRPr lang="en-US" dirty="0" smtClean="0">
              <a:solidFill>
                <a:schemeClr val="tx1">
                  <a:lumMod val="90000"/>
                  <a:lumOff val="10000"/>
                  <a:alpha val="99000"/>
                </a:schemeClr>
              </a:solidFill>
            </a:endParaRPr>
          </a:p>
        </p:txBody>
      </p:sp>
      <p:cxnSp>
        <p:nvCxnSpPr>
          <p:cNvPr id="16" name="Straight Connector 15"/>
          <p:cNvCxnSpPr>
            <a:endCxn id="12" idx="2"/>
          </p:cNvCxnSpPr>
          <p:nvPr/>
        </p:nvCxnSpPr>
        <p:spPr>
          <a:xfrm>
            <a:off x="8833974" y="4021601"/>
            <a:ext cx="1595886" cy="0"/>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p:cNvCxnSpPr/>
          <p:nvPr/>
        </p:nvCxnSpPr>
        <p:spPr>
          <a:xfrm flipV="1">
            <a:off x="3039971" y="3960530"/>
            <a:ext cx="3618134" cy="24162"/>
          </a:xfrm>
          <a:prstGeom prst="line">
            <a:avLst/>
          </a:prstGeom>
        </p:spPr>
        <p:style>
          <a:lnRef idx="3">
            <a:schemeClr val="dk1"/>
          </a:lnRef>
          <a:fillRef idx="0">
            <a:schemeClr val="dk1"/>
          </a:fillRef>
          <a:effectRef idx="2">
            <a:schemeClr val="dk1"/>
          </a:effectRef>
          <a:fontRef idx="minor">
            <a:schemeClr val="tx1"/>
          </a:fontRef>
        </p:style>
      </p:cxnSp>
      <p:cxnSp>
        <p:nvCxnSpPr>
          <p:cNvPr id="24" name="Straight Connector 23"/>
          <p:cNvCxnSpPr/>
          <p:nvPr/>
        </p:nvCxnSpPr>
        <p:spPr>
          <a:xfrm flipV="1">
            <a:off x="3306252" y="5326233"/>
            <a:ext cx="3351515" cy="31660"/>
          </a:xfrm>
          <a:prstGeom prst="line">
            <a:avLst/>
          </a:prstGeom>
        </p:spPr>
        <p:style>
          <a:lnRef idx="3">
            <a:schemeClr val="dk1"/>
          </a:lnRef>
          <a:fillRef idx="0">
            <a:schemeClr val="dk1"/>
          </a:fillRef>
          <a:effectRef idx="2">
            <a:schemeClr val="dk1"/>
          </a:effectRef>
          <a:fontRef idx="minor">
            <a:schemeClr val="tx1"/>
          </a:fontRef>
        </p:style>
      </p:cxnSp>
      <p:pic>
        <p:nvPicPr>
          <p:cNvPr id="88072" name="Picture 8" descr="http://ts4.mm.bing.net/th?id=H.4987785199879475&amp;pid=1.7&amp;w=138&amp;h=143&amp;c=7&amp;rs=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6342" y="2858443"/>
            <a:ext cx="868933" cy="900416"/>
          </a:xfrm>
          <a:prstGeom prst="rect">
            <a:avLst/>
          </a:prstGeom>
          <a:noFill/>
          <a:extLst>
            <a:ext uri="{909E8E84-426E-40DD-AFC4-6F175D3DCCD1}">
              <a14:hiddenFill xmlns:a14="http://schemas.microsoft.com/office/drawing/2010/main">
                <a:solidFill>
                  <a:srgbClr val="FFFFFF"/>
                </a:solidFill>
              </a14:hiddenFill>
            </a:ext>
          </a:extLst>
        </p:spPr>
      </p:pic>
      <p:cxnSp>
        <p:nvCxnSpPr>
          <p:cNvPr id="28" name="Straight Connector 27"/>
          <p:cNvCxnSpPr/>
          <p:nvPr/>
        </p:nvCxnSpPr>
        <p:spPr>
          <a:xfrm>
            <a:off x="1154109" y="3487562"/>
            <a:ext cx="844456" cy="572887"/>
          </a:xfrm>
          <a:prstGeom prst="line">
            <a:avLst/>
          </a:prstGeom>
        </p:spPr>
        <p:style>
          <a:lnRef idx="3">
            <a:schemeClr val="dk1"/>
          </a:lnRef>
          <a:fillRef idx="0">
            <a:schemeClr val="dk1"/>
          </a:fillRef>
          <a:effectRef idx="2">
            <a:schemeClr val="dk1"/>
          </a:effectRef>
          <a:fontRef idx="minor">
            <a:schemeClr val="tx1"/>
          </a:fontRef>
        </p:style>
      </p:cxnSp>
      <p:sp>
        <p:nvSpPr>
          <p:cNvPr id="26" name="TextBox 25"/>
          <p:cNvSpPr txBox="1"/>
          <p:nvPr/>
        </p:nvSpPr>
        <p:spPr>
          <a:xfrm>
            <a:off x="596350" y="3711231"/>
            <a:ext cx="461665" cy="249299"/>
          </a:xfrm>
          <a:prstGeom prst="rect">
            <a:avLst/>
          </a:prstGeom>
          <a:noFill/>
        </p:spPr>
        <p:txBody>
          <a:bodyPr wrap="none" lIns="0" tIns="0" rIns="0" bIns="0" rtlCol="0">
            <a:spAutoFit/>
          </a:bodyPr>
          <a:lstStyle/>
          <a:p>
            <a:pPr>
              <a:lnSpc>
                <a:spcPct val="90000"/>
              </a:lnSpc>
              <a:spcBef>
                <a:spcPct val="20000"/>
              </a:spcBef>
              <a:buSzPct val="80000"/>
            </a:pPr>
            <a:r>
              <a:rPr lang="zh-CN" altLang="en-US" dirty="0" smtClean="0">
                <a:solidFill>
                  <a:schemeClr val="tx1">
                    <a:lumMod val="90000"/>
                    <a:lumOff val="10000"/>
                    <a:alpha val="99000"/>
                  </a:schemeClr>
                </a:solidFill>
              </a:rPr>
              <a:t>用户</a:t>
            </a:r>
            <a:endParaRPr lang="en-US" dirty="0" smtClean="0">
              <a:solidFill>
                <a:schemeClr val="tx1">
                  <a:lumMod val="90000"/>
                  <a:lumOff val="10000"/>
                  <a:alpha val="99000"/>
                </a:schemeClr>
              </a:solidFill>
            </a:endParaRPr>
          </a:p>
        </p:txBody>
      </p:sp>
      <p:sp>
        <p:nvSpPr>
          <p:cNvPr id="32" name="TextBox 31"/>
          <p:cNvSpPr txBox="1"/>
          <p:nvPr/>
        </p:nvSpPr>
        <p:spPr>
          <a:xfrm>
            <a:off x="1998565" y="4400478"/>
            <a:ext cx="923330" cy="249299"/>
          </a:xfrm>
          <a:prstGeom prst="rect">
            <a:avLst/>
          </a:prstGeom>
          <a:noFill/>
        </p:spPr>
        <p:txBody>
          <a:bodyPr wrap="none" lIns="0" tIns="0" rIns="0" bIns="0" rtlCol="0">
            <a:spAutoFit/>
          </a:bodyPr>
          <a:lstStyle/>
          <a:p>
            <a:pPr>
              <a:lnSpc>
                <a:spcPct val="90000"/>
              </a:lnSpc>
              <a:spcBef>
                <a:spcPct val="20000"/>
              </a:spcBef>
              <a:buSzPct val="80000"/>
            </a:pPr>
            <a:r>
              <a:rPr lang="zh-CN" altLang="en-US" dirty="0">
                <a:solidFill>
                  <a:schemeClr val="tx1">
                    <a:lumMod val="90000"/>
                    <a:lumOff val="10000"/>
                    <a:alpha val="99000"/>
                  </a:schemeClr>
                </a:solidFill>
              </a:rPr>
              <a:t>管</a:t>
            </a:r>
            <a:r>
              <a:rPr lang="zh-CN" altLang="en-US" dirty="0" smtClean="0">
                <a:solidFill>
                  <a:schemeClr val="tx1">
                    <a:lumMod val="90000"/>
                    <a:lumOff val="10000"/>
                    <a:alpha val="99000"/>
                  </a:schemeClr>
                </a:solidFill>
              </a:rPr>
              <a:t>理界面</a:t>
            </a:r>
            <a:endParaRPr lang="en-US" dirty="0" smtClean="0">
              <a:solidFill>
                <a:schemeClr val="tx1">
                  <a:lumMod val="90000"/>
                  <a:lumOff val="10000"/>
                  <a:alpha val="99000"/>
                </a:schemeClr>
              </a:solidFill>
            </a:endParaRPr>
          </a:p>
        </p:txBody>
      </p:sp>
      <p:sp>
        <p:nvSpPr>
          <p:cNvPr id="33" name="TextBox 32"/>
          <p:cNvSpPr txBox="1"/>
          <p:nvPr/>
        </p:nvSpPr>
        <p:spPr>
          <a:xfrm>
            <a:off x="1467588" y="5936581"/>
            <a:ext cx="2116285" cy="249299"/>
          </a:xfrm>
          <a:prstGeom prst="rect">
            <a:avLst/>
          </a:prstGeom>
          <a:noFill/>
        </p:spPr>
        <p:txBody>
          <a:bodyPr wrap="none" lIns="0" tIns="0" rIns="0" bIns="0" rtlCol="0">
            <a:spAutoFit/>
          </a:bodyPr>
          <a:lstStyle/>
          <a:p>
            <a:pPr>
              <a:lnSpc>
                <a:spcPct val="90000"/>
              </a:lnSpc>
              <a:spcBef>
                <a:spcPct val="20000"/>
              </a:spcBef>
              <a:buSzPct val="80000"/>
            </a:pPr>
            <a:r>
              <a:rPr lang="en-US" altLang="zh-CN" dirty="0" smtClean="0">
                <a:solidFill>
                  <a:schemeClr val="tx1">
                    <a:lumMod val="90000"/>
                    <a:lumOff val="10000"/>
                    <a:alpha val="99000"/>
                  </a:schemeClr>
                </a:solidFill>
              </a:rPr>
              <a:t>Powershell/.NET SDK</a:t>
            </a:r>
            <a:endParaRPr lang="en-US" dirty="0" smtClean="0">
              <a:solidFill>
                <a:schemeClr val="tx1">
                  <a:lumMod val="90000"/>
                  <a:lumOff val="10000"/>
                  <a:alpha val="99000"/>
                </a:schemeClr>
              </a:solidFill>
            </a:endParaRPr>
          </a:p>
        </p:txBody>
      </p:sp>
      <p:sp>
        <p:nvSpPr>
          <p:cNvPr id="34" name="TextBox 33"/>
          <p:cNvSpPr txBox="1"/>
          <p:nvPr/>
        </p:nvSpPr>
        <p:spPr>
          <a:xfrm>
            <a:off x="4060180" y="4809914"/>
            <a:ext cx="2071199" cy="498598"/>
          </a:xfrm>
          <a:prstGeom prst="rect">
            <a:avLst/>
          </a:prstGeom>
          <a:noFill/>
        </p:spPr>
        <p:txBody>
          <a:bodyPr wrap="square" lIns="0" tIns="0" rIns="0" bIns="0" rtlCol="0">
            <a:spAutoFit/>
          </a:bodyPr>
          <a:lstStyle/>
          <a:p>
            <a:pPr>
              <a:lnSpc>
                <a:spcPct val="90000"/>
              </a:lnSpc>
              <a:spcBef>
                <a:spcPct val="20000"/>
              </a:spcBef>
              <a:buSzPct val="80000"/>
            </a:pPr>
            <a:r>
              <a:rPr lang="zh-CN" altLang="en-US" dirty="0" smtClean="0">
                <a:solidFill>
                  <a:schemeClr val="tx1">
                    <a:lumMod val="90000"/>
                    <a:lumOff val="10000"/>
                    <a:alpha val="99000"/>
                  </a:schemeClr>
                </a:solidFill>
              </a:rPr>
              <a:t>提交</a:t>
            </a:r>
            <a:r>
              <a:rPr lang="en-US" altLang="zh-CN" dirty="0" smtClean="0">
                <a:solidFill>
                  <a:schemeClr val="tx1">
                    <a:lumMod val="90000"/>
                    <a:lumOff val="10000"/>
                    <a:alpha val="99000"/>
                  </a:schemeClr>
                </a:solidFill>
              </a:rPr>
              <a:t>Hadoop/Pig/ Hive/</a:t>
            </a:r>
            <a:r>
              <a:rPr lang="en-US" altLang="zh-CN" dirty="0" err="1" smtClean="0">
                <a:solidFill>
                  <a:schemeClr val="tx1">
                    <a:lumMod val="90000"/>
                    <a:lumOff val="10000"/>
                    <a:alpha val="99000"/>
                  </a:schemeClr>
                </a:solidFill>
              </a:rPr>
              <a:t>Sqoop</a:t>
            </a:r>
            <a:r>
              <a:rPr lang="zh-CN" altLang="en-US" dirty="0" smtClean="0">
                <a:solidFill>
                  <a:schemeClr val="tx1">
                    <a:lumMod val="90000"/>
                    <a:lumOff val="10000"/>
                    <a:alpha val="99000"/>
                  </a:schemeClr>
                </a:solidFill>
              </a:rPr>
              <a:t>任务</a:t>
            </a:r>
            <a:endParaRPr lang="en-US" dirty="0" smtClean="0">
              <a:solidFill>
                <a:schemeClr val="tx1">
                  <a:lumMod val="90000"/>
                  <a:lumOff val="10000"/>
                  <a:alpha val="99000"/>
                </a:schemeClr>
              </a:solidFill>
            </a:endParaRPr>
          </a:p>
        </p:txBody>
      </p:sp>
      <p:pic>
        <p:nvPicPr>
          <p:cNvPr id="88074" name="Picture 10" descr="http://ts4.mm.bing.net/th?id=H.4756595746800363&amp;pid=1.7&amp;w=217&amp;h=96&amp;c=7&amp;rs=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26444" y="2013002"/>
            <a:ext cx="1502079" cy="664515"/>
          </a:xfrm>
          <a:prstGeom prst="rect">
            <a:avLst/>
          </a:prstGeom>
          <a:noFill/>
          <a:extLst>
            <a:ext uri="{909E8E84-426E-40DD-AFC4-6F175D3DCCD1}">
              <a14:hiddenFill xmlns:a14="http://schemas.microsoft.com/office/drawing/2010/main">
                <a:solidFill>
                  <a:srgbClr val="FFFFFF"/>
                </a:solidFill>
              </a14:hiddenFill>
            </a:ext>
          </a:extLst>
        </p:spPr>
      </p:pic>
      <p:cxnSp>
        <p:nvCxnSpPr>
          <p:cNvPr id="39" name="Straight Connector 38"/>
          <p:cNvCxnSpPr>
            <a:stCxn id="88074" idx="3"/>
          </p:cNvCxnSpPr>
          <p:nvPr/>
        </p:nvCxnSpPr>
        <p:spPr>
          <a:xfrm flipV="1">
            <a:off x="3228523" y="2327508"/>
            <a:ext cx="3429582" cy="17752"/>
          </a:xfrm>
          <a:prstGeom prst="line">
            <a:avLst/>
          </a:prstGeom>
          <a:ln>
            <a:prstDash val="dash"/>
          </a:ln>
        </p:spPr>
        <p:style>
          <a:lnRef idx="3">
            <a:schemeClr val="dk1"/>
          </a:lnRef>
          <a:fillRef idx="0">
            <a:schemeClr val="dk1"/>
          </a:fillRef>
          <a:effectRef idx="2">
            <a:schemeClr val="dk1"/>
          </a:effectRef>
          <a:fontRef idx="minor">
            <a:schemeClr val="tx1"/>
          </a:fontRef>
        </p:style>
      </p:cxnSp>
      <p:cxnSp>
        <p:nvCxnSpPr>
          <p:cNvPr id="43" name="Straight Connector 42"/>
          <p:cNvCxnSpPr>
            <a:endCxn id="88074" idx="1"/>
          </p:cNvCxnSpPr>
          <p:nvPr/>
        </p:nvCxnSpPr>
        <p:spPr>
          <a:xfrm flipV="1">
            <a:off x="1154109" y="2345260"/>
            <a:ext cx="572335" cy="703512"/>
          </a:xfrm>
          <a:prstGeom prst="line">
            <a:avLst/>
          </a:prstGeom>
          <a:ln>
            <a:prstDash val="dash"/>
          </a:ln>
        </p:spPr>
        <p:style>
          <a:lnRef idx="3">
            <a:schemeClr val="dk1"/>
          </a:lnRef>
          <a:fillRef idx="0">
            <a:schemeClr val="dk1"/>
          </a:fillRef>
          <a:effectRef idx="2">
            <a:schemeClr val="dk1"/>
          </a:effectRef>
          <a:fontRef idx="minor">
            <a:schemeClr val="tx1"/>
          </a:fontRef>
        </p:style>
      </p:cxnSp>
      <p:sp>
        <p:nvSpPr>
          <p:cNvPr id="49" name="TextBox 48"/>
          <p:cNvSpPr txBox="1"/>
          <p:nvPr/>
        </p:nvSpPr>
        <p:spPr>
          <a:xfrm>
            <a:off x="1988226" y="2727430"/>
            <a:ext cx="923330" cy="249299"/>
          </a:xfrm>
          <a:prstGeom prst="rect">
            <a:avLst/>
          </a:prstGeom>
          <a:noFill/>
        </p:spPr>
        <p:txBody>
          <a:bodyPr wrap="none" lIns="0" tIns="0" rIns="0" bIns="0" rtlCol="0">
            <a:spAutoFit/>
          </a:bodyPr>
          <a:lstStyle/>
          <a:p>
            <a:pPr>
              <a:lnSpc>
                <a:spcPct val="90000"/>
              </a:lnSpc>
              <a:spcBef>
                <a:spcPct val="20000"/>
              </a:spcBef>
              <a:buSzPct val="80000"/>
            </a:pPr>
            <a:r>
              <a:rPr lang="zh-CN" altLang="en-US" dirty="0" smtClean="0">
                <a:solidFill>
                  <a:schemeClr val="tx1">
                    <a:lumMod val="90000"/>
                    <a:lumOff val="10000"/>
                    <a:alpha val="99000"/>
                  </a:schemeClr>
                </a:solidFill>
              </a:rPr>
              <a:t>远程桌面</a:t>
            </a:r>
            <a:endParaRPr lang="en-US" dirty="0" smtClean="0">
              <a:solidFill>
                <a:schemeClr val="tx1">
                  <a:lumMod val="90000"/>
                  <a:lumOff val="10000"/>
                  <a:alpha val="99000"/>
                </a:schemeClr>
              </a:solidFill>
            </a:endParaRPr>
          </a:p>
        </p:txBody>
      </p:sp>
      <p:sp>
        <p:nvSpPr>
          <p:cNvPr id="88076" name="Up-Down Arrow 88075"/>
          <p:cNvSpPr/>
          <p:nvPr/>
        </p:nvSpPr>
        <p:spPr bwMode="auto">
          <a:xfrm>
            <a:off x="10899999" y="2430329"/>
            <a:ext cx="284672" cy="919054"/>
          </a:xfrm>
          <a:prstGeom prst="upDownArrow">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endParaRPr>
          </a:p>
        </p:txBody>
      </p:sp>
      <p:sp>
        <p:nvSpPr>
          <p:cNvPr id="51" name="TextBox 50"/>
          <p:cNvSpPr txBox="1"/>
          <p:nvPr/>
        </p:nvSpPr>
        <p:spPr>
          <a:xfrm>
            <a:off x="11205299" y="2659255"/>
            <a:ext cx="1007329" cy="498598"/>
          </a:xfrm>
          <a:prstGeom prst="rect">
            <a:avLst/>
          </a:prstGeom>
          <a:noFill/>
        </p:spPr>
        <p:txBody>
          <a:bodyPr wrap="square" lIns="0" tIns="0" rIns="0" bIns="0" rtlCol="0">
            <a:spAutoFit/>
          </a:bodyPr>
          <a:lstStyle/>
          <a:p>
            <a:pPr>
              <a:lnSpc>
                <a:spcPct val="90000"/>
              </a:lnSpc>
              <a:spcBef>
                <a:spcPct val="20000"/>
              </a:spcBef>
              <a:buSzPct val="80000"/>
            </a:pPr>
            <a:r>
              <a:rPr lang="zh-CN" altLang="en-US" dirty="0" smtClean="0">
                <a:solidFill>
                  <a:schemeClr val="tx1">
                    <a:lumMod val="90000"/>
                    <a:lumOff val="10000"/>
                    <a:alpha val="99000"/>
                  </a:schemeClr>
                </a:solidFill>
              </a:rPr>
              <a:t>输入、输出文件</a:t>
            </a:r>
            <a:endParaRPr lang="en-US" dirty="0" smtClean="0">
              <a:solidFill>
                <a:schemeClr val="tx1">
                  <a:lumMod val="90000"/>
                  <a:lumOff val="10000"/>
                  <a:alpha val="99000"/>
                </a:schemeClr>
              </a:solidFill>
            </a:endParaRPr>
          </a:p>
        </p:txBody>
      </p:sp>
      <p:pic>
        <p:nvPicPr>
          <p:cNvPr id="6" name="Picture 5"/>
          <p:cNvPicPr>
            <a:picLocks noChangeAspect="1"/>
          </p:cNvPicPr>
          <p:nvPr/>
        </p:nvPicPr>
        <p:blipFill>
          <a:blip r:embed="rId4"/>
          <a:stretch>
            <a:fillRect/>
          </a:stretch>
        </p:blipFill>
        <p:spPr>
          <a:xfrm>
            <a:off x="1785782" y="3315706"/>
            <a:ext cx="1485046" cy="1066758"/>
          </a:xfrm>
          <a:prstGeom prst="rect">
            <a:avLst/>
          </a:prstGeom>
        </p:spPr>
      </p:pic>
      <p:sp>
        <p:nvSpPr>
          <p:cNvPr id="44" name="TextBox 43"/>
          <p:cNvSpPr txBox="1"/>
          <p:nvPr/>
        </p:nvSpPr>
        <p:spPr>
          <a:xfrm>
            <a:off x="4386553" y="3649355"/>
            <a:ext cx="1190914" cy="249299"/>
          </a:xfrm>
          <a:prstGeom prst="rect">
            <a:avLst/>
          </a:prstGeom>
          <a:noFill/>
        </p:spPr>
        <p:txBody>
          <a:bodyPr wrap="square" lIns="0" tIns="0" rIns="0" bIns="0" rtlCol="0">
            <a:spAutoFit/>
          </a:bodyPr>
          <a:lstStyle/>
          <a:p>
            <a:pPr>
              <a:lnSpc>
                <a:spcPct val="90000"/>
              </a:lnSpc>
              <a:spcBef>
                <a:spcPct val="20000"/>
              </a:spcBef>
              <a:buSzPct val="80000"/>
            </a:pPr>
            <a:r>
              <a:rPr lang="zh-CN" altLang="en-US" dirty="0" smtClean="0">
                <a:solidFill>
                  <a:schemeClr val="tx1">
                    <a:lumMod val="90000"/>
                    <a:lumOff val="10000"/>
                    <a:alpha val="99000"/>
                  </a:schemeClr>
                </a:solidFill>
              </a:rPr>
              <a:t>部署、</a:t>
            </a:r>
            <a:r>
              <a:rPr lang="zh-CN" altLang="en-US" dirty="0" smtClean="0">
                <a:solidFill>
                  <a:schemeClr val="tx1">
                    <a:lumMod val="90000"/>
                    <a:lumOff val="10000"/>
                    <a:alpha val="99000"/>
                  </a:schemeClr>
                </a:solidFill>
              </a:rPr>
              <a:t>监控</a:t>
            </a:r>
            <a:endParaRPr lang="en-US" dirty="0" smtClean="0">
              <a:solidFill>
                <a:schemeClr val="tx1">
                  <a:lumMod val="90000"/>
                  <a:lumOff val="10000"/>
                  <a:alpha val="99000"/>
                </a:schemeClr>
              </a:solidFill>
            </a:endParaRPr>
          </a:p>
        </p:txBody>
      </p:sp>
      <p:sp>
        <p:nvSpPr>
          <p:cNvPr id="45" name="TextBox 44"/>
          <p:cNvSpPr txBox="1"/>
          <p:nvPr/>
        </p:nvSpPr>
        <p:spPr>
          <a:xfrm>
            <a:off x="8523575" y="2229282"/>
            <a:ext cx="937757" cy="249299"/>
          </a:xfrm>
          <a:prstGeom prst="rect">
            <a:avLst/>
          </a:prstGeom>
          <a:noFill/>
        </p:spPr>
        <p:txBody>
          <a:bodyPr wrap="none" lIns="0" tIns="0" rIns="0" bIns="0" rtlCol="0">
            <a:spAutoFit/>
          </a:bodyPr>
          <a:lstStyle/>
          <a:p>
            <a:pPr>
              <a:lnSpc>
                <a:spcPct val="90000"/>
              </a:lnSpc>
              <a:spcBef>
                <a:spcPct val="20000"/>
              </a:spcBef>
              <a:buSzPct val="80000"/>
            </a:pPr>
            <a:r>
              <a:rPr lang="en-US" altLang="zh-CN" dirty="0" smtClean="0">
                <a:solidFill>
                  <a:schemeClr val="tx1">
                    <a:lumMod val="90000"/>
                    <a:lumOff val="10000"/>
                    <a:alpha val="99000"/>
                  </a:schemeClr>
                </a:solidFill>
              </a:rPr>
              <a:t>XL</a:t>
            </a:r>
            <a:r>
              <a:rPr lang="zh-CN" altLang="en-US" dirty="0" smtClean="0">
                <a:solidFill>
                  <a:schemeClr val="tx1">
                    <a:lumMod val="90000"/>
                    <a:lumOff val="10000"/>
                    <a:alpha val="99000"/>
                  </a:schemeClr>
                </a:solidFill>
              </a:rPr>
              <a:t>虚拟机</a:t>
            </a:r>
            <a:endParaRPr lang="en-US" dirty="0" smtClean="0">
              <a:solidFill>
                <a:schemeClr val="tx1">
                  <a:lumMod val="90000"/>
                  <a:lumOff val="10000"/>
                  <a:alpha val="99000"/>
                </a:schemeClr>
              </a:solidFill>
            </a:endParaRPr>
          </a:p>
        </p:txBody>
      </p:sp>
      <p:sp>
        <p:nvSpPr>
          <p:cNvPr id="46" name="TextBox 45"/>
          <p:cNvSpPr txBox="1"/>
          <p:nvPr/>
        </p:nvSpPr>
        <p:spPr>
          <a:xfrm>
            <a:off x="8524451" y="3117559"/>
            <a:ext cx="801501" cy="249299"/>
          </a:xfrm>
          <a:prstGeom prst="rect">
            <a:avLst/>
          </a:prstGeom>
          <a:noFill/>
        </p:spPr>
        <p:txBody>
          <a:bodyPr wrap="none" lIns="0" tIns="0" rIns="0" bIns="0" rtlCol="0">
            <a:spAutoFit/>
          </a:bodyPr>
          <a:lstStyle/>
          <a:p>
            <a:pPr>
              <a:lnSpc>
                <a:spcPct val="90000"/>
              </a:lnSpc>
              <a:spcBef>
                <a:spcPct val="20000"/>
              </a:spcBef>
              <a:buSzPct val="80000"/>
            </a:pPr>
            <a:r>
              <a:rPr lang="en-US" altLang="zh-CN" dirty="0" smtClean="0">
                <a:solidFill>
                  <a:schemeClr val="tx1">
                    <a:lumMod val="90000"/>
                    <a:lumOff val="10000"/>
                    <a:alpha val="99000"/>
                  </a:schemeClr>
                </a:solidFill>
              </a:rPr>
              <a:t>L</a:t>
            </a:r>
            <a:r>
              <a:rPr lang="zh-CN" altLang="en-US" dirty="0" smtClean="0">
                <a:solidFill>
                  <a:schemeClr val="tx1">
                    <a:lumMod val="90000"/>
                    <a:lumOff val="10000"/>
                    <a:alpha val="99000"/>
                  </a:schemeClr>
                </a:solidFill>
              </a:rPr>
              <a:t>虚拟机</a:t>
            </a:r>
            <a:endParaRPr lang="en-US" dirty="0" smtClean="0">
              <a:solidFill>
                <a:schemeClr val="tx1">
                  <a:lumMod val="90000"/>
                  <a:lumOff val="10000"/>
                  <a:alpha val="99000"/>
                </a:schemeClr>
              </a:solidFill>
            </a:endParaRPr>
          </a:p>
        </p:txBody>
      </p:sp>
      <p:sp>
        <p:nvSpPr>
          <p:cNvPr id="47" name="TextBox 46"/>
          <p:cNvSpPr txBox="1"/>
          <p:nvPr/>
        </p:nvSpPr>
        <p:spPr>
          <a:xfrm>
            <a:off x="8524451" y="5326233"/>
            <a:ext cx="801501" cy="249299"/>
          </a:xfrm>
          <a:prstGeom prst="rect">
            <a:avLst/>
          </a:prstGeom>
          <a:noFill/>
        </p:spPr>
        <p:txBody>
          <a:bodyPr wrap="none" lIns="0" tIns="0" rIns="0" bIns="0" rtlCol="0">
            <a:spAutoFit/>
          </a:bodyPr>
          <a:lstStyle/>
          <a:p>
            <a:pPr>
              <a:lnSpc>
                <a:spcPct val="90000"/>
              </a:lnSpc>
              <a:spcBef>
                <a:spcPct val="20000"/>
              </a:spcBef>
              <a:buSzPct val="80000"/>
            </a:pPr>
            <a:r>
              <a:rPr lang="en-US" altLang="zh-CN" dirty="0" smtClean="0">
                <a:solidFill>
                  <a:schemeClr val="tx1">
                    <a:lumMod val="90000"/>
                    <a:lumOff val="10000"/>
                    <a:alpha val="99000"/>
                  </a:schemeClr>
                </a:solidFill>
              </a:rPr>
              <a:t>L</a:t>
            </a:r>
            <a:r>
              <a:rPr lang="zh-CN" altLang="en-US" dirty="0" smtClean="0">
                <a:solidFill>
                  <a:schemeClr val="tx1">
                    <a:lumMod val="90000"/>
                    <a:lumOff val="10000"/>
                    <a:alpha val="99000"/>
                  </a:schemeClr>
                </a:solidFill>
              </a:rPr>
              <a:t>虚拟机</a:t>
            </a:r>
            <a:endParaRPr lang="en-US" dirty="0" smtClean="0">
              <a:solidFill>
                <a:schemeClr val="tx1">
                  <a:lumMod val="90000"/>
                  <a:lumOff val="10000"/>
                  <a:alpha val="99000"/>
                </a:schemeClr>
              </a:solidFill>
            </a:endParaRPr>
          </a:p>
        </p:txBody>
      </p:sp>
      <p:pic>
        <p:nvPicPr>
          <p:cNvPr id="50" name="Picture 8" descr="http://ts4.mm.bing.net/th?id=H.4987785199879475&amp;pid=1.7&amp;w=138&amp;h=143&amp;c=7&amp;rs=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03072" y="1243173"/>
            <a:ext cx="868933" cy="900416"/>
          </a:xfrm>
          <a:prstGeom prst="rect">
            <a:avLst/>
          </a:prstGeom>
          <a:noFill/>
          <a:extLst>
            <a:ext uri="{909E8E84-426E-40DD-AFC4-6F175D3DCCD1}">
              <a14:hiddenFill xmlns:a14="http://schemas.microsoft.com/office/drawing/2010/main">
                <a:solidFill>
                  <a:srgbClr val="FFFFFF"/>
                </a:solidFill>
              </a14:hiddenFill>
            </a:ext>
          </a:extLst>
        </p:spPr>
      </p:pic>
      <p:sp>
        <p:nvSpPr>
          <p:cNvPr id="52" name="TextBox 51"/>
          <p:cNvSpPr txBox="1"/>
          <p:nvPr/>
        </p:nvSpPr>
        <p:spPr>
          <a:xfrm>
            <a:off x="10773080" y="2095961"/>
            <a:ext cx="461665" cy="249299"/>
          </a:xfrm>
          <a:prstGeom prst="rect">
            <a:avLst/>
          </a:prstGeom>
          <a:noFill/>
        </p:spPr>
        <p:txBody>
          <a:bodyPr wrap="none" lIns="0" tIns="0" rIns="0" bIns="0" rtlCol="0">
            <a:spAutoFit/>
          </a:bodyPr>
          <a:lstStyle/>
          <a:p>
            <a:pPr>
              <a:lnSpc>
                <a:spcPct val="90000"/>
              </a:lnSpc>
              <a:spcBef>
                <a:spcPct val="20000"/>
              </a:spcBef>
              <a:buSzPct val="80000"/>
            </a:pPr>
            <a:r>
              <a:rPr lang="zh-CN" altLang="en-US" dirty="0" smtClean="0">
                <a:solidFill>
                  <a:schemeClr val="tx1">
                    <a:lumMod val="90000"/>
                    <a:lumOff val="10000"/>
                    <a:alpha val="99000"/>
                  </a:schemeClr>
                </a:solidFill>
              </a:rPr>
              <a:t>用户</a:t>
            </a:r>
            <a:endParaRPr lang="en-US" dirty="0" smtClean="0">
              <a:solidFill>
                <a:schemeClr val="tx1">
                  <a:lumMod val="90000"/>
                  <a:lumOff val="10000"/>
                  <a:alpha val="99000"/>
                </a:schemeClr>
              </a:solidFill>
            </a:endParaRPr>
          </a:p>
        </p:txBody>
      </p:sp>
      <p:pic>
        <p:nvPicPr>
          <p:cNvPr id="2" name="图片 1"/>
          <p:cNvPicPr>
            <a:picLocks noChangeAspect="1"/>
          </p:cNvPicPr>
          <p:nvPr/>
        </p:nvPicPr>
        <p:blipFill>
          <a:blip r:embed="rId5"/>
          <a:stretch>
            <a:fillRect/>
          </a:stretch>
        </p:blipFill>
        <p:spPr>
          <a:xfrm>
            <a:off x="1780635" y="4918144"/>
            <a:ext cx="1490193" cy="938449"/>
          </a:xfrm>
          <a:prstGeom prst="rect">
            <a:avLst/>
          </a:prstGeom>
        </p:spPr>
      </p:pic>
      <p:cxnSp>
        <p:nvCxnSpPr>
          <p:cNvPr id="42" name="Straight Connector 27"/>
          <p:cNvCxnSpPr>
            <a:endCxn id="2" idx="1"/>
          </p:cNvCxnSpPr>
          <p:nvPr/>
        </p:nvCxnSpPr>
        <p:spPr>
          <a:xfrm>
            <a:off x="1154109" y="3704704"/>
            <a:ext cx="626526" cy="1682665"/>
          </a:xfrm>
          <a:prstGeom prst="line">
            <a:avLst/>
          </a:prstGeom>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049721809"/>
      </p:ext>
    </p:extLst>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926432" y="2049904"/>
            <a:ext cx="6806782" cy="1259086"/>
          </a:xfrm>
        </p:spPr>
        <p:txBody>
          <a:bodyPr/>
          <a:lstStyle/>
          <a:p>
            <a:r>
              <a:rPr lang="zh-CN" altLang="en-US" dirty="0" smtClean="0"/>
              <a:t>部署，管理</a:t>
            </a:r>
            <a:r>
              <a:rPr lang="en-US" dirty="0" err="1" smtClean="0"/>
              <a:t>HDInsight</a:t>
            </a:r>
            <a:r>
              <a:rPr lang="en-US" altLang="zh-CN" dirty="0" smtClean="0"/>
              <a:t> </a:t>
            </a:r>
            <a:r>
              <a:rPr lang="zh-CN" altLang="en-US" dirty="0" smtClean="0"/>
              <a:t>服务</a:t>
            </a:r>
            <a:endParaRPr lang="en-US" dirty="0"/>
          </a:p>
        </p:txBody>
      </p:sp>
      <p:sp>
        <p:nvSpPr>
          <p:cNvPr id="4" name="Subtitle 3"/>
          <p:cNvSpPr>
            <a:spLocks noGrp="1"/>
          </p:cNvSpPr>
          <p:nvPr>
            <p:ph type="subTitle" idx="1"/>
          </p:nvPr>
        </p:nvSpPr>
        <p:spPr/>
        <p:txBody>
          <a:bodyPr/>
          <a:lstStyle/>
          <a:p>
            <a:endParaRPr lang="en-US"/>
          </a:p>
        </p:txBody>
      </p:sp>
      <p:sp>
        <p:nvSpPr>
          <p:cNvPr id="7" name="Text Placeholder 6"/>
          <p:cNvSpPr>
            <a:spLocks noGrp="1"/>
          </p:cNvSpPr>
          <p:nvPr>
            <p:ph type="body" sz="quarter" idx="10"/>
          </p:nvPr>
        </p:nvSpPr>
        <p:spPr/>
        <p:txBody>
          <a:bodyPr/>
          <a:lstStyle/>
          <a:p>
            <a:r>
              <a:rPr lang="zh-CN" altLang="en-US" dirty="0" smtClean="0"/>
              <a:t>演示</a:t>
            </a:r>
            <a:endParaRPr lang="en-US" dirty="0"/>
          </a:p>
        </p:txBody>
      </p:sp>
    </p:spTree>
    <p:extLst>
      <p:ext uri="{BB962C8B-B14F-4D97-AF65-F5344CB8AC3E}">
        <p14:creationId xmlns:p14="http://schemas.microsoft.com/office/powerpoint/2010/main" val="1051243176"/>
      </p:ext>
    </p:extLst>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5332" dirty="0"/>
              <a:t>HDFS on Azure</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61627" y="993834"/>
            <a:ext cx="7929506" cy="5761158"/>
          </a:xfrm>
          <a:prstGeom prst="rect">
            <a:avLst/>
          </a:prstGeom>
        </p:spPr>
      </p:pic>
    </p:spTree>
    <p:extLst>
      <p:ext uri="{BB962C8B-B14F-4D97-AF65-F5344CB8AC3E}">
        <p14:creationId xmlns:p14="http://schemas.microsoft.com/office/powerpoint/2010/main" val="1220134194"/>
      </p:ext>
    </p:extLst>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dirty="0" smtClean="0"/>
              <a:t>为什么用</a:t>
            </a:r>
            <a:r>
              <a:rPr lang="en-US" dirty="0" smtClean="0"/>
              <a:t>Azure Storage</a:t>
            </a:r>
            <a:r>
              <a:rPr lang="zh-CN" altLang="en-US" dirty="0" smtClean="0"/>
              <a:t>替代</a:t>
            </a:r>
            <a:r>
              <a:rPr lang="en-US" altLang="zh-CN" dirty="0" smtClean="0"/>
              <a:t>HDFS</a:t>
            </a:r>
            <a:r>
              <a:rPr lang="zh-CN" altLang="en-US" dirty="0" smtClean="0"/>
              <a:t>？</a:t>
            </a:r>
            <a:endParaRPr lang="en-US" dirty="0"/>
          </a:p>
        </p:txBody>
      </p:sp>
      <p:sp>
        <p:nvSpPr>
          <p:cNvPr id="3" name="Content Placeholder 2"/>
          <p:cNvSpPr>
            <a:spLocks noGrp="1"/>
          </p:cNvSpPr>
          <p:nvPr>
            <p:ph idx="4294967295"/>
          </p:nvPr>
        </p:nvSpPr>
        <p:spPr>
          <a:xfrm>
            <a:off x="580949" y="1501312"/>
            <a:ext cx="10969943" cy="4781385"/>
          </a:xfrm>
          <a:prstGeom prst="rect">
            <a:avLst/>
          </a:prstGeom>
        </p:spPr>
        <p:txBody>
          <a:bodyPr vert="horz" wrap="square" lIns="91404" tIns="45701" rIns="91404" bIns="45701" rtlCol="0">
            <a:normAutofit fontScale="85000" lnSpcReduction="20000"/>
          </a:bodyPr>
          <a:lstStyle/>
          <a:p>
            <a:pPr marL="342770" indent="-342770"/>
            <a:r>
              <a:rPr lang="en-US" altLang="zh-CN" sz="2799" dirty="0" smtClean="0"/>
              <a:t>Azure Storage</a:t>
            </a:r>
            <a:r>
              <a:rPr lang="zh-CN" altLang="en-US" sz="2799" dirty="0" smtClean="0"/>
              <a:t>采用类似</a:t>
            </a:r>
            <a:r>
              <a:rPr lang="en-US" altLang="zh-CN" sz="2799" dirty="0" smtClean="0"/>
              <a:t>HDFS</a:t>
            </a:r>
            <a:r>
              <a:rPr lang="zh-CN" altLang="en-US" sz="2799" dirty="0" smtClean="0"/>
              <a:t>的理念，同样是分布式存储，</a:t>
            </a:r>
            <a:r>
              <a:rPr lang="en-US" altLang="zh-CN" sz="2799" dirty="0" smtClean="0"/>
              <a:t>1</a:t>
            </a:r>
            <a:r>
              <a:rPr lang="zh-CN" altLang="en-US" sz="2799" dirty="0" smtClean="0"/>
              <a:t>份数据</a:t>
            </a:r>
            <a:r>
              <a:rPr lang="en-US" altLang="zh-CN" sz="2799" dirty="0" smtClean="0"/>
              <a:t>3</a:t>
            </a:r>
            <a:r>
              <a:rPr lang="zh-CN" altLang="en-US" sz="2799" dirty="0" smtClean="0"/>
              <a:t>份拷贝</a:t>
            </a:r>
            <a:endParaRPr lang="en-US" altLang="zh-CN" sz="2799" dirty="0" smtClean="0"/>
          </a:p>
          <a:p>
            <a:pPr marL="342770" indent="-342770"/>
            <a:endParaRPr lang="en-US" altLang="zh-CN" sz="2799" dirty="0" smtClean="0"/>
          </a:p>
          <a:p>
            <a:pPr marL="342770" indent="-342770"/>
            <a:r>
              <a:rPr lang="en-US" altLang="zh-CN" sz="2799" dirty="0" smtClean="0"/>
              <a:t>Azure Storage</a:t>
            </a:r>
            <a:r>
              <a:rPr lang="zh-CN" altLang="en-US" sz="2799" dirty="0" smtClean="0"/>
              <a:t>具有更好的可靠性 </a:t>
            </a:r>
            <a:r>
              <a:rPr lang="en-US" altLang="zh-CN" sz="2799" dirty="0" smtClean="0"/>
              <a:t>(99.9% SLA)</a:t>
            </a:r>
            <a:r>
              <a:rPr lang="zh-CN" altLang="en-US" sz="2799" dirty="0" smtClean="0"/>
              <a:t>和可扩展性，不受</a:t>
            </a:r>
            <a:r>
              <a:rPr lang="en-US" altLang="zh-CN" sz="2799" dirty="0" smtClean="0"/>
              <a:t>Hadoop</a:t>
            </a:r>
            <a:r>
              <a:rPr lang="zh-CN" altLang="en-US" sz="2799" dirty="0" smtClean="0"/>
              <a:t>计算节点资源限制</a:t>
            </a:r>
            <a:endParaRPr lang="en-US" altLang="zh-CN" sz="2799" dirty="0" smtClean="0"/>
          </a:p>
          <a:p>
            <a:pPr marL="342770" indent="-342770"/>
            <a:endParaRPr lang="en-US" altLang="zh-CN" sz="2799" dirty="0"/>
          </a:p>
          <a:p>
            <a:pPr marL="342770" indent="-342770"/>
            <a:r>
              <a:rPr lang="zh-CN" altLang="en-US" sz="2799" dirty="0" smtClean="0"/>
              <a:t>将数据与计算分离，让计算更有弹性</a:t>
            </a:r>
            <a:endParaRPr lang="en-US" altLang="zh-CN" sz="2799" dirty="0" smtClean="0"/>
          </a:p>
          <a:p>
            <a:pPr marL="342770" indent="-342770"/>
            <a:endParaRPr lang="en-US" altLang="zh-CN" sz="2799" dirty="0"/>
          </a:p>
          <a:p>
            <a:pPr marL="342770" indent="-342770"/>
            <a:r>
              <a:rPr lang="en-US" altLang="zh-CN" sz="2799" dirty="0" smtClean="0"/>
              <a:t>Hadoop</a:t>
            </a:r>
            <a:r>
              <a:rPr lang="zh-CN" altLang="en-US" sz="2799" dirty="0" smtClean="0"/>
              <a:t>集群可以存取整个本地云中任意的数据，无需频繁的数据拷贝，与其他应用集成更简便</a:t>
            </a:r>
            <a:endParaRPr lang="en-US" altLang="zh-CN" sz="2799" dirty="0" smtClean="0"/>
          </a:p>
          <a:p>
            <a:pPr marL="342770" indent="-342770"/>
            <a:endParaRPr lang="en-US" sz="2799" dirty="0"/>
          </a:p>
          <a:p>
            <a:pPr marL="342770" indent="-342770"/>
            <a:r>
              <a:rPr lang="zh-CN" altLang="en-US" sz="2799" dirty="0" smtClean="0"/>
              <a:t>弱化数据本地性，所有集群节点可对等访问所有文件，简化编程</a:t>
            </a:r>
            <a:endParaRPr lang="en-US" sz="2799" dirty="0"/>
          </a:p>
          <a:p>
            <a:pPr marL="342770" indent="-342770"/>
            <a:endParaRPr lang="en-US" sz="2799" dirty="0"/>
          </a:p>
          <a:p>
            <a:pPr marL="0" indent="0">
              <a:buNone/>
            </a:pPr>
            <a:r>
              <a:rPr lang="zh-CN" altLang="en-US" sz="2799" dirty="0" smtClean="0"/>
              <a:t>注：集群通过以下格式定位文件</a:t>
            </a:r>
            <a:r>
              <a:rPr lang="en-US" sz="2799" dirty="0"/>
              <a:t/>
            </a:r>
            <a:br>
              <a:rPr lang="en-US" sz="2799" dirty="0"/>
            </a:br>
            <a:r>
              <a:rPr lang="en-US" altLang="zh-CN" sz="2799" dirty="0" smtClean="0">
                <a:latin typeface="Consolas" pitchFamily="49" charset="0"/>
                <a:cs typeface="Consolas" pitchFamily="49" charset="0"/>
              </a:rPr>
              <a:t>wasb</a:t>
            </a:r>
            <a:r>
              <a:rPr lang="en-US" sz="2799" dirty="0" smtClean="0">
                <a:latin typeface="Consolas" pitchFamily="49" charset="0"/>
                <a:cs typeface="Consolas" pitchFamily="49" charset="0"/>
              </a:rPr>
              <a:t>://&lt;</a:t>
            </a:r>
            <a:r>
              <a:rPr lang="en-US" sz="2799" dirty="0">
                <a:latin typeface="Consolas" pitchFamily="49" charset="0"/>
                <a:cs typeface="Consolas" pitchFamily="49" charset="0"/>
              </a:rPr>
              <a:t>container&gt;@&lt;account&gt;.blob.core.windows.net/&lt;path</a:t>
            </a:r>
            <a:r>
              <a:rPr lang="en-US" sz="2799" dirty="0" smtClean="0">
                <a:latin typeface="Consolas" pitchFamily="49" charset="0"/>
                <a:cs typeface="Consolas" pitchFamily="49" charset="0"/>
              </a:rPr>
              <a:t>&gt;</a:t>
            </a:r>
            <a:br>
              <a:rPr lang="en-US" sz="2799" dirty="0" smtClean="0">
                <a:latin typeface="Consolas" pitchFamily="49" charset="0"/>
                <a:cs typeface="Consolas" pitchFamily="49" charset="0"/>
              </a:rPr>
            </a:br>
            <a:r>
              <a:rPr lang="zh-CN" altLang="en-US" sz="2799" dirty="0" smtClean="0">
                <a:latin typeface="Consolas" pitchFamily="49" charset="0"/>
                <a:cs typeface="Consolas" pitchFamily="49" charset="0"/>
              </a:rPr>
              <a:t>或者</a:t>
            </a:r>
            <a:r>
              <a:rPr lang="en-US" altLang="zh-CN" sz="2799" dirty="0">
                <a:latin typeface="Consolas" pitchFamily="49" charset="0"/>
                <a:cs typeface="Consolas" pitchFamily="49" charset="0"/>
              </a:rPr>
              <a:t>wasb</a:t>
            </a:r>
            <a:r>
              <a:rPr lang="en-US" altLang="zh-CN" sz="2799" dirty="0" smtClean="0">
                <a:latin typeface="Consolas" pitchFamily="49" charset="0"/>
                <a:cs typeface="Consolas" pitchFamily="49" charset="0"/>
              </a:rPr>
              <a:t>:///&lt;</a:t>
            </a:r>
            <a:r>
              <a:rPr lang="en-US" altLang="zh-CN" sz="2799" dirty="0">
                <a:latin typeface="Consolas" pitchFamily="49" charset="0"/>
                <a:cs typeface="Consolas" pitchFamily="49" charset="0"/>
              </a:rPr>
              <a:t>path</a:t>
            </a:r>
            <a:r>
              <a:rPr lang="en-US" altLang="zh-CN" sz="2799" dirty="0" smtClean="0">
                <a:latin typeface="Consolas" pitchFamily="49" charset="0"/>
                <a:cs typeface="Consolas" pitchFamily="49" charset="0"/>
              </a:rPr>
              <a:t>&gt; </a:t>
            </a:r>
            <a:r>
              <a:rPr lang="zh-CN" altLang="en-US" sz="2799" dirty="0" smtClean="0">
                <a:latin typeface="Consolas" pitchFamily="49" charset="0"/>
                <a:cs typeface="Consolas" pitchFamily="49" charset="0"/>
              </a:rPr>
              <a:t>（缺省存储账号上的数据）</a:t>
            </a:r>
            <a:endParaRPr lang="en-US" sz="2799" dirty="0"/>
          </a:p>
          <a:p>
            <a:pPr marL="628412" lvl="1" indent="-285642"/>
            <a:endParaRPr lang="en-US" dirty="0"/>
          </a:p>
        </p:txBody>
      </p:sp>
    </p:spTree>
    <p:extLst>
      <p:ext uri="{BB962C8B-B14F-4D97-AF65-F5344CB8AC3E}">
        <p14:creationId xmlns:p14="http://schemas.microsoft.com/office/powerpoint/2010/main" val="424309911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1890712" y="2049904"/>
            <a:ext cx="6480176" cy="1259086"/>
          </a:xfrm>
        </p:spPr>
        <p:txBody>
          <a:bodyPr/>
          <a:lstStyle/>
          <a:p>
            <a:r>
              <a:rPr lang="zh-CN" altLang="en-US" dirty="0" smtClean="0"/>
              <a:t>提交</a:t>
            </a:r>
            <a:r>
              <a:rPr lang="en-US" altLang="zh-CN" dirty="0" smtClean="0"/>
              <a:t>Hadoop</a:t>
            </a:r>
            <a:r>
              <a:rPr lang="zh-CN" altLang="en-US" dirty="0" smtClean="0"/>
              <a:t>任务</a:t>
            </a:r>
            <a:endParaRPr lang="en-US" dirty="0"/>
          </a:p>
        </p:txBody>
      </p:sp>
      <p:sp>
        <p:nvSpPr>
          <p:cNvPr id="4" name="Subtitle 3"/>
          <p:cNvSpPr>
            <a:spLocks noGrp="1"/>
          </p:cNvSpPr>
          <p:nvPr>
            <p:ph type="subTitle" idx="1"/>
          </p:nvPr>
        </p:nvSpPr>
        <p:spPr/>
        <p:txBody>
          <a:bodyPr/>
          <a:lstStyle/>
          <a:p>
            <a:endParaRPr lang="en-US"/>
          </a:p>
        </p:txBody>
      </p:sp>
      <p:sp>
        <p:nvSpPr>
          <p:cNvPr id="7" name="Text Placeholder 6"/>
          <p:cNvSpPr>
            <a:spLocks noGrp="1"/>
          </p:cNvSpPr>
          <p:nvPr>
            <p:ph type="body" sz="quarter" idx="10"/>
          </p:nvPr>
        </p:nvSpPr>
        <p:spPr/>
        <p:txBody>
          <a:bodyPr/>
          <a:lstStyle/>
          <a:p>
            <a:r>
              <a:rPr lang="zh-CN" altLang="en-US" dirty="0" smtClean="0"/>
              <a:t>演示</a:t>
            </a:r>
            <a:endParaRPr lang="en-US" dirty="0"/>
          </a:p>
        </p:txBody>
      </p:sp>
    </p:spTree>
    <p:extLst>
      <p:ext uri="{BB962C8B-B14F-4D97-AF65-F5344CB8AC3E}">
        <p14:creationId xmlns:p14="http://schemas.microsoft.com/office/powerpoint/2010/main" val="433010659"/>
      </p:ext>
    </p:extLst>
  </p:cSld>
  <p:clrMapOvr>
    <a:masterClrMapping/>
  </p:clrMapOvr>
  <p:transition>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err="1" smtClean="0"/>
              <a:t>HDInsight</a:t>
            </a:r>
            <a:r>
              <a:rPr lang="zh-CN" altLang="en-US" dirty="0" smtClean="0"/>
              <a:t>支持的命令</a:t>
            </a:r>
            <a:endParaRPr lang="en-US" dirty="0"/>
          </a:p>
        </p:txBody>
      </p:sp>
      <p:sp>
        <p:nvSpPr>
          <p:cNvPr id="3" name="Content Placeholder 2"/>
          <p:cNvSpPr>
            <a:spLocks noGrp="1"/>
          </p:cNvSpPr>
          <p:nvPr>
            <p:ph idx="4294967295"/>
          </p:nvPr>
        </p:nvSpPr>
        <p:spPr>
          <a:xfrm>
            <a:off x="580949" y="1239253"/>
            <a:ext cx="10969943" cy="5245767"/>
          </a:xfrm>
          <a:prstGeom prst="rect">
            <a:avLst/>
          </a:prstGeom>
        </p:spPr>
        <p:txBody>
          <a:bodyPr vert="horz" wrap="square" lIns="91404" tIns="45701" rIns="91404" bIns="45701" rtlCol="0">
            <a:normAutofit fontScale="47500" lnSpcReduction="20000"/>
          </a:bodyPr>
          <a:lstStyle/>
          <a:p>
            <a:r>
              <a:rPr lang="en-US" altLang="zh-CN" dirty="0"/>
              <a:t>Add-</a:t>
            </a:r>
            <a:r>
              <a:rPr lang="en-US" altLang="zh-CN" dirty="0" err="1"/>
              <a:t>AzureHDInsightConfigValues</a:t>
            </a:r>
            <a:endParaRPr lang="en-US" altLang="zh-CN" dirty="0"/>
          </a:p>
          <a:p>
            <a:r>
              <a:rPr lang="en-US" altLang="zh-CN" dirty="0"/>
              <a:t>Add-</a:t>
            </a:r>
            <a:r>
              <a:rPr lang="en-US" altLang="zh-CN" dirty="0" err="1"/>
              <a:t>AzureHDInsightMetastore</a:t>
            </a:r>
            <a:endParaRPr lang="en-US" altLang="zh-CN" dirty="0"/>
          </a:p>
          <a:p>
            <a:r>
              <a:rPr lang="en-US" altLang="zh-CN" dirty="0"/>
              <a:t>Add-</a:t>
            </a:r>
            <a:r>
              <a:rPr lang="en-US" altLang="zh-CN" dirty="0" err="1"/>
              <a:t>AzureHDInsightStorage</a:t>
            </a:r>
            <a:endParaRPr lang="en-US" altLang="zh-CN" dirty="0"/>
          </a:p>
          <a:p>
            <a:r>
              <a:rPr lang="en-US" altLang="zh-CN" dirty="0"/>
              <a:t>Get-</a:t>
            </a:r>
            <a:r>
              <a:rPr lang="en-US" altLang="zh-CN" dirty="0" err="1"/>
              <a:t>AzureHDInsightCluster</a:t>
            </a:r>
            <a:endParaRPr lang="en-US" altLang="zh-CN" dirty="0"/>
          </a:p>
          <a:p>
            <a:r>
              <a:rPr lang="en-US" altLang="zh-CN" dirty="0"/>
              <a:t>Get-</a:t>
            </a:r>
            <a:r>
              <a:rPr lang="en-US" altLang="zh-CN" dirty="0" err="1"/>
              <a:t>AzureHDInsightJob</a:t>
            </a:r>
            <a:endParaRPr lang="en-US" altLang="zh-CN" dirty="0"/>
          </a:p>
          <a:p>
            <a:r>
              <a:rPr lang="en-US" altLang="zh-CN" dirty="0"/>
              <a:t>Get-</a:t>
            </a:r>
            <a:r>
              <a:rPr lang="en-US" altLang="zh-CN" dirty="0" err="1"/>
              <a:t>AzureHDInsightJobOutput</a:t>
            </a:r>
            <a:endParaRPr lang="en-US" altLang="zh-CN" dirty="0"/>
          </a:p>
          <a:p>
            <a:r>
              <a:rPr lang="en-US" altLang="zh-CN" dirty="0"/>
              <a:t>Get-</a:t>
            </a:r>
            <a:r>
              <a:rPr lang="en-US" altLang="zh-CN" dirty="0" err="1"/>
              <a:t>AzureHDInsightProperties</a:t>
            </a:r>
            <a:endParaRPr lang="en-US" altLang="zh-CN" dirty="0"/>
          </a:p>
          <a:p>
            <a:r>
              <a:rPr lang="en-US" altLang="zh-CN" dirty="0">
                <a:solidFill>
                  <a:srgbClr val="FF0000"/>
                </a:solidFill>
              </a:rPr>
              <a:t>New-</a:t>
            </a:r>
            <a:r>
              <a:rPr lang="en-US" altLang="zh-CN" dirty="0" err="1">
                <a:solidFill>
                  <a:srgbClr val="FF0000"/>
                </a:solidFill>
              </a:rPr>
              <a:t>AzureHDInsightCluster</a:t>
            </a:r>
            <a:endParaRPr lang="en-US" altLang="zh-CN" dirty="0">
              <a:solidFill>
                <a:srgbClr val="FF0000"/>
              </a:solidFill>
            </a:endParaRPr>
          </a:p>
          <a:p>
            <a:r>
              <a:rPr lang="en-US" altLang="zh-CN" dirty="0"/>
              <a:t>New-</a:t>
            </a:r>
            <a:r>
              <a:rPr lang="en-US" altLang="zh-CN" dirty="0" err="1"/>
              <a:t>AzureHDInsightClusterConfig</a:t>
            </a:r>
            <a:endParaRPr lang="en-US" altLang="zh-CN" dirty="0"/>
          </a:p>
          <a:p>
            <a:r>
              <a:rPr lang="en-US" altLang="zh-CN" dirty="0">
                <a:solidFill>
                  <a:srgbClr val="FF0000"/>
                </a:solidFill>
              </a:rPr>
              <a:t>New-</a:t>
            </a:r>
            <a:r>
              <a:rPr lang="en-US" altLang="zh-CN" dirty="0" err="1">
                <a:solidFill>
                  <a:srgbClr val="FF0000"/>
                </a:solidFill>
              </a:rPr>
              <a:t>AzureHDInsightHiveJobDefinition</a:t>
            </a:r>
            <a:endParaRPr lang="en-US" altLang="zh-CN" dirty="0">
              <a:solidFill>
                <a:srgbClr val="FF0000"/>
              </a:solidFill>
            </a:endParaRPr>
          </a:p>
          <a:p>
            <a:r>
              <a:rPr lang="en-US" altLang="zh-CN" dirty="0">
                <a:solidFill>
                  <a:srgbClr val="FF0000"/>
                </a:solidFill>
              </a:rPr>
              <a:t>New-</a:t>
            </a:r>
            <a:r>
              <a:rPr lang="en-US" altLang="zh-CN" dirty="0" err="1">
                <a:solidFill>
                  <a:srgbClr val="FF0000"/>
                </a:solidFill>
              </a:rPr>
              <a:t>AzureHDInsightMapReduceJobDefinition</a:t>
            </a:r>
            <a:endParaRPr lang="en-US" altLang="zh-CN" dirty="0">
              <a:solidFill>
                <a:srgbClr val="FF0000"/>
              </a:solidFill>
            </a:endParaRPr>
          </a:p>
          <a:p>
            <a:r>
              <a:rPr lang="en-US" altLang="zh-CN" dirty="0">
                <a:solidFill>
                  <a:srgbClr val="FF0000"/>
                </a:solidFill>
              </a:rPr>
              <a:t>New-</a:t>
            </a:r>
            <a:r>
              <a:rPr lang="en-US" altLang="zh-CN" dirty="0" err="1">
                <a:solidFill>
                  <a:srgbClr val="FF0000"/>
                </a:solidFill>
              </a:rPr>
              <a:t>AzureHDInsightPigJobDefinition</a:t>
            </a:r>
            <a:endParaRPr lang="en-US" altLang="zh-CN" dirty="0">
              <a:solidFill>
                <a:srgbClr val="FF0000"/>
              </a:solidFill>
            </a:endParaRPr>
          </a:p>
          <a:p>
            <a:r>
              <a:rPr lang="en-US" altLang="zh-CN" dirty="0">
                <a:solidFill>
                  <a:srgbClr val="FF0000"/>
                </a:solidFill>
              </a:rPr>
              <a:t>New-</a:t>
            </a:r>
            <a:r>
              <a:rPr lang="en-US" altLang="zh-CN" dirty="0" err="1">
                <a:solidFill>
                  <a:srgbClr val="FF0000"/>
                </a:solidFill>
              </a:rPr>
              <a:t>AzureHDInsightSqoopJobDefinition</a:t>
            </a:r>
            <a:endParaRPr lang="en-US" altLang="zh-CN" dirty="0">
              <a:solidFill>
                <a:srgbClr val="FF0000"/>
              </a:solidFill>
            </a:endParaRPr>
          </a:p>
          <a:p>
            <a:r>
              <a:rPr lang="en-US" altLang="zh-CN" dirty="0">
                <a:solidFill>
                  <a:srgbClr val="FF0000"/>
                </a:solidFill>
              </a:rPr>
              <a:t>New-</a:t>
            </a:r>
            <a:r>
              <a:rPr lang="en-US" altLang="zh-CN" dirty="0" err="1">
                <a:solidFill>
                  <a:srgbClr val="FF0000"/>
                </a:solidFill>
              </a:rPr>
              <a:t>AzureHDInsightStreamingMapReduceJobDefinition</a:t>
            </a:r>
            <a:endParaRPr lang="en-US" altLang="zh-CN" dirty="0">
              <a:solidFill>
                <a:srgbClr val="FF0000"/>
              </a:solidFill>
            </a:endParaRPr>
          </a:p>
          <a:p>
            <a:r>
              <a:rPr lang="en-US" altLang="zh-CN" dirty="0"/>
              <a:t>Remove-</a:t>
            </a:r>
            <a:r>
              <a:rPr lang="en-US" altLang="zh-CN" dirty="0" err="1"/>
              <a:t>AzureHDInsightCluster</a:t>
            </a:r>
            <a:endParaRPr lang="en-US" altLang="zh-CN" dirty="0"/>
          </a:p>
          <a:p>
            <a:r>
              <a:rPr lang="en-US" altLang="zh-CN" dirty="0"/>
              <a:t>Revoke-</a:t>
            </a:r>
            <a:r>
              <a:rPr lang="en-US" altLang="zh-CN" dirty="0" err="1"/>
              <a:t>AzureHDInsightHttpServicesAccess</a:t>
            </a:r>
            <a:endParaRPr lang="en-US" altLang="zh-CN" dirty="0"/>
          </a:p>
          <a:p>
            <a:r>
              <a:rPr lang="en-US" altLang="zh-CN" dirty="0"/>
              <a:t>Set-</a:t>
            </a:r>
            <a:r>
              <a:rPr lang="en-US" altLang="zh-CN" dirty="0" err="1"/>
              <a:t>AzureHDInsightDefaultStorage</a:t>
            </a:r>
            <a:endParaRPr lang="en-US" altLang="zh-CN" dirty="0"/>
          </a:p>
          <a:p>
            <a:r>
              <a:rPr lang="en-US" altLang="zh-CN" dirty="0"/>
              <a:t>Start-</a:t>
            </a:r>
            <a:r>
              <a:rPr lang="en-US" altLang="zh-CN" dirty="0" err="1"/>
              <a:t>AzureHDInsightJob</a:t>
            </a:r>
            <a:endParaRPr lang="en-US" altLang="zh-CN" dirty="0"/>
          </a:p>
          <a:p>
            <a:r>
              <a:rPr lang="en-US" altLang="zh-CN" dirty="0"/>
              <a:t>Stop-</a:t>
            </a:r>
            <a:r>
              <a:rPr lang="en-US" altLang="zh-CN" dirty="0" err="1"/>
              <a:t>AzureHDInsightJob</a:t>
            </a:r>
            <a:endParaRPr lang="en-US" altLang="zh-CN" dirty="0"/>
          </a:p>
          <a:p>
            <a:r>
              <a:rPr lang="en-US" altLang="zh-CN" dirty="0"/>
              <a:t>Use-</a:t>
            </a:r>
            <a:r>
              <a:rPr lang="en-US" altLang="zh-CN" dirty="0" err="1"/>
              <a:t>AzureHDInsightCluster</a:t>
            </a:r>
            <a:endParaRPr lang="en-US" altLang="zh-CN" dirty="0"/>
          </a:p>
          <a:p>
            <a:r>
              <a:rPr lang="en-US" altLang="zh-CN" dirty="0"/>
              <a:t>Wait-</a:t>
            </a:r>
            <a:r>
              <a:rPr lang="en-US" altLang="zh-CN" dirty="0" err="1"/>
              <a:t>AzureHDInsightJob</a:t>
            </a:r>
            <a:endParaRPr lang="en-US" altLang="zh-CN" dirty="0"/>
          </a:p>
          <a:p>
            <a:r>
              <a:rPr lang="en-US" altLang="zh-CN" dirty="0"/>
              <a:t>Grant-</a:t>
            </a:r>
            <a:r>
              <a:rPr lang="en-US" altLang="zh-CN" dirty="0" err="1"/>
              <a:t>AzureHDInsightHttpServicesAccess</a:t>
            </a:r>
            <a:endParaRPr lang="en-US" altLang="zh-CN" dirty="0"/>
          </a:p>
          <a:p>
            <a:r>
              <a:rPr lang="en-US" altLang="zh-CN" dirty="0"/>
              <a:t>Invoke-</a:t>
            </a:r>
            <a:r>
              <a:rPr lang="en-US" altLang="zh-CN" dirty="0" err="1"/>
              <a:t>AzureHDInsightHiveJob</a:t>
            </a:r>
            <a:endParaRPr lang="en-US" altLang="zh-CN" dirty="0"/>
          </a:p>
          <a:p>
            <a:pPr marL="628412" lvl="1" indent="-285642"/>
            <a:endParaRPr lang="en-US" dirty="0"/>
          </a:p>
        </p:txBody>
      </p:sp>
    </p:spTree>
    <p:extLst>
      <p:ext uri="{BB962C8B-B14F-4D97-AF65-F5344CB8AC3E}">
        <p14:creationId xmlns:p14="http://schemas.microsoft.com/office/powerpoint/2010/main" val="299450790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3">
                                            <p:txEl>
                                              <p:pRg st="15" end="15"/>
                                            </p:txEl>
                                          </p:spTgt>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3">
                                            <p:txEl>
                                              <p:pRg st="16" end="16"/>
                                            </p:txEl>
                                          </p:spTgt>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3">
                                            <p:txEl>
                                              <p:pRg st="17" end="17"/>
                                            </p:txEl>
                                          </p:spTgt>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3">
                                            <p:txEl>
                                              <p:pRg st="18" end="18"/>
                                            </p:txEl>
                                          </p:spTgt>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grpId="0" nodeType="clickEffect">
                                  <p:stCondLst>
                                    <p:cond delay="0"/>
                                  </p:stCondLst>
                                  <p:childTnLst>
                                    <p:set>
                                      <p:cBhvr>
                                        <p:cTn id="82" dur="1" fill="hold">
                                          <p:stCondLst>
                                            <p:cond delay="0"/>
                                          </p:stCondLst>
                                        </p:cTn>
                                        <p:tgtEl>
                                          <p:spTgt spid="3">
                                            <p:txEl>
                                              <p:pRg st="19" end="19"/>
                                            </p:txEl>
                                          </p:spTgt>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grpId="0" nodeType="clickEffect">
                                  <p:stCondLst>
                                    <p:cond delay="0"/>
                                  </p:stCondLst>
                                  <p:childTnLst>
                                    <p:set>
                                      <p:cBhvr>
                                        <p:cTn id="86" dur="1" fill="hold">
                                          <p:stCondLst>
                                            <p:cond delay="0"/>
                                          </p:stCondLst>
                                        </p:cTn>
                                        <p:tgtEl>
                                          <p:spTgt spid="3">
                                            <p:txEl>
                                              <p:pRg st="20" end="20"/>
                                            </p:txEl>
                                          </p:spTgt>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grpId="0" nodeType="clickEffect">
                                  <p:stCondLst>
                                    <p:cond delay="0"/>
                                  </p:stCondLst>
                                  <p:childTnLst>
                                    <p:set>
                                      <p:cBhvr>
                                        <p:cTn id="90" dur="1" fill="hold">
                                          <p:stCondLst>
                                            <p:cond delay="0"/>
                                          </p:stCondLst>
                                        </p:cTn>
                                        <p:tgtEl>
                                          <p:spTgt spid="3">
                                            <p:txEl>
                                              <p:pRg st="21" end="21"/>
                                            </p:txEl>
                                          </p:spTgt>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grpId="0" nodeType="clickEffect">
                                  <p:stCondLst>
                                    <p:cond delay="0"/>
                                  </p:stCondLst>
                                  <p:childTnLst>
                                    <p:set>
                                      <p:cBhvr>
                                        <p:cTn id="94" dur="1" fill="hold">
                                          <p:stCondLst>
                                            <p:cond delay="0"/>
                                          </p:stCondLst>
                                        </p:cTn>
                                        <p:tgtEl>
                                          <p:spTgt spid="3">
                                            <p:txEl>
                                              <p:pRg st="22" end="2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zh-CN" altLang="en-US" dirty="0" smtClean="0"/>
              <a:t>使用</a:t>
            </a:r>
            <a:r>
              <a:rPr lang="en-US" altLang="zh-CN" dirty="0" err="1" smtClean="0"/>
              <a:t>HDInsight</a:t>
            </a:r>
            <a:r>
              <a:rPr lang="zh-CN" altLang="en-US" dirty="0" smtClean="0"/>
              <a:t>开发</a:t>
            </a:r>
            <a:endParaRPr lang="en-US" dirty="0"/>
          </a:p>
        </p:txBody>
      </p:sp>
      <p:grpSp>
        <p:nvGrpSpPr>
          <p:cNvPr id="24" name="Group 23"/>
          <p:cNvGrpSpPr/>
          <p:nvPr/>
        </p:nvGrpSpPr>
        <p:grpSpPr>
          <a:xfrm>
            <a:off x="520701" y="976500"/>
            <a:ext cx="10985703" cy="1473077"/>
            <a:chOff x="1148444" y="3034793"/>
            <a:chExt cx="9905999" cy="1151095"/>
          </a:xfrm>
        </p:grpSpPr>
        <p:sp>
          <p:nvSpPr>
            <p:cNvPr id="99" name="Rectangle 98"/>
            <p:cNvSpPr/>
            <p:nvPr/>
          </p:nvSpPr>
          <p:spPr bwMode="auto">
            <a:xfrm>
              <a:off x="2916059" y="3034793"/>
              <a:ext cx="8138384" cy="1151095"/>
            </a:xfrm>
            <a:prstGeom prst="rect">
              <a:avLst/>
            </a:prstGeom>
            <a:solidFill>
              <a:schemeClr val="accent3"/>
            </a:solidFill>
            <a:ln w="38100" cap="flat" cmpd="sng" algn="ctr">
              <a:noFill/>
              <a:prstDash val="solid"/>
              <a:headEnd type="none" w="med" len="med"/>
              <a:tailEnd type="none" w="med" len="med"/>
            </a:ln>
            <a:effectLst/>
          </p:spPr>
          <p:txBody>
            <a:bodyPr vert="horz" wrap="square" lIns="101567" tIns="50784" rIns="101567" bIns="50784" numCol="1" rtlCol="0" anchor="ctr" anchorCtr="0" compatLnSpc="1">
              <a:prstTxWarp prst="textNoShape">
                <a:avLst/>
              </a:prstTxWarp>
            </a:bodyPr>
            <a:lstStyle/>
            <a:p>
              <a:pPr algn="ctr" defTabSz="761522" fontAlgn="base">
                <a:spcBef>
                  <a:spcPct val="0"/>
                </a:spcBef>
                <a:spcAft>
                  <a:spcPct val="0"/>
                </a:spcAft>
                <a:defRPr/>
              </a:pPr>
              <a:endParaRPr lang="en-US" sz="1466" kern="0" dirty="0" err="1">
                <a:gradFill>
                  <a:gsLst>
                    <a:gs pos="0">
                      <a:srgbClr val="FFFFFF"/>
                    </a:gs>
                    <a:gs pos="100000">
                      <a:srgbClr val="FFFFFF"/>
                    </a:gs>
                  </a:gsLst>
                  <a:lin ang="5400000" scaled="0"/>
                </a:gradFill>
                <a:latin typeface="Segoe"/>
              </a:endParaRPr>
            </a:p>
          </p:txBody>
        </p:sp>
        <p:sp>
          <p:nvSpPr>
            <p:cNvPr id="100" name="Rectangle 99"/>
            <p:cNvSpPr/>
            <p:nvPr/>
          </p:nvSpPr>
          <p:spPr bwMode="auto">
            <a:xfrm>
              <a:off x="1148444" y="3034793"/>
              <a:ext cx="1767617" cy="1151095"/>
            </a:xfrm>
            <a:prstGeom prst="rect">
              <a:avLst/>
            </a:prstGeom>
            <a:solidFill>
              <a:schemeClr val="accent3">
                <a:lumMod val="50000"/>
              </a:schemeClr>
            </a:solidFill>
            <a:ln w="38100" cap="flat" cmpd="sng" algn="ctr">
              <a:noFill/>
              <a:prstDash val="solid"/>
              <a:headEnd type="none" w="med" len="med"/>
              <a:tailEnd type="none" w="med" len="med"/>
            </a:ln>
            <a:effectLst/>
          </p:spPr>
          <p:txBody>
            <a:bodyPr vert="horz" wrap="square" lIns="101567" tIns="50784" rIns="101567" bIns="50784" numCol="1" rtlCol="0" anchor="ctr" anchorCtr="0" compatLnSpc="1">
              <a:prstTxWarp prst="textNoShape">
                <a:avLst/>
              </a:prstTxWarp>
            </a:bodyPr>
            <a:lstStyle/>
            <a:p>
              <a:pPr algn="ctr" defTabSz="761522" fontAlgn="base">
                <a:spcBef>
                  <a:spcPct val="0"/>
                </a:spcBef>
                <a:spcAft>
                  <a:spcPct val="0"/>
                </a:spcAft>
                <a:defRPr/>
              </a:pPr>
              <a:endParaRPr lang="en-US" sz="1466" kern="0" dirty="0" err="1">
                <a:gradFill>
                  <a:gsLst>
                    <a:gs pos="0">
                      <a:srgbClr val="FFFFFF"/>
                    </a:gs>
                    <a:gs pos="100000">
                      <a:srgbClr val="FFFFFF"/>
                    </a:gs>
                  </a:gsLst>
                  <a:lin ang="5400000" scaled="0"/>
                </a:gradFill>
                <a:latin typeface="Segoe"/>
              </a:endParaRPr>
            </a:p>
          </p:txBody>
        </p:sp>
        <p:sp>
          <p:nvSpPr>
            <p:cNvPr id="61" name="TextBox 60"/>
            <p:cNvSpPr txBox="1"/>
            <p:nvPr/>
          </p:nvSpPr>
          <p:spPr>
            <a:xfrm>
              <a:off x="1292443" y="3321570"/>
              <a:ext cx="1340053" cy="481007"/>
            </a:xfrm>
            <a:prstGeom prst="rect">
              <a:avLst/>
            </a:prstGeom>
            <a:noFill/>
          </p:spPr>
          <p:txBody>
            <a:bodyPr wrap="square" lIns="0" tIns="0" rIns="0" bIns="0" rtlCol="0">
              <a:spAutoFit/>
            </a:bodyPr>
            <a:lstStyle/>
            <a:p>
              <a:pPr defTabSz="1218987"/>
              <a:r>
                <a:rPr lang="en-US" sz="2000" spc="-71" dirty="0">
                  <a:gradFill>
                    <a:gsLst>
                      <a:gs pos="2917">
                        <a:srgbClr val="FFFFFF"/>
                      </a:gs>
                      <a:gs pos="30000">
                        <a:srgbClr val="FFFFFF"/>
                      </a:gs>
                    </a:gsLst>
                    <a:lin ang="5400000" scaled="0"/>
                  </a:gradFill>
                </a:rPr>
                <a:t>Existing Ecosystem</a:t>
              </a:r>
            </a:p>
          </p:txBody>
        </p:sp>
        <p:sp>
          <p:nvSpPr>
            <p:cNvPr id="81" name="TextBox 80"/>
            <p:cNvSpPr txBox="1"/>
            <p:nvPr/>
          </p:nvSpPr>
          <p:spPr>
            <a:xfrm>
              <a:off x="2949552" y="3233399"/>
              <a:ext cx="7994171" cy="769411"/>
            </a:xfrm>
            <a:prstGeom prst="rect">
              <a:avLst/>
            </a:prstGeom>
            <a:noFill/>
          </p:spPr>
          <p:txBody>
            <a:bodyPr wrap="square" lIns="0" tIns="0" rIns="0" bIns="0" rtlCol="0">
              <a:spAutoFit/>
            </a:bodyPr>
            <a:lstStyle/>
            <a:p>
              <a:pPr defTabSz="761772">
                <a:defRPr/>
              </a:pPr>
              <a:r>
                <a:rPr lang="en-US" sz="3199" kern="0" dirty="0">
                  <a:solidFill>
                    <a:srgbClr val="FFFFFF"/>
                  </a:solidFill>
                  <a:cs typeface="Segoe UI" pitchFamily="34" charset="0"/>
                </a:rPr>
                <a:t>Hive, Pig, Mahout, Cascading, Scalding, </a:t>
              </a:r>
              <a:r>
                <a:rPr lang="en-US" sz="3199" kern="0" dirty="0" err="1">
                  <a:solidFill>
                    <a:srgbClr val="FFFFFF"/>
                  </a:solidFill>
                  <a:cs typeface="Segoe UI" pitchFamily="34" charset="0"/>
                </a:rPr>
                <a:t>Scoobi</a:t>
              </a:r>
              <a:r>
                <a:rPr lang="en-US" sz="3199" kern="0" dirty="0">
                  <a:solidFill>
                    <a:srgbClr val="FFFFFF"/>
                  </a:solidFill>
                  <a:cs typeface="Segoe UI" pitchFamily="34" charset="0"/>
                </a:rPr>
                <a:t>, Pegasus…</a:t>
              </a:r>
            </a:p>
          </p:txBody>
        </p:sp>
      </p:grpSp>
      <p:grpSp>
        <p:nvGrpSpPr>
          <p:cNvPr id="3" name="Group 2"/>
          <p:cNvGrpSpPr/>
          <p:nvPr/>
        </p:nvGrpSpPr>
        <p:grpSpPr>
          <a:xfrm>
            <a:off x="520697" y="2405873"/>
            <a:ext cx="10985706" cy="1473077"/>
            <a:chOff x="1148442" y="1645493"/>
            <a:chExt cx="9906001" cy="1151095"/>
          </a:xfrm>
        </p:grpSpPr>
        <p:sp>
          <p:nvSpPr>
            <p:cNvPr id="101" name="Rectangle 100"/>
            <p:cNvSpPr/>
            <p:nvPr/>
          </p:nvSpPr>
          <p:spPr bwMode="auto">
            <a:xfrm>
              <a:off x="2916059" y="1645493"/>
              <a:ext cx="8138384" cy="1151095"/>
            </a:xfrm>
            <a:prstGeom prst="rect">
              <a:avLst/>
            </a:prstGeom>
            <a:solidFill>
              <a:schemeClr val="accent2">
                <a:lumMod val="75000"/>
              </a:schemeClr>
            </a:solidFill>
            <a:ln w="38100" cap="flat" cmpd="sng" algn="ctr">
              <a:noFill/>
              <a:prstDash val="solid"/>
              <a:headEnd type="none" w="med" len="med"/>
              <a:tailEnd type="none" w="med" len="med"/>
            </a:ln>
            <a:effectLst/>
          </p:spPr>
          <p:txBody>
            <a:bodyPr vert="horz" wrap="square" lIns="101567" tIns="50784" rIns="101567" bIns="50784" numCol="1" rtlCol="0" anchor="ctr" anchorCtr="0" compatLnSpc="1">
              <a:prstTxWarp prst="textNoShape">
                <a:avLst/>
              </a:prstTxWarp>
            </a:bodyPr>
            <a:lstStyle/>
            <a:p>
              <a:pPr algn="ctr" defTabSz="761522" fontAlgn="base">
                <a:spcBef>
                  <a:spcPct val="0"/>
                </a:spcBef>
                <a:spcAft>
                  <a:spcPct val="0"/>
                </a:spcAft>
                <a:defRPr/>
              </a:pPr>
              <a:endParaRPr lang="en-US" sz="1466" kern="0" dirty="0" err="1">
                <a:gradFill>
                  <a:gsLst>
                    <a:gs pos="0">
                      <a:srgbClr val="FFFFFF"/>
                    </a:gs>
                    <a:gs pos="100000">
                      <a:srgbClr val="FFFFFF"/>
                    </a:gs>
                  </a:gsLst>
                  <a:lin ang="5400000" scaled="0"/>
                </a:gradFill>
                <a:latin typeface="Segoe"/>
              </a:endParaRPr>
            </a:p>
          </p:txBody>
        </p:sp>
        <p:sp>
          <p:nvSpPr>
            <p:cNvPr id="102" name="Rectangle 101"/>
            <p:cNvSpPr/>
            <p:nvPr/>
          </p:nvSpPr>
          <p:spPr bwMode="auto">
            <a:xfrm>
              <a:off x="1148442" y="1645493"/>
              <a:ext cx="1767617" cy="1151095"/>
            </a:xfrm>
            <a:prstGeom prst="rect">
              <a:avLst/>
            </a:prstGeom>
            <a:solidFill>
              <a:schemeClr val="accent5">
                <a:lumMod val="50000"/>
              </a:schemeClr>
            </a:solidFill>
            <a:ln w="38100" cap="flat" cmpd="sng" algn="ctr">
              <a:noFill/>
              <a:prstDash val="solid"/>
              <a:headEnd type="none" w="med" len="med"/>
              <a:tailEnd type="none" w="med" len="med"/>
            </a:ln>
            <a:effectLst/>
          </p:spPr>
          <p:txBody>
            <a:bodyPr vert="horz" wrap="square" lIns="101567" tIns="50784" rIns="101567" bIns="50784" numCol="1" rtlCol="0" anchor="ctr" anchorCtr="0" compatLnSpc="1">
              <a:prstTxWarp prst="textNoShape">
                <a:avLst/>
              </a:prstTxWarp>
            </a:bodyPr>
            <a:lstStyle/>
            <a:p>
              <a:pPr algn="ctr" defTabSz="761522" fontAlgn="base">
                <a:spcBef>
                  <a:spcPct val="0"/>
                </a:spcBef>
                <a:spcAft>
                  <a:spcPct val="0"/>
                </a:spcAft>
                <a:defRPr/>
              </a:pPr>
              <a:endParaRPr lang="en-US" sz="1466" kern="0" dirty="0" err="1">
                <a:gradFill>
                  <a:gsLst>
                    <a:gs pos="0">
                      <a:srgbClr val="FFFFFF"/>
                    </a:gs>
                    <a:gs pos="100000">
                      <a:srgbClr val="FFFFFF"/>
                    </a:gs>
                  </a:gsLst>
                  <a:lin ang="5400000" scaled="0"/>
                </a:gradFill>
                <a:latin typeface="Segoe"/>
              </a:endParaRPr>
            </a:p>
          </p:txBody>
        </p:sp>
        <p:sp>
          <p:nvSpPr>
            <p:cNvPr id="62" name="TextBox 61"/>
            <p:cNvSpPr txBox="1"/>
            <p:nvPr/>
          </p:nvSpPr>
          <p:spPr>
            <a:xfrm>
              <a:off x="1292443" y="2023929"/>
              <a:ext cx="1496673" cy="240504"/>
            </a:xfrm>
            <a:prstGeom prst="rect">
              <a:avLst/>
            </a:prstGeom>
            <a:noFill/>
          </p:spPr>
          <p:txBody>
            <a:bodyPr wrap="square" lIns="0" tIns="0" rIns="0" bIns="0" rtlCol="0">
              <a:spAutoFit/>
            </a:bodyPr>
            <a:lstStyle/>
            <a:p>
              <a:pPr defTabSz="1218987"/>
              <a:r>
                <a:rPr lang="en-US" sz="2000" spc="-71" dirty="0">
                  <a:gradFill>
                    <a:gsLst>
                      <a:gs pos="2917">
                        <a:srgbClr val="FFFFFF"/>
                      </a:gs>
                      <a:gs pos="30000">
                        <a:srgbClr val="FFFFFF"/>
                      </a:gs>
                    </a:gsLst>
                    <a:lin ang="5400000" scaled="0"/>
                  </a:gradFill>
                </a:rPr>
                <a:t>.NET</a:t>
              </a:r>
            </a:p>
          </p:txBody>
        </p:sp>
      </p:grpSp>
      <p:grpSp>
        <p:nvGrpSpPr>
          <p:cNvPr id="2" name="Group 1"/>
          <p:cNvGrpSpPr/>
          <p:nvPr/>
        </p:nvGrpSpPr>
        <p:grpSpPr>
          <a:xfrm>
            <a:off x="520137" y="3772343"/>
            <a:ext cx="10995717" cy="1473077"/>
            <a:chOff x="1133972" y="4423855"/>
            <a:chExt cx="9915029" cy="1151095"/>
          </a:xfrm>
          <a:solidFill>
            <a:schemeClr val="accent4"/>
          </a:solidFill>
        </p:grpSpPr>
        <p:sp>
          <p:nvSpPr>
            <p:cNvPr id="97" name="Rectangle 96"/>
            <p:cNvSpPr/>
            <p:nvPr/>
          </p:nvSpPr>
          <p:spPr bwMode="auto">
            <a:xfrm>
              <a:off x="2901589" y="4423855"/>
              <a:ext cx="8147412" cy="1151095"/>
            </a:xfrm>
            <a:prstGeom prst="rect">
              <a:avLst/>
            </a:prstGeom>
            <a:grpFill/>
            <a:ln w="38100" cap="flat" cmpd="sng" algn="ctr">
              <a:noFill/>
              <a:prstDash val="solid"/>
              <a:headEnd type="none" w="med" len="med"/>
              <a:tailEnd type="none" w="med" len="med"/>
            </a:ln>
            <a:effectLst/>
          </p:spPr>
          <p:txBody>
            <a:bodyPr vert="horz" wrap="square" lIns="101567" tIns="50784" rIns="101567" bIns="50784" numCol="1" rtlCol="0" anchor="ctr" anchorCtr="0" compatLnSpc="1">
              <a:prstTxWarp prst="textNoShape">
                <a:avLst/>
              </a:prstTxWarp>
            </a:bodyPr>
            <a:lstStyle/>
            <a:p>
              <a:pPr algn="ctr" defTabSz="761522" fontAlgn="base">
                <a:spcBef>
                  <a:spcPct val="0"/>
                </a:spcBef>
                <a:spcAft>
                  <a:spcPct val="0"/>
                </a:spcAft>
                <a:defRPr/>
              </a:pPr>
              <a:endParaRPr lang="en-US" sz="1466" kern="0" dirty="0" err="1">
                <a:gradFill>
                  <a:gsLst>
                    <a:gs pos="0">
                      <a:srgbClr val="FFFFFF"/>
                    </a:gs>
                    <a:gs pos="100000">
                      <a:srgbClr val="FFFFFF"/>
                    </a:gs>
                  </a:gsLst>
                  <a:lin ang="5400000" scaled="0"/>
                </a:gradFill>
                <a:latin typeface="Segoe"/>
              </a:endParaRPr>
            </a:p>
          </p:txBody>
        </p:sp>
        <p:sp>
          <p:nvSpPr>
            <p:cNvPr id="98" name="Rectangle 97"/>
            <p:cNvSpPr/>
            <p:nvPr/>
          </p:nvSpPr>
          <p:spPr bwMode="auto">
            <a:xfrm>
              <a:off x="1133972" y="4423855"/>
              <a:ext cx="1767617" cy="1151095"/>
            </a:xfrm>
            <a:prstGeom prst="rect">
              <a:avLst/>
            </a:prstGeom>
            <a:solidFill>
              <a:schemeClr val="accent4">
                <a:lumMod val="50000"/>
              </a:schemeClr>
            </a:solidFill>
            <a:ln w="38100" cap="flat" cmpd="sng" algn="ctr">
              <a:noFill/>
              <a:prstDash val="solid"/>
              <a:headEnd type="none" w="med" len="med"/>
              <a:tailEnd type="none" w="med" len="med"/>
            </a:ln>
            <a:effectLst/>
          </p:spPr>
          <p:txBody>
            <a:bodyPr vert="horz" wrap="square" lIns="101567" tIns="50784" rIns="101567" bIns="50784" numCol="1" rtlCol="0" anchor="ctr" anchorCtr="0" compatLnSpc="1">
              <a:prstTxWarp prst="textNoShape">
                <a:avLst/>
              </a:prstTxWarp>
            </a:bodyPr>
            <a:lstStyle/>
            <a:p>
              <a:pPr algn="ctr" defTabSz="761522" fontAlgn="base">
                <a:spcBef>
                  <a:spcPct val="0"/>
                </a:spcBef>
                <a:spcAft>
                  <a:spcPct val="0"/>
                </a:spcAft>
                <a:defRPr/>
              </a:pPr>
              <a:endParaRPr lang="en-US" sz="1466" kern="0" dirty="0" err="1">
                <a:gradFill>
                  <a:gsLst>
                    <a:gs pos="0">
                      <a:srgbClr val="FFFFFF"/>
                    </a:gs>
                    <a:gs pos="100000">
                      <a:srgbClr val="FFFFFF"/>
                    </a:gs>
                  </a:gsLst>
                  <a:lin ang="5400000" scaled="0"/>
                </a:gradFill>
                <a:latin typeface="Segoe"/>
              </a:endParaRPr>
            </a:p>
          </p:txBody>
        </p:sp>
        <p:sp>
          <p:nvSpPr>
            <p:cNvPr id="12" name="TextBox 11"/>
            <p:cNvSpPr txBox="1"/>
            <p:nvPr/>
          </p:nvSpPr>
          <p:spPr>
            <a:xfrm>
              <a:off x="1285183" y="4821028"/>
              <a:ext cx="1344117" cy="240504"/>
            </a:xfrm>
            <a:prstGeom prst="rect">
              <a:avLst/>
            </a:prstGeom>
            <a:solidFill>
              <a:schemeClr val="accent4">
                <a:lumMod val="50000"/>
              </a:schemeClr>
            </a:solidFill>
          </p:spPr>
          <p:txBody>
            <a:bodyPr wrap="square" lIns="0" tIns="0" rIns="0" bIns="0" rtlCol="0">
              <a:spAutoFit/>
            </a:bodyPr>
            <a:lstStyle/>
            <a:p>
              <a:pPr defTabSz="1218987"/>
              <a:r>
                <a:rPr lang="en-US" sz="2000" spc="-71" dirty="0">
                  <a:gradFill>
                    <a:gsLst>
                      <a:gs pos="2917">
                        <a:srgbClr val="FFFFFF"/>
                      </a:gs>
                      <a:gs pos="30000">
                        <a:srgbClr val="FFFFFF"/>
                      </a:gs>
                    </a:gsLst>
                    <a:lin ang="5400000" scaled="0"/>
                  </a:gradFill>
                </a:rPr>
                <a:t>JavaScript</a:t>
              </a:r>
            </a:p>
          </p:txBody>
        </p:sp>
      </p:grpSp>
      <p:grpSp>
        <p:nvGrpSpPr>
          <p:cNvPr id="36" name="Group 35"/>
          <p:cNvGrpSpPr/>
          <p:nvPr/>
        </p:nvGrpSpPr>
        <p:grpSpPr>
          <a:xfrm>
            <a:off x="512879" y="5138816"/>
            <a:ext cx="11002975" cy="1473077"/>
            <a:chOff x="1133972" y="4423855"/>
            <a:chExt cx="9915029" cy="1151095"/>
          </a:xfrm>
        </p:grpSpPr>
        <p:sp>
          <p:nvSpPr>
            <p:cNvPr id="38" name="Rectangle 37"/>
            <p:cNvSpPr/>
            <p:nvPr/>
          </p:nvSpPr>
          <p:spPr bwMode="auto">
            <a:xfrm>
              <a:off x="2901589" y="4423855"/>
              <a:ext cx="8147412" cy="1151095"/>
            </a:xfrm>
            <a:prstGeom prst="rect">
              <a:avLst/>
            </a:prstGeom>
            <a:solidFill>
              <a:schemeClr val="accent6"/>
            </a:solidFill>
            <a:ln w="38100" cap="flat" cmpd="sng" algn="ctr">
              <a:noFill/>
              <a:prstDash val="solid"/>
              <a:headEnd type="none" w="med" len="med"/>
              <a:tailEnd type="none" w="med" len="med"/>
            </a:ln>
            <a:effectLst/>
          </p:spPr>
          <p:txBody>
            <a:bodyPr vert="horz" wrap="square" lIns="101567" tIns="50784" rIns="101567" bIns="50784" numCol="1" rtlCol="0" anchor="ctr" anchorCtr="0" compatLnSpc="1">
              <a:prstTxWarp prst="textNoShape">
                <a:avLst/>
              </a:prstTxWarp>
            </a:bodyPr>
            <a:lstStyle/>
            <a:p>
              <a:pPr algn="ctr" defTabSz="761522" fontAlgn="base">
                <a:spcBef>
                  <a:spcPct val="0"/>
                </a:spcBef>
                <a:spcAft>
                  <a:spcPct val="0"/>
                </a:spcAft>
                <a:defRPr/>
              </a:pPr>
              <a:endParaRPr lang="en-US" sz="1466" kern="0" dirty="0" err="1">
                <a:gradFill>
                  <a:gsLst>
                    <a:gs pos="0">
                      <a:srgbClr val="FFFFFF"/>
                    </a:gs>
                    <a:gs pos="100000">
                      <a:srgbClr val="FFFFFF"/>
                    </a:gs>
                  </a:gsLst>
                  <a:lin ang="5400000" scaled="0"/>
                </a:gradFill>
                <a:latin typeface="Segoe"/>
              </a:endParaRPr>
            </a:p>
          </p:txBody>
        </p:sp>
        <p:sp>
          <p:nvSpPr>
            <p:cNvPr id="39" name="Rectangle 38"/>
            <p:cNvSpPr/>
            <p:nvPr/>
          </p:nvSpPr>
          <p:spPr bwMode="auto">
            <a:xfrm>
              <a:off x="1133972" y="4423855"/>
              <a:ext cx="1767617" cy="1151095"/>
            </a:xfrm>
            <a:prstGeom prst="rect">
              <a:avLst/>
            </a:prstGeom>
            <a:solidFill>
              <a:schemeClr val="accent6">
                <a:lumMod val="50000"/>
              </a:schemeClr>
            </a:solidFill>
            <a:ln w="38100" cap="flat" cmpd="sng" algn="ctr">
              <a:noFill/>
              <a:prstDash val="solid"/>
              <a:headEnd type="none" w="med" len="med"/>
              <a:tailEnd type="none" w="med" len="med"/>
            </a:ln>
            <a:effectLst/>
          </p:spPr>
          <p:txBody>
            <a:bodyPr vert="horz" wrap="square" lIns="101567" tIns="50784" rIns="101567" bIns="50784" numCol="1" rtlCol="0" anchor="ctr" anchorCtr="0" compatLnSpc="1">
              <a:prstTxWarp prst="textNoShape">
                <a:avLst/>
              </a:prstTxWarp>
            </a:bodyPr>
            <a:lstStyle/>
            <a:p>
              <a:pPr algn="ctr" defTabSz="761522" fontAlgn="base">
                <a:spcBef>
                  <a:spcPct val="0"/>
                </a:spcBef>
                <a:spcAft>
                  <a:spcPct val="0"/>
                </a:spcAft>
                <a:defRPr/>
              </a:pPr>
              <a:endParaRPr lang="en-US" sz="1466" kern="0" dirty="0" err="1">
                <a:gradFill>
                  <a:gsLst>
                    <a:gs pos="0">
                      <a:srgbClr val="FFFFFF"/>
                    </a:gs>
                    <a:gs pos="100000">
                      <a:srgbClr val="FFFFFF"/>
                    </a:gs>
                  </a:gsLst>
                  <a:lin ang="5400000" scaled="0"/>
                </a:gradFill>
                <a:latin typeface="Segoe"/>
              </a:endParaRPr>
            </a:p>
          </p:txBody>
        </p:sp>
        <p:sp>
          <p:nvSpPr>
            <p:cNvPr id="41" name="TextBox 40"/>
            <p:cNvSpPr txBox="1"/>
            <p:nvPr/>
          </p:nvSpPr>
          <p:spPr>
            <a:xfrm>
              <a:off x="1292443" y="4753180"/>
              <a:ext cx="1344117" cy="481007"/>
            </a:xfrm>
            <a:prstGeom prst="rect">
              <a:avLst/>
            </a:prstGeom>
            <a:noFill/>
          </p:spPr>
          <p:txBody>
            <a:bodyPr wrap="square" lIns="0" tIns="0" rIns="0" bIns="0" rtlCol="0">
              <a:spAutoFit/>
            </a:bodyPr>
            <a:lstStyle/>
            <a:p>
              <a:pPr defTabSz="1218987"/>
              <a:r>
                <a:rPr lang="en-US" sz="2000" spc="-71" dirty="0" err="1">
                  <a:gradFill>
                    <a:gsLst>
                      <a:gs pos="2917">
                        <a:srgbClr val="FFFFFF"/>
                      </a:gs>
                      <a:gs pos="30000">
                        <a:srgbClr val="FFFFFF"/>
                      </a:gs>
                    </a:gsLst>
                    <a:lin ang="5400000" scaled="0"/>
                  </a:gradFill>
                </a:rPr>
                <a:t>DevOps</a:t>
              </a:r>
              <a:r>
                <a:rPr lang="en-US" sz="2000" spc="-71" dirty="0">
                  <a:gradFill>
                    <a:gsLst>
                      <a:gs pos="2917">
                        <a:srgbClr val="FFFFFF"/>
                      </a:gs>
                      <a:gs pos="30000">
                        <a:srgbClr val="FFFFFF"/>
                      </a:gs>
                    </a:gsLst>
                    <a:lin ang="5400000" scaled="0"/>
                  </a:gradFill>
                </a:rPr>
                <a:t> / IT Pros</a:t>
              </a:r>
            </a:p>
          </p:txBody>
        </p:sp>
      </p:grpSp>
      <p:sp>
        <p:nvSpPr>
          <p:cNvPr id="45" name="TextBox 44"/>
          <p:cNvSpPr txBox="1"/>
          <p:nvPr/>
        </p:nvSpPr>
        <p:spPr>
          <a:xfrm>
            <a:off x="2518122" y="2641622"/>
            <a:ext cx="8865495" cy="984629"/>
          </a:xfrm>
          <a:prstGeom prst="rect">
            <a:avLst/>
          </a:prstGeom>
          <a:noFill/>
        </p:spPr>
        <p:txBody>
          <a:bodyPr wrap="square" lIns="0" tIns="0" rIns="0" bIns="0" rtlCol="0">
            <a:spAutoFit/>
          </a:bodyPr>
          <a:lstStyle/>
          <a:p>
            <a:pPr defTabSz="761772">
              <a:defRPr/>
            </a:pPr>
            <a:r>
              <a:rPr lang="en-US" sz="3199" kern="0" dirty="0">
                <a:solidFill>
                  <a:srgbClr val="FFFFFF"/>
                </a:solidFill>
                <a:cs typeface="Segoe UI" pitchFamily="34" charset="0"/>
              </a:rPr>
              <a:t> C#, F# Map/Reduce, LINQ to Hive, .NET management clients</a:t>
            </a:r>
          </a:p>
        </p:txBody>
      </p:sp>
      <p:sp>
        <p:nvSpPr>
          <p:cNvPr id="46" name="TextBox 45"/>
          <p:cNvSpPr txBox="1"/>
          <p:nvPr/>
        </p:nvSpPr>
        <p:spPr>
          <a:xfrm>
            <a:off x="2518124" y="4025042"/>
            <a:ext cx="8865495" cy="984629"/>
          </a:xfrm>
          <a:prstGeom prst="rect">
            <a:avLst/>
          </a:prstGeom>
          <a:noFill/>
        </p:spPr>
        <p:txBody>
          <a:bodyPr wrap="square" lIns="0" tIns="0" rIns="0" bIns="0" rtlCol="0">
            <a:spAutoFit/>
          </a:bodyPr>
          <a:lstStyle/>
          <a:p>
            <a:pPr defTabSz="761772">
              <a:defRPr/>
            </a:pPr>
            <a:r>
              <a:rPr lang="en-US" sz="3199" kern="0" dirty="0">
                <a:solidFill>
                  <a:srgbClr val="FFFFFF"/>
                </a:solidFill>
                <a:cs typeface="Segoe UI" pitchFamily="34" charset="0"/>
              </a:rPr>
              <a:t>JavaScript Map/Reduce</a:t>
            </a:r>
            <a:r>
              <a:rPr lang="en-US" sz="3199" kern="0" dirty="0" smtClean="0">
                <a:solidFill>
                  <a:srgbClr val="FFFFFF"/>
                </a:solidFill>
                <a:cs typeface="Segoe UI" pitchFamily="34" charset="0"/>
              </a:rPr>
              <a:t>, </a:t>
            </a:r>
            <a:r>
              <a:rPr lang="en-US" sz="3199" kern="0" dirty="0">
                <a:solidFill>
                  <a:srgbClr val="FFFFFF"/>
                </a:solidFill>
                <a:cs typeface="Segoe UI" pitchFamily="34" charset="0"/>
              </a:rPr>
              <a:t>Node.js management clients</a:t>
            </a:r>
          </a:p>
        </p:txBody>
      </p:sp>
      <p:sp>
        <p:nvSpPr>
          <p:cNvPr id="48" name="TextBox 47"/>
          <p:cNvSpPr txBox="1"/>
          <p:nvPr/>
        </p:nvSpPr>
        <p:spPr>
          <a:xfrm>
            <a:off x="2518121" y="5682498"/>
            <a:ext cx="8865495" cy="492314"/>
          </a:xfrm>
          <a:prstGeom prst="rect">
            <a:avLst/>
          </a:prstGeom>
          <a:noFill/>
        </p:spPr>
        <p:txBody>
          <a:bodyPr wrap="square" lIns="0" tIns="0" rIns="0" bIns="0" rtlCol="0">
            <a:spAutoFit/>
          </a:bodyPr>
          <a:lstStyle/>
          <a:p>
            <a:pPr defTabSz="761772">
              <a:defRPr/>
            </a:pPr>
            <a:r>
              <a:rPr lang="en-US" sz="3199" kern="0" dirty="0">
                <a:solidFill>
                  <a:srgbClr val="FFFFFF"/>
                </a:solidFill>
                <a:cs typeface="Segoe UI" pitchFamily="34" charset="0"/>
              </a:rPr>
              <a:t>PowerShell, Cross Platform CLI tools</a:t>
            </a:r>
          </a:p>
        </p:txBody>
      </p:sp>
    </p:spTree>
    <p:extLst>
      <p:ext uri="{BB962C8B-B14F-4D97-AF65-F5344CB8AC3E}">
        <p14:creationId xmlns:p14="http://schemas.microsoft.com/office/powerpoint/2010/main" val="3981824767"/>
      </p:ext>
    </p:extLst>
  </p:cSld>
  <p:clrMapOvr>
    <a:masterClrMapping/>
  </p:clrMapOvr>
  <p:transition>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a:spLocks noChangeAspect="1"/>
          </p:cNvSpPr>
          <p:nvPr/>
        </p:nvSpPr>
        <p:spPr>
          <a:xfrm>
            <a:off x="1139675" y="5210492"/>
            <a:ext cx="9784080" cy="819433"/>
          </a:xfrm>
          <a:prstGeom prst="rect">
            <a:avLst/>
          </a:prstGeom>
          <a:solidFill>
            <a:schemeClr val="accent4"/>
          </a:solidFill>
          <a:ln w="15875">
            <a:noFill/>
          </a:ln>
        </p:spPr>
        <p:style>
          <a:lnRef idx="2">
            <a:schemeClr val="accent1">
              <a:shade val="50000"/>
            </a:schemeClr>
          </a:lnRef>
          <a:fillRef idx="1">
            <a:schemeClr val="accent1"/>
          </a:fillRef>
          <a:effectRef idx="0">
            <a:schemeClr val="accent1"/>
          </a:effectRef>
          <a:fontRef idx="minor">
            <a:schemeClr val="lt1"/>
          </a:fontRef>
        </p:style>
        <p:txBody>
          <a:bodyPr wrap="none" lIns="91440" tIns="91440" rIns="91440" bIns="91440" rtlCol="0" anchor="ctr" anchorCtr="0"/>
          <a:lstStyle/>
          <a:p>
            <a:pPr defTabSz="1218987">
              <a:lnSpc>
                <a:spcPct val="90000"/>
              </a:lnSpc>
            </a:pPr>
            <a:r>
              <a:rPr lang="zh-CN" altLang="en-US" sz="3200" dirty="0">
                <a:ln>
                  <a:solidFill>
                    <a:srgbClr val="FFFFFF">
                      <a:alpha val="0"/>
                    </a:srgbClr>
                  </a:solidFill>
                </a:ln>
                <a:solidFill>
                  <a:srgbClr val="FFFFFF">
                    <a:alpha val="99000"/>
                  </a:srgbClr>
                </a:solidFill>
                <a:latin typeface="Segoe UI Light" pitchFamily="34" charset="0"/>
              </a:rPr>
              <a:t>新功能会更新到</a:t>
            </a:r>
            <a:r>
              <a:rPr lang="en-US" altLang="zh-CN" sz="3200" dirty="0" err="1">
                <a:ln>
                  <a:solidFill>
                    <a:srgbClr val="FFFFFF">
                      <a:alpha val="0"/>
                    </a:srgbClr>
                  </a:solidFill>
                </a:ln>
                <a:solidFill>
                  <a:srgbClr val="FFFFFF">
                    <a:alpha val="99000"/>
                  </a:srgbClr>
                </a:solidFill>
                <a:latin typeface="Segoe UI Light" pitchFamily="34" charset="0"/>
              </a:rPr>
              <a:t>Hadoop</a:t>
            </a:r>
            <a:r>
              <a:rPr lang="zh-CN" altLang="en-US" sz="3200" dirty="0">
                <a:ln>
                  <a:solidFill>
                    <a:srgbClr val="FFFFFF">
                      <a:alpha val="0"/>
                    </a:srgbClr>
                  </a:solidFill>
                </a:ln>
                <a:solidFill>
                  <a:srgbClr val="FFFFFF">
                    <a:alpha val="99000"/>
                  </a:srgbClr>
                </a:solidFill>
                <a:latin typeface="Segoe UI Light" pitchFamily="34" charset="0"/>
              </a:rPr>
              <a:t>社区发布版本里</a:t>
            </a:r>
            <a:endParaRPr lang="en-US" sz="3200" dirty="0">
              <a:ln>
                <a:solidFill>
                  <a:srgbClr val="FFFFFF">
                    <a:alpha val="0"/>
                  </a:srgbClr>
                </a:solidFill>
              </a:ln>
              <a:solidFill>
                <a:srgbClr val="FFFFFF">
                  <a:alpha val="99000"/>
                </a:srgbClr>
              </a:solidFill>
              <a:latin typeface="Segoe UI Light" pitchFamily="34" charset="0"/>
            </a:endParaRPr>
          </a:p>
        </p:txBody>
      </p:sp>
      <p:sp>
        <p:nvSpPr>
          <p:cNvPr id="2" name="Title 1"/>
          <p:cNvSpPr>
            <a:spLocks noGrp="1"/>
          </p:cNvSpPr>
          <p:nvPr>
            <p:ph type="title"/>
          </p:nvPr>
        </p:nvSpPr>
        <p:spPr>
          <a:xfrm>
            <a:off x="520701" y="228601"/>
            <a:ext cx="11149013" cy="1246495"/>
          </a:xfrm>
        </p:spPr>
        <p:txBody>
          <a:bodyPr/>
          <a:lstStyle/>
          <a:p>
            <a:r>
              <a:rPr lang="en-US" altLang="zh-CN" dirty="0" err="1" smtClean="0"/>
              <a:t>HDInsight</a:t>
            </a:r>
            <a:r>
              <a:rPr lang="zh-CN" altLang="en-US" dirty="0" smtClean="0"/>
              <a:t>的独特之处</a:t>
            </a:r>
            <a:r>
              <a:rPr lang="en-US" dirty="0"/>
              <a:t/>
            </a:r>
            <a:br>
              <a:rPr lang="en-US" dirty="0"/>
            </a:br>
            <a:endParaRPr lang="en-US" sz="3600" dirty="0">
              <a:solidFill>
                <a:schemeClr val="accent4">
                  <a:alpha val="99000"/>
                </a:schemeClr>
              </a:solidFill>
            </a:endParaRPr>
          </a:p>
        </p:txBody>
      </p:sp>
      <p:grpSp>
        <p:nvGrpSpPr>
          <p:cNvPr id="15" name="Group 14"/>
          <p:cNvGrpSpPr/>
          <p:nvPr/>
        </p:nvGrpSpPr>
        <p:grpSpPr>
          <a:xfrm>
            <a:off x="1139675" y="1310470"/>
            <a:ext cx="9784080" cy="1097281"/>
            <a:chOff x="1884045" y="1710374"/>
            <a:chExt cx="9784080" cy="1097281"/>
          </a:xfrm>
        </p:grpSpPr>
        <p:sp>
          <p:nvSpPr>
            <p:cNvPr id="4" name="Rectangle 3"/>
            <p:cNvSpPr/>
            <p:nvPr>
              <p:custDataLst>
                <p:tags r:id="rId5"/>
              </p:custDataLst>
            </p:nvPr>
          </p:nvSpPr>
          <p:spPr bwMode="auto">
            <a:xfrm>
              <a:off x="1884045" y="1710375"/>
              <a:ext cx="9784080" cy="1097280"/>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2286000" tIns="45720" rIns="91440" bIns="45703" numCol="1" spcCol="0" rtlCol="0" anchor="ctr" anchorCtr="0" compatLnSpc="1">
              <a:prstTxWarp prst="textNoShape">
                <a:avLst/>
              </a:prstTxWarp>
            </a:bodyPr>
            <a:lstStyle/>
            <a:p>
              <a:pPr defTabSz="913788" fontAlgn="base">
                <a:spcBef>
                  <a:spcPts val="600"/>
                </a:spcBef>
                <a:spcAft>
                  <a:spcPct val="0"/>
                </a:spcAft>
              </a:pPr>
              <a:r>
                <a:rPr lang="zh-CN" altLang="en-US" sz="2000" dirty="0">
                  <a:ln>
                    <a:solidFill>
                      <a:srgbClr val="FFFFFF">
                        <a:alpha val="0"/>
                      </a:srgbClr>
                    </a:solidFill>
                  </a:ln>
                  <a:solidFill>
                    <a:srgbClr val="595959">
                      <a:alpha val="99000"/>
                    </a:srgbClr>
                  </a:solidFill>
                </a:rPr>
                <a:t>与微软商业智能软件结合</a:t>
              </a:r>
              <a:endParaRPr lang="en-US" sz="2000" dirty="0">
                <a:ln>
                  <a:solidFill>
                    <a:srgbClr val="FFFFFF">
                      <a:alpha val="0"/>
                    </a:srgbClr>
                  </a:solidFill>
                </a:ln>
                <a:solidFill>
                  <a:srgbClr val="595959">
                    <a:alpha val="99000"/>
                  </a:srgbClr>
                </a:solidFill>
              </a:endParaRPr>
            </a:p>
          </p:txBody>
        </p:sp>
        <p:sp>
          <p:nvSpPr>
            <p:cNvPr id="6" name="Rectangle 5"/>
            <p:cNvSpPr/>
            <p:nvPr>
              <p:custDataLst>
                <p:tags r:id="rId6"/>
              </p:custDataLst>
            </p:nvPr>
          </p:nvSpPr>
          <p:spPr bwMode="auto">
            <a:xfrm>
              <a:off x="1884045" y="1710374"/>
              <a:ext cx="2082800" cy="1097280"/>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40" tIns="45718" rIns="91440" bIns="45718" numCol="1" rtlCol="0" anchor="ctr" anchorCtr="0" compatLnSpc="1">
              <a:prstTxWarp prst="textNoShape">
                <a:avLst/>
              </a:prstTxWarp>
            </a:bodyPr>
            <a:lstStyle/>
            <a:p>
              <a:pPr defTabSz="913788" fontAlgn="base">
                <a:spcBef>
                  <a:spcPct val="0"/>
                </a:spcBef>
                <a:spcAft>
                  <a:spcPct val="0"/>
                </a:spcAft>
              </a:pPr>
              <a:r>
                <a:rPr lang="zh-CN" altLang="en-US" sz="2400" dirty="0">
                  <a:ln>
                    <a:solidFill>
                      <a:srgbClr val="FFFFFF">
                        <a:alpha val="0"/>
                      </a:srgbClr>
                    </a:solidFill>
                  </a:ln>
                  <a:solidFill>
                    <a:srgbClr val="FFFFFF">
                      <a:alpha val="99000"/>
                    </a:srgbClr>
                  </a:solidFill>
                  <a:latin typeface="Segoe UI Light" pitchFamily="34" charset="0"/>
                </a:rPr>
                <a:t>洞察力</a:t>
              </a:r>
              <a:endParaRPr lang="en-US" sz="2400" dirty="0">
                <a:ln>
                  <a:solidFill>
                    <a:srgbClr val="FFFFFF">
                      <a:alpha val="0"/>
                    </a:srgbClr>
                  </a:solidFill>
                </a:ln>
                <a:solidFill>
                  <a:srgbClr val="FFFFFF">
                    <a:alpha val="99000"/>
                  </a:srgbClr>
                </a:solidFill>
                <a:latin typeface="Segoe UI Light" pitchFamily="34" charset="0"/>
              </a:endParaRPr>
            </a:p>
          </p:txBody>
        </p:sp>
      </p:grpSp>
      <p:grpSp>
        <p:nvGrpSpPr>
          <p:cNvPr id="13" name="Group 12"/>
          <p:cNvGrpSpPr/>
          <p:nvPr/>
        </p:nvGrpSpPr>
        <p:grpSpPr>
          <a:xfrm>
            <a:off x="1139675" y="2486429"/>
            <a:ext cx="9784080" cy="1097280"/>
            <a:chOff x="1884045" y="2944815"/>
            <a:chExt cx="9784080" cy="1097280"/>
          </a:xfrm>
        </p:grpSpPr>
        <p:sp>
          <p:nvSpPr>
            <p:cNvPr id="7" name="Rectangle 6"/>
            <p:cNvSpPr/>
            <p:nvPr>
              <p:custDataLst>
                <p:tags r:id="rId3"/>
              </p:custDataLst>
            </p:nvPr>
          </p:nvSpPr>
          <p:spPr bwMode="auto">
            <a:xfrm>
              <a:off x="1884045" y="2944815"/>
              <a:ext cx="9784080" cy="1097280"/>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2286000" tIns="45720" rIns="91440" bIns="45703" numCol="1" spcCol="0" rtlCol="0" anchor="ctr" anchorCtr="0" compatLnSpc="1">
              <a:prstTxWarp prst="textNoShape">
                <a:avLst/>
              </a:prstTxWarp>
            </a:bodyPr>
            <a:lstStyle/>
            <a:p>
              <a:pPr defTabSz="913788" fontAlgn="base">
                <a:spcBef>
                  <a:spcPts val="600"/>
                </a:spcBef>
                <a:spcAft>
                  <a:spcPct val="0"/>
                </a:spcAft>
              </a:pPr>
              <a:r>
                <a:rPr lang="zh-CN" altLang="en-US" sz="2000" dirty="0">
                  <a:ln>
                    <a:solidFill>
                      <a:srgbClr val="FFFFFF">
                        <a:alpha val="0"/>
                      </a:srgbClr>
                    </a:solidFill>
                  </a:ln>
                  <a:solidFill>
                    <a:srgbClr val="595959">
                      <a:alpha val="99000"/>
                    </a:srgbClr>
                  </a:solidFill>
                </a:rPr>
                <a:t>部署于</a:t>
              </a:r>
              <a:r>
                <a:rPr lang="en-US" altLang="zh-CN" sz="2000" dirty="0">
                  <a:ln>
                    <a:solidFill>
                      <a:srgbClr val="FFFFFF">
                        <a:alpha val="0"/>
                      </a:srgbClr>
                    </a:solidFill>
                  </a:ln>
                  <a:solidFill>
                    <a:srgbClr val="595959">
                      <a:alpha val="99000"/>
                    </a:srgbClr>
                  </a:solidFill>
                </a:rPr>
                <a:t>Windows Server</a:t>
              </a:r>
              <a:r>
                <a:rPr lang="zh-CN" altLang="en-US" sz="2000" dirty="0">
                  <a:ln>
                    <a:solidFill>
                      <a:srgbClr val="FFFFFF">
                        <a:alpha val="0"/>
                      </a:srgbClr>
                    </a:solidFill>
                  </a:ln>
                  <a:solidFill>
                    <a:srgbClr val="595959">
                      <a:alpha val="99000"/>
                    </a:srgbClr>
                  </a:solidFill>
                </a:rPr>
                <a:t>、</a:t>
              </a:r>
              <a:r>
                <a:rPr lang="en-US" altLang="zh-CN" sz="2000" dirty="0">
                  <a:ln>
                    <a:solidFill>
                      <a:srgbClr val="FFFFFF">
                        <a:alpha val="0"/>
                      </a:srgbClr>
                    </a:solidFill>
                  </a:ln>
                  <a:solidFill>
                    <a:srgbClr val="595959">
                      <a:alpha val="99000"/>
                    </a:srgbClr>
                  </a:solidFill>
                </a:rPr>
                <a:t>Windows Azure</a:t>
              </a:r>
              <a:r>
                <a:rPr lang="zh-CN" altLang="en-US" sz="2000" dirty="0">
                  <a:ln>
                    <a:solidFill>
                      <a:srgbClr val="FFFFFF">
                        <a:alpha val="0"/>
                      </a:srgbClr>
                    </a:solidFill>
                  </a:ln>
                  <a:solidFill>
                    <a:srgbClr val="595959">
                      <a:alpha val="99000"/>
                    </a:srgbClr>
                  </a:solidFill>
                </a:rPr>
                <a:t>之上，与微软众多软件</a:t>
              </a:r>
              <a:r>
                <a:rPr lang="en-US" altLang="zh-CN" sz="2000" dirty="0">
                  <a:ln>
                    <a:solidFill>
                      <a:srgbClr val="FFFFFF">
                        <a:alpha val="0"/>
                      </a:srgbClr>
                    </a:solidFill>
                  </a:ln>
                  <a:solidFill>
                    <a:srgbClr val="595959">
                      <a:alpha val="99000"/>
                    </a:srgbClr>
                  </a:solidFill>
                </a:rPr>
                <a:t>/</a:t>
              </a:r>
              <a:r>
                <a:rPr lang="zh-CN" altLang="en-US" sz="2000" dirty="0">
                  <a:ln>
                    <a:solidFill>
                      <a:srgbClr val="FFFFFF">
                        <a:alpha val="0"/>
                      </a:srgbClr>
                    </a:solidFill>
                  </a:ln>
                  <a:solidFill>
                    <a:srgbClr val="595959">
                      <a:alpha val="99000"/>
                    </a:srgbClr>
                  </a:solidFill>
                </a:rPr>
                <a:t>组件集成</a:t>
              </a:r>
              <a:r>
                <a:rPr lang="en-US" sz="2000" dirty="0">
                  <a:ln>
                    <a:solidFill>
                      <a:srgbClr val="FFFFFF">
                        <a:alpha val="0"/>
                      </a:srgbClr>
                    </a:solidFill>
                  </a:ln>
                  <a:solidFill>
                    <a:srgbClr val="595959">
                      <a:alpha val="99000"/>
                    </a:srgbClr>
                  </a:solidFill>
                </a:rPr>
                <a:t>(AD, Systems Center)</a:t>
              </a:r>
            </a:p>
          </p:txBody>
        </p:sp>
        <p:sp>
          <p:nvSpPr>
            <p:cNvPr id="8" name="Rectangle 7"/>
            <p:cNvSpPr/>
            <p:nvPr>
              <p:custDataLst>
                <p:tags r:id="rId4"/>
              </p:custDataLst>
            </p:nvPr>
          </p:nvSpPr>
          <p:spPr bwMode="auto">
            <a:xfrm>
              <a:off x="1884045" y="2944815"/>
              <a:ext cx="2082800" cy="1097280"/>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40" tIns="45718" rIns="91440" bIns="45718" numCol="1" rtlCol="0" anchor="ctr" anchorCtr="0" compatLnSpc="1">
              <a:prstTxWarp prst="textNoShape">
                <a:avLst/>
              </a:prstTxWarp>
            </a:bodyPr>
            <a:lstStyle/>
            <a:p>
              <a:pPr defTabSz="913788" fontAlgn="base">
                <a:spcBef>
                  <a:spcPct val="0"/>
                </a:spcBef>
                <a:spcAft>
                  <a:spcPct val="0"/>
                </a:spcAft>
              </a:pPr>
              <a:r>
                <a:rPr lang="zh-CN" altLang="en-US" sz="2400" dirty="0">
                  <a:ln>
                    <a:solidFill>
                      <a:srgbClr val="FFFFFF">
                        <a:alpha val="0"/>
                      </a:srgbClr>
                    </a:solidFill>
                  </a:ln>
                  <a:solidFill>
                    <a:srgbClr val="FFFFFF">
                      <a:alpha val="99000"/>
                    </a:srgbClr>
                  </a:solidFill>
                  <a:latin typeface="Segoe UI Light" pitchFamily="34" charset="0"/>
                </a:rPr>
                <a:t>为企业准备</a:t>
              </a:r>
              <a:endParaRPr lang="en-US" sz="2400" dirty="0">
                <a:ln>
                  <a:solidFill>
                    <a:srgbClr val="FFFFFF">
                      <a:alpha val="0"/>
                    </a:srgbClr>
                  </a:solidFill>
                </a:ln>
                <a:solidFill>
                  <a:srgbClr val="FFFFFF">
                    <a:alpha val="99000"/>
                  </a:srgbClr>
                </a:solidFill>
                <a:latin typeface="Segoe UI Light" pitchFamily="34" charset="0"/>
              </a:endParaRPr>
            </a:p>
          </p:txBody>
        </p:sp>
      </p:grpSp>
      <p:grpSp>
        <p:nvGrpSpPr>
          <p:cNvPr id="14" name="Group 13"/>
          <p:cNvGrpSpPr/>
          <p:nvPr/>
        </p:nvGrpSpPr>
        <p:grpSpPr>
          <a:xfrm>
            <a:off x="1139675" y="3662387"/>
            <a:ext cx="9784080" cy="1463040"/>
            <a:chOff x="1884045" y="4179255"/>
            <a:chExt cx="9784080" cy="1463040"/>
          </a:xfrm>
        </p:grpSpPr>
        <p:sp>
          <p:nvSpPr>
            <p:cNvPr id="9" name="Rectangle 8"/>
            <p:cNvSpPr/>
            <p:nvPr>
              <p:custDataLst>
                <p:tags r:id="rId1"/>
              </p:custDataLst>
            </p:nvPr>
          </p:nvSpPr>
          <p:spPr bwMode="auto">
            <a:xfrm>
              <a:off x="1884045" y="4179255"/>
              <a:ext cx="9784080" cy="1463040"/>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2286000" tIns="45720" rIns="91440" bIns="45703" numCol="1" spcCol="0" rtlCol="0" anchor="ctr" anchorCtr="0" compatLnSpc="1">
              <a:prstTxWarp prst="textNoShape">
                <a:avLst/>
              </a:prstTxWarp>
            </a:bodyPr>
            <a:lstStyle/>
            <a:p>
              <a:pPr defTabSz="913788" fontAlgn="base">
                <a:spcBef>
                  <a:spcPts val="600"/>
                </a:spcBef>
                <a:spcAft>
                  <a:spcPct val="0"/>
                </a:spcAft>
              </a:pPr>
              <a:r>
                <a:rPr lang="zh-CN" altLang="en-US" sz="2000" dirty="0">
                  <a:ln>
                    <a:solidFill>
                      <a:srgbClr val="FFFFFF">
                        <a:alpha val="0"/>
                      </a:srgbClr>
                    </a:solidFill>
                  </a:ln>
                  <a:solidFill>
                    <a:srgbClr val="595959">
                      <a:alpha val="99000"/>
                    </a:srgbClr>
                  </a:solidFill>
                </a:rPr>
                <a:t>部署配置便捷</a:t>
              </a:r>
              <a:endParaRPr lang="en-US" altLang="zh-CN" sz="2000" dirty="0">
                <a:ln>
                  <a:solidFill>
                    <a:srgbClr val="FFFFFF">
                      <a:alpha val="0"/>
                    </a:srgbClr>
                  </a:solidFill>
                </a:ln>
                <a:solidFill>
                  <a:srgbClr val="595959">
                    <a:alpha val="99000"/>
                  </a:srgbClr>
                </a:solidFill>
              </a:endParaRPr>
            </a:p>
            <a:p>
              <a:pPr defTabSz="913788" fontAlgn="base">
                <a:spcBef>
                  <a:spcPts val="600"/>
                </a:spcBef>
                <a:spcAft>
                  <a:spcPct val="0"/>
                </a:spcAft>
              </a:pPr>
              <a:r>
                <a:rPr lang="zh-CN" altLang="en-US" sz="2000" dirty="0">
                  <a:ln>
                    <a:solidFill>
                      <a:srgbClr val="FFFFFF">
                        <a:alpha val="0"/>
                      </a:srgbClr>
                    </a:solidFill>
                  </a:ln>
                  <a:solidFill>
                    <a:srgbClr val="595959">
                      <a:alpha val="99000"/>
                    </a:srgbClr>
                  </a:solidFill>
                </a:rPr>
                <a:t>支持</a:t>
              </a:r>
              <a:r>
                <a:rPr lang="en-US" altLang="zh-CN" sz="2000" dirty="0" err="1">
                  <a:ln>
                    <a:solidFill>
                      <a:srgbClr val="FFFFFF">
                        <a:alpha val="0"/>
                      </a:srgbClr>
                    </a:solidFill>
                  </a:ln>
                  <a:solidFill>
                    <a:srgbClr val="595959">
                      <a:alpha val="99000"/>
                    </a:srgbClr>
                  </a:solidFill>
                </a:rPr>
                <a:t>.Net</a:t>
              </a:r>
              <a:r>
                <a:rPr lang="zh-CN" altLang="en-US" sz="2000" dirty="0">
                  <a:ln>
                    <a:solidFill>
                      <a:srgbClr val="FFFFFF">
                        <a:alpha val="0"/>
                      </a:srgbClr>
                    </a:solidFill>
                  </a:ln>
                  <a:solidFill>
                    <a:srgbClr val="595959">
                      <a:alpha val="99000"/>
                    </a:srgbClr>
                  </a:solidFill>
                </a:rPr>
                <a:t>和</a:t>
              </a:r>
              <a:r>
                <a:rPr lang="en-US" altLang="zh-CN" sz="2000" dirty="0" err="1">
                  <a:ln>
                    <a:solidFill>
                      <a:srgbClr val="FFFFFF">
                        <a:alpha val="0"/>
                      </a:srgbClr>
                    </a:solidFill>
                  </a:ln>
                  <a:solidFill>
                    <a:srgbClr val="595959">
                      <a:alpha val="99000"/>
                    </a:srgbClr>
                  </a:solidFill>
                </a:rPr>
                <a:t>Javascript</a:t>
              </a:r>
              <a:r>
                <a:rPr lang="zh-CN" altLang="en-US" sz="2000" dirty="0">
                  <a:ln>
                    <a:solidFill>
                      <a:srgbClr val="FFFFFF">
                        <a:alpha val="0"/>
                      </a:srgbClr>
                    </a:solidFill>
                  </a:ln>
                  <a:solidFill>
                    <a:srgbClr val="595959">
                      <a:alpha val="99000"/>
                    </a:srgbClr>
                  </a:solidFill>
                </a:rPr>
                <a:t>简化开发</a:t>
              </a:r>
              <a:endParaRPr lang="en-US" altLang="zh-CN" sz="2000" dirty="0">
                <a:ln>
                  <a:solidFill>
                    <a:srgbClr val="FFFFFF">
                      <a:alpha val="0"/>
                    </a:srgbClr>
                  </a:solidFill>
                </a:ln>
                <a:solidFill>
                  <a:srgbClr val="595959">
                    <a:alpha val="99000"/>
                  </a:srgbClr>
                </a:solidFill>
              </a:endParaRPr>
            </a:p>
            <a:p>
              <a:pPr defTabSz="913788" fontAlgn="base">
                <a:spcBef>
                  <a:spcPts val="600"/>
                </a:spcBef>
                <a:spcAft>
                  <a:spcPct val="0"/>
                </a:spcAft>
              </a:pPr>
              <a:r>
                <a:rPr lang="zh-CN" altLang="en-US" sz="2000" dirty="0">
                  <a:ln>
                    <a:solidFill>
                      <a:srgbClr val="FFFFFF">
                        <a:alpha val="0"/>
                      </a:srgbClr>
                    </a:solidFill>
                  </a:ln>
                  <a:solidFill>
                    <a:srgbClr val="595959">
                      <a:alpha val="99000"/>
                    </a:srgbClr>
                  </a:solidFill>
                </a:rPr>
                <a:t>与</a:t>
              </a:r>
              <a:r>
                <a:rPr lang="en-US" sz="2000" dirty="0">
                  <a:ln>
                    <a:solidFill>
                      <a:srgbClr val="FFFFFF">
                        <a:alpha val="0"/>
                      </a:srgbClr>
                    </a:solidFill>
                  </a:ln>
                  <a:solidFill>
                    <a:srgbClr val="595959">
                      <a:alpha val="99000"/>
                    </a:srgbClr>
                  </a:solidFill>
                </a:rPr>
                <a:t>SQL Server Data Warehousing</a:t>
              </a:r>
              <a:r>
                <a:rPr lang="zh-CN" altLang="en-US" sz="2000" dirty="0">
                  <a:ln>
                    <a:solidFill>
                      <a:srgbClr val="FFFFFF">
                        <a:alpha val="0"/>
                      </a:srgbClr>
                    </a:solidFill>
                  </a:ln>
                  <a:solidFill>
                    <a:srgbClr val="595959">
                      <a:alpha val="99000"/>
                    </a:srgbClr>
                  </a:solidFill>
                </a:rPr>
                <a:t>集成</a:t>
              </a:r>
              <a:endParaRPr lang="en-US" sz="2000" dirty="0">
                <a:ln>
                  <a:solidFill>
                    <a:srgbClr val="FFFFFF">
                      <a:alpha val="0"/>
                    </a:srgbClr>
                  </a:solidFill>
                </a:ln>
                <a:solidFill>
                  <a:srgbClr val="595959">
                    <a:alpha val="99000"/>
                  </a:srgbClr>
                </a:solidFill>
              </a:endParaRPr>
            </a:p>
          </p:txBody>
        </p:sp>
        <p:sp>
          <p:nvSpPr>
            <p:cNvPr id="10" name="Rectangle 9"/>
            <p:cNvSpPr/>
            <p:nvPr>
              <p:custDataLst>
                <p:tags r:id="rId2"/>
              </p:custDataLst>
            </p:nvPr>
          </p:nvSpPr>
          <p:spPr bwMode="auto">
            <a:xfrm>
              <a:off x="1884045" y="4179255"/>
              <a:ext cx="2082800" cy="1463040"/>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40" tIns="45718" rIns="91440" bIns="45718" numCol="1" rtlCol="0" anchor="ctr" anchorCtr="0" compatLnSpc="1">
              <a:prstTxWarp prst="textNoShape">
                <a:avLst/>
              </a:prstTxWarp>
            </a:bodyPr>
            <a:lstStyle/>
            <a:p>
              <a:pPr defTabSz="913788" fontAlgn="base">
                <a:spcBef>
                  <a:spcPct val="0"/>
                </a:spcBef>
                <a:spcAft>
                  <a:spcPct val="0"/>
                </a:spcAft>
              </a:pPr>
              <a:r>
                <a:rPr lang="zh-CN" altLang="en-US" sz="2400" dirty="0">
                  <a:ln>
                    <a:solidFill>
                      <a:srgbClr val="FFFFFF">
                        <a:alpha val="0"/>
                      </a:srgbClr>
                    </a:solidFill>
                  </a:ln>
                  <a:solidFill>
                    <a:srgbClr val="FFFFFF">
                      <a:alpha val="99000"/>
                    </a:srgbClr>
                  </a:solidFill>
                  <a:latin typeface="Segoe UI Light" pitchFamily="34" charset="0"/>
                </a:rPr>
                <a:t>良好的集成</a:t>
              </a:r>
              <a:endParaRPr lang="en-US" altLang="zh-CN" sz="2400" dirty="0">
                <a:ln>
                  <a:solidFill>
                    <a:srgbClr val="FFFFFF">
                      <a:alpha val="0"/>
                    </a:srgbClr>
                  </a:solidFill>
                </a:ln>
                <a:solidFill>
                  <a:srgbClr val="FFFFFF">
                    <a:alpha val="99000"/>
                  </a:srgbClr>
                </a:solidFill>
                <a:latin typeface="Segoe UI Light" pitchFamily="34" charset="0"/>
              </a:endParaRPr>
            </a:p>
            <a:p>
              <a:pPr defTabSz="913788" fontAlgn="base">
                <a:spcBef>
                  <a:spcPct val="0"/>
                </a:spcBef>
                <a:spcAft>
                  <a:spcPct val="0"/>
                </a:spcAft>
              </a:pPr>
              <a:r>
                <a:rPr lang="zh-CN" altLang="en-US" sz="2400" dirty="0">
                  <a:ln>
                    <a:solidFill>
                      <a:srgbClr val="FFFFFF">
                        <a:alpha val="0"/>
                      </a:srgbClr>
                    </a:solidFill>
                  </a:ln>
                  <a:solidFill>
                    <a:srgbClr val="FFFFFF">
                      <a:alpha val="99000"/>
                    </a:srgbClr>
                  </a:solidFill>
                  <a:latin typeface="Segoe UI Light" pitchFamily="34" charset="0"/>
                </a:rPr>
                <a:t>便捷的使用</a:t>
              </a:r>
              <a:endParaRPr lang="en-US" sz="2400" dirty="0">
                <a:ln>
                  <a:solidFill>
                    <a:srgbClr val="FFFFFF">
                      <a:alpha val="0"/>
                    </a:srgbClr>
                  </a:solidFill>
                </a:ln>
                <a:solidFill>
                  <a:srgbClr val="FFFFFF">
                    <a:alpha val="99000"/>
                  </a:srgbClr>
                </a:solidFill>
                <a:latin typeface="Segoe UI Light" pitchFamily="34" charset="0"/>
              </a:endParaRPr>
            </a:p>
          </p:txBody>
        </p:sp>
      </p:grpSp>
    </p:spTree>
    <p:extLst>
      <p:ext uri="{BB962C8B-B14F-4D97-AF65-F5344CB8AC3E}">
        <p14:creationId xmlns:p14="http://schemas.microsoft.com/office/powerpoint/2010/main" val="237435810"/>
      </p:ext>
    </p:extLst>
  </p:cSld>
  <p:clrMapOvr>
    <a:masterClrMapping/>
  </p:clrMapOvr>
  <p:transition>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2"/>
            </p:custDataLst>
            <p:extLst/>
          </p:nvPr>
        </p:nvGraphicFramePr>
        <p:xfrm>
          <a:off x="1588" y="0"/>
          <a:ext cx="158750" cy="158750"/>
        </p:xfrm>
        <a:graphic>
          <a:graphicData uri="http://schemas.openxmlformats.org/presentationml/2006/ole">
            <mc:AlternateContent xmlns:mc="http://schemas.openxmlformats.org/markup-compatibility/2006">
              <mc:Choice xmlns:v="urn:schemas-microsoft-com:vml" Requires="v">
                <p:oleObj spid="_x0000_s84005" name="think-cell Slide" r:id="rId33" imgW="270" imgH="270" progId="TCLayout.ActiveDocument.1">
                  <p:embed/>
                </p:oleObj>
              </mc:Choice>
              <mc:Fallback>
                <p:oleObj name="think-cell Slide" r:id="rId33" imgW="270" imgH="270" progId="TCLayout.ActiveDocument.1">
                  <p:embed/>
                  <p:pic>
                    <p:nvPicPr>
                      <p:cNvPr id="0" name=""/>
                      <p:cNvPicPr/>
                      <p:nvPr/>
                    </p:nvPicPr>
                    <p:blipFill>
                      <a:blip r:embed="rId34"/>
                      <a:stretch>
                        <a:fillRect/>
                      </a:stretch>
                    </p:blipFill>
                    <p:spPr>
                      <a:xfrm>
                        <a:off x="1588" y="0"/>
                        <a:ext cx="158750" cy="158750"/>
                      </a:xfrm>
                      <a:prstGeom prst="rect">
                        <a:avLst/>
                      </a:prstGeom>
                    </p:spPr>
                  </p:pic>
                </p:oleObj>
              </mc:Fallback>
            </mc:AlternateContent>
          </a:graphicData>
        </a:graphic>
      </p:graphicFrame>
      <p:sp>
        <p:nvSpPr>
          <p:cNvPr id="2" name="Title 1"/>
          <p:cNvSpPr>
            <a:spLocks noGrp="1"/>
          </p:cNvSpPr>
          <p:nvPr>
            <p:ph type="title"/>
            <p:custDataLst>
              <p:tags r:id="rId3"/>
            </p:custDataLst>
          </p:nvPr>
        </p:nvSpPr>
        <p:spPr>
          <a:xfrm>
            <a:off x="520701" y="228601"/>
            <a:ext cx="11149013" cy="747897"/>
          </a:xfrm>
        </p:spPr>
        <p:txBody>
          <a:bodyPr/>
          <a:lstStyle/>
          <a:p>
            <a:r>
              <a:rPr lang="zh-CN" altLang="en-US" dirty="0" smtClean="0"/>
              <a:t>微软大数据方案</a:t>
            </a:r>
            <a:endParaRPr lang="en-US" dirty="0"/>
          </a:p>
        </p:txBody>
      </p:sp>
      <p:grpSp>
        <p:nvGrpSpPr>
          <p:cNvPr id="69" name="Group 68"/>
          <p:cNvGrpSpPr/>
          <p:nvPr/>
        </p:nvGrpSpPr>
        <p:grpSpPr>
          <a:xfrm>
            <a:off x="520701" y="976497"/>
            <a:ext cx="10533031" cy="5199470"/>
            <a:chOff x="395536" y="987574"/>
            <a:chExt cx="8295680" cy="4095036"/>
          </a:xfrm>
        </p:grpSpPr>
        <p:sp>
          <p:nvSpPr>
            <p:cNvPr id="70" name="Rectangle 69"/>
            <p:cNvSpPr/>
            <p:nvPr>
              <p:custDataLst>
                <p:tags r:id="rId4"/>
              </p:custDataLst>
            </p:nvPr>
          </p:nvSpPr>
          <p:spPr>
            <a:xfrm>
              <a:off x="2194078" y="4206275"/>
              <a:ext cx="6497138" cy="876335"/>
            </a:xfrm>
            <a:prstGeom prst="rect">
              <a:avLst/>
            </a:prstGeom>
            <a:solidFill>
              <a:schemeClr val="tx1">
                <a:lumMod val="10000"/>
                <a:lumOff val="90000"/>
              </a:schemeClr>
            </a:solidFill>
            <a:ln w="10795" cap="flat" cmpd="sng" algn="ctr">
              <a:noFill/>
              <a:prstDash val="solid"/>
            </a:ln>
            <a:effectLst/>
          </p:spPr>
          <p:txBody>
            <a:bodyPr rtlCol="0" anchor="b"/>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en-US" sz="1050" b="1" dirty="0">
                <a:ln>
                  <a:solidFill>
                    <a:srgbClr val="FFFFFF">
                      <a:alpha val="0"/>
                    </a:srgbClr>
                  </a:solidFill>
                </a:ln>
                <a:solidFill>
                  <a:srgbClr val="595959"/>
                </a:solidFill>
              </a:endParaRPr>
            </a:p>
          </p:txBody>
        </p:sp>
        <p:sp>
          <p:nvSpPr>
            <p:cNvPr id="71" name="Rectangle 70"/>
            <p:cNvSpPr/>
            <p:nvPr>
              <p:custDataLst>
                <p:tags r:id="rId5"/>
              </p:custDataLst>
            </p:nvPr>
          </p:nvSpPr>
          <p:spPr>
            <a:xfrm>
              <a:off x="2194078" y="987574"/>
              <a:ext cx="6497138" cy="891540"/>
            </a:xfrm>
            <a:prstGeom prst="rect">
              <a:avLst/>
            </a:prstGeom>
            <a:solidFill>
              <a:schemeClr val="tx1">
                <a:lumMod val="10000"/>
                <a:lumOff val="90000"/>
              </a:schemeClr>
            </a:solidFill>
            <a:ln w="10795" cap="flat" cmpd="sng" algn="ctr">
              <a:noFill/>
              <a:prstDash val="solid"/>
            </a:ln>
            <a:effectLst/>
          </p:spPr>
          <p:txBody>
            <a:bodyPr rtlCol="0" anchor="b"/>
            <a:lstStyle/>
            <a:p>
              <a:pPr algn="ctr" defTabSz="685800">
                <a:defRPr/>
              </a:pPr>
              <a:endParaRPr lang="en-US" sz="1050" b="1" dirty="0">
                <a:ln>
                  <a:solidFill>
                    <a:srgbClr val="FFFFFF">
                      <a:alpha val="0"/>
                    </a:srgbClr>
                  </a:solidFill>
                </a:ln>
                <a:solidFill>
                  <a:srgbClr val="595959"/>
                </a:solidFill>
              </a:endParaRPr>
            </a:p>
          </p:txBody>
        </p:sp>
        <p:grpSp>
          <p:nvGrpSpPr>
            <p:cNvPr id="72" name="Group 71"/>
            <p:cNvGrpSpPr/>
            <p:nvPr/>
          </p:nvGrpSpPr>
          <p:grpSpPr>
            <a:xfrm>
              <a:off x="2871429" y="1130908"/>
              <a:ext cx="911363" cy="731045"/>
              <a:chOff x="3121733" y="1194047"/>
              <a:chExt cx="855420" cy="765388"/>
            </a:xfrm>
          </p:grpSpPr>
          <p:sp>
            <p:nvSpPr>
              <p:cNvPr id="166" name="Rectangle 165"/>
              <p:cNvSpPr/>
              <p:nvPr>
                <p:custDataLst>
                  <p:tags r:id="rId29"/>
                </p:custDataLst>
              </p:nvPr>
            </p:nvSpPr>
            <p:spPr>
              <a:xfrm>
                <a:off x="3275114" y="1826196"/>
                <a:ext cx="548658" cy="133239"/>
              </a:xfrm>
              <a:prstGeom prst="rect">
                <a:avLst/>
              </a:prstGeom>
            </p:spPr>
            <p:txBody>
              <a:bodyPr wrap="none" lIns="0" tIns="0" rIns="0" bIns="0" anchor="ctr">
                <a:spAutoFit/>
              </a:bodyPr>
              <a:lstStyle/>
              <a:p>
                <a:pPr algn="ctr" defTabSz="685800">
                  <a:spcBef>
                    <a:spcPct val="30000"/>
                  </a:spcBef>
                  <a:defRPr/>
                </a:pPr>
                <a:r>
                  <a:rPr lang="en-US" sz="1050" b="1" dirty="0">
                    <a:ln>
                      <a:solidFill>
                        <a:srgbClr val="FFFFFF">
                          <a:alpha val="0"/>
                        </a:srgbClr>
                      </a:solidFill>
                    </a:ln>
                    <a:solidFill>
                      <a:srgbClr val="595959"/>
                    </a:solidFill>
                  </a:rPr>
                  <a:t>Power View</a:t>
                </a:r>
              </a:p>
            </p:txBody>
          </p:sp>
          <p:pic>
            <p:nvPicPr>
              <p:cNvPr id="167" name="Picture 3"/>
              <p:cNvPicPr>
                <a:picLocks noChangeAspect="1" noChangeArrowheads="1"/>
              </p:cNvPicPr>
              <p:nvPr>
                <p:custDataLst>
                  <p:tags r:id="rId30"/>
                </p:custDataLst>
              </p:nvPr>
            </p:nvPicPr>
            <p:blipFill>
              <a:blip r:embed="rId35" cstate="print">
                <a:extLst>
                  <a:ext uri="{28A0092B-C50C-407E-A947-70E740481C1C}">
                    <a14:useLocalDpi xmlns:a14="http://schemas.microsoft.com/office/drawing/2010/main" val="0"/>
                  </a:ext>
                </a:extLst>
              </a:blip>
              <a:srcRect/>
              <a:stretch>
                <a:fillRect/>
              </a:stretch>
            </p:blipFill>
            <p:spPr bwMode="auto">
              <a:xfrm>
                <a:off x="3121733" y="1194047"/>
                <a:ext cx="855420" cy="578119"/>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80" name="Group 79"/>
            <p:cNvGrpSpPr/>
            <p:nvPr/>
          </p:nvGrpSpPr>
          <p:grpSpPr>
            <a:xfrm>
              <a:off x="4158547" y="1130912"/>
              <a:ext cx="1104691" cy="719127"/>
              <a:chOff x="4708905" y="1194045"/>
              <a:chExt cx="1335118" cy="766603"/>
            </a:xfrm>
          </p:grpSpPr>
          <p:sp>
            <p:nvSpPr>
              <p:cNvPr id="164" name="Text Box 18"/>
              <p:cNvSpPr txBox="1">
                <a:spLocks noChangeArrowheads="1"/>
              </p:cNvSpPr>
              <p:nvPr>
                <p:custDataLst>
                  <p:tags r:id="rId27"/>
                </p:custDataLst>
              </p:nvPr>
            </p:nvSpPr>
            <p:spPr bwMode="auto">
              <a:xfrm flipH="1">
                <a:off x="4708905" y="1824986"/>
                <a:ext cx="1335118" cy="135662"/>
              </a:xfrm>
              <a:prstGeom prst="rect">
                <a:avLst/>
              </a:prstGeom>
              <a:noFill/>
              <a:ln w="9525" algn="ctr">
                <a:noFill/>
                <a:miter lim="800000"/>
                <a:headEnd/>
                <a:tailEnd/>
              </a:ln>
              <a:effectLst/>
            </p:spPr>
            <p:txBody>
              <a:bodyPr wrap="none" lIns="0" tIns="0" rIns="0" bIns="0" anchor="ctr">
                <a:spAutoFit/>
              </a:bodyPr>
              <a:lstStyle>
                <a:defPPr>
                  <a:defRPr lang="en-US"/>
                </a:defPPr>
                <a:lvl1pPr algn="ctr">
                  <a:lnSpc>
                    <a:spcPct val="90000"/>
                  </a:lnSpc>
                  <a:spcBef>
                    <a:spcPct val="30000"/>
                  </a:spcBef>
                  <a:defRPr sz="1050">
                    <a:latin typeface="Segoe"/>
                    <a:cs typeface="Segoe"/>
                  </a:defRPr>
                </a:lvl1pPr>
              </a:lstStyle>
              <a:p>
                <a:pPr defTabSz="685800">
                  <a:lnSpc>
                    <a:spcPct val="100000"/>
                  </a:lnSpc>
                  <a:defRPr/>
                </a:pPr>
                <a:r>
                  <a:rPr lang="en-US" b="1" dirty="0">
                    <a:ln>
                      <a:solidFill>
                        <a:srgbClr val="FFFFFF">
                          <a:alpha val="0"/>
                        </a:srgbClr>
                      </a:solidFill>
                    </a:ln>
                    <a:solidFill>
                      <a:srgbClr val="595959"/>
                    </a:solidFill>
                    <a:latin typeface="Segoe UI"/>
                    <a:cs typeface="+mn-cs"/>
                  </a:rPr>
                  <a:t>Excel with PowerPivot</a:t>
                </a:r>
              </a:p>
            </p:txBody>
          </p:sp>
          <p:pic>
            <p:nvPicPr>
              <p:cNvPr id="165" name="Picture 2" descr="http://www.powerpivot.com/res/images/IW2Ribbon_thumbnail.png"/>
              <p:cNvPicPr>
                <a:picLocks noChangeAspect="1" noChangeArrowheads="1"/>
              </p:cNvPicPr>
              <p:nvPr>
                <p:custDataLst>
                  <p:tags r:id="rId28"/>
                </p:custDataLst>
              </p:nvPr>
            </p:nvPicPr>
            <p:blipFill>
              <a:blip r:embed="rId36">
                <a:extLst>
                  <a:ext uri="{28A0092B-C50C-407E-A947-70E740481C1C}">
                    <a14:useLocalDpi xmlns:a14="http://schemas.microsoft.com/office/drawing/2010/main" val="0"/>
                  </a:ext>
                </a:extLst>
              </a:blip>
              <a:srcRect/>
              <a:stretch>
                <a:fillRect/>
              </a:stretch>
            </p:blipFill>
            <p:spPr bwMode="auto">
              <a:xfrm>
                <a:off x="4970339" y="1194045"/>
                <a:ext cx="812251" cy="578121"/>
              </a:xfrm>
              <a:prstGeom prst="rect">
                <a:avLst/>
              </a:prstGeom>
              <a:noFill/>
              <a:ln>
                <a:noFill/>
              </a:ln>
              <a:extLst>
                <a:ext uri="{909E8E84-426E-40DD-AFC4-6F175D3DCCD1}">
                  <a14:hiddenFill xmlns:a14="http://schemas.microsoft.com/office/drawing/2010/main">
                    <a:solidFill>
                      <a:srgbClr val="FFFFFF"/>
                    </a:solidFill>
                  </a14:hiddenFill>
                </a:ext>
              </a:extLst>
            </p:spPr>
          </p:pic>
        </p:grpSp>
        <p:grpSp>
          <p:nvGrpSpPr>
            <p:cNvPr id="82" name="Group 81"/>
            <p:cNvGrpSpPr/>
            <p:nvPr/>
          </p:nvGrpSpPr>
          <p:grpSpPr>
            <a:xfrm>
              <a:off x="7477070" y="1130908"/>
              <a:ext cx="843895" cy="731045"/>
              <a:chOff x="7806396" y="1194047"/>
              <a:chExt cx="867180" cy="765388"/>
            </a:xfrm>
          </p:grpSpPr>
          <p:sp>
            <p:nvSpPr>
              <p:cNvPr id="162" name="Text Box 18"/>
              <p:cNvSpPr txBox="1">
                <a:spLocks noChangeArrowheads="1"/>
              </p:cNvSpPr>
              <p:nvPr>
                <p:custDataLst>
                  <p:tags r:id="rId25"/>
                </p:custDataLst>
              </p:nvPr>
            </p:nvSpPr>
            <p:spPr bwMode="auto">
              <a:xfrm flipH="1">
                <a:off x="7900080" y="1826196"/>
                <a:ext cx="679807" cy="133239"/>
              </a:xfrm>
              <a:prstGeom prst="rect">
                <a:avLst/>
              </a:prstGeom>
              <a:noFill/>
              <a:ln w="9525" algn="ctr">
                <a:noFill/>
                <a:miter lim="800000"/>
                <a:headEnd/>
                <a:tailEnd/>
              </a:ln>
              <a:effectLst/>
            </p:spPr>
            <p:txBody>
              <a:bodyPr wrap="none" lIns="0" tIns="0" rIns="0" bIns="0" anchor="ctr">
                <a:spAutoFit/>
              </a:bodyPr>
              <a:lstStyle/>
              <a:p>
                <a:pPr algn="ctr" defTabSz="685800">
                  <a:spcBef>
                    <a:spcPct val="30000"/>
                  </a:spcBef>
                  <a:defRPr/>
                </a:pPr>
                <a:r>
                  <a:rPr lang="en-US" sz="1050" b="1" dirty="0">
                    <a:ln>
                      <a:solidFill>
                        <a:srgbClr val="FFFFFF">
                          <a:alpha val="0"/>
                        </a:srgbClr>
                      </a:solidFill>
                    </a:ln>
                    <a:solidFill>
                      <a:srgbClr val="595959"/>
                    </a:solidFill>
                  </a:rPr>
                  <a:t>Embedded BI</a:t>
                </a:r>
              </a:p>
            </p:txBody>
          </p:sp>
          <p:pic>
            <p:nvPicPr>
              <p:cNvPr id="163" name="Picture 6" descr="http://t0.gstatic.com/images?q=tbn:ANd9GcQsEFrFQe5XFHpt0GlI2Q4HjJJvb4uaWgAXyNjQ-TU7F-f5iQcXWOgdxBY">
                <a:hlinkClick r:id="rId37"/>
              </p:cNvPr>
              <p:cNvPicPr>
                <a:picLocks noChangeAspect="1" noChangeArrowheads="1"/>
              </p:cNvPicPr>
              <p:nvPr>
                <p:custDataLst>
                  <p:tags r:id="rId26"/>
                </p:custDataLst>
              </p:nvPr>
            </p:nvPicPr>
            <p:blipFill>
              <a:blip r:embed="rId38">
                <a:extLst>
                  <a:ext uri="{28A0092B-C50C-407E-A947-70E740481C1C}">
                    <a14:useLocalDpi xmlns:a14="http://schemas.microsoft.com/office/drawing/2010/main" val="0"/>
                  </a:ext>
                </a:extLst>
              </a:blip>
              <a:srcRect/>
              <a:stretch>
                <a:fillRect/>
              </a:stretch>
            </p:blipFill>
            <p:spPr bwMode="auto">
              <a:xfrm>
                <a:off x="7806396" y="1194047"/>
                <a:ext cx="867180" cy="578119"/>
              </a:xfrm>
              <a:prstGeom prst="rect">
                <a:avLst/>
              </a:prstGeom>
              <a:noFill/>
              <a:ln w="19050">
                <a:noFill/>
              </a:ln>
              <a:extLst>
                <a:ext uri="{909E8E84-426E-40DD-AFC4-6F175D3DCCD1}">
                  <a14:hiddenFill xmlns:a14="http://schemas.microsoft.com/office/drawing/2010/main">
                    <a:solidFill>
                      <a:srgbClr val="FFFFFF"/>
                    </a:solidFill>
                  </a14:hiddenFill>
                </a:ext>
              </a:extLst>
            </p:spPr>
          </p:pic>
        </p:grpSp>
        <p:grpSp>
          <p:nvGrpSpPr>
            <p:cNvPr id="84" name="Group 83"/>
            <p:cNvGrpSpPr/>
            <p:nvPr/>
          </p:nvGrpSpPr>
          <p:grpSpPr>
            <a:xfrm>
              <a:off x="5903972" y="1130908"/>
              <a:ext cx="978442" cy="731045"/>
              <a:chOff x="6202453" y="1194047"/>
              <a:chExt cx="1184262" cy="765388"/>
            </a:xfrm>
          </p:grpSpPr>
          <p:pic>
            <p:nvPicPr>
              <p:cNvPr id="160" name="Picture 2"/>
              <p:cNvPicPr>
                <a:picLocks noChangeAspect="1" noChangeArrowheads="1"/>
              </p:cNvPicPr>
              <p:nvPr>
                <p:custDataLst>
                  <p:tags r:id="rId23"/>
                </p:custDataLst>
              </p:nvPr>
            </p:nvPicPr>
            <p:blipFill>
              <a:blip r:embed="rId39" cstate="print">
                <a:extLst>
                  <a:ext uri="{28A0092B-C50C-407E-A947-70E740481C1C}">
                    <a14:useLocalDpi xmlns:a14="http://schemas.microsoft.com/office/drawing/2010/main" val="0"/>
                  </a:ext>
                </a:extLst>
              </a:blip>
              <a:srcRect/>
              <a:stretch>
                <a:fillRect/>
              </a:stretch>
            </p:blipFill>
            <p:spPr bwMode="auto">
              <a:xfrm>
                <a:off x="6387726" y="1194047"/>
                <a:ext cx="813717" cy="578119"/>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1" name="Text Box 18"/>
              <p:cNvSpPr txBox="1">
                <a:spLocks noChangeArrowheads="1"/>
              </p:cNvSpPr>
              <p:nvPr>
                <p:custDataLst>
                  <p:tags r:id="rId24"/>
                </p:custDataLst>
              </p:nvPr>
            </p:nvSpPr>
            <p:spPr bwMode="auto">
              <a:xfrm flipH="1">
                <a:off x="6202453" y="1826196"/>
                <a:ext cx="1184262" cy="133239"/>
              </a:xfrm>
              <a:prstGeom prst="rect">
                <a:avLst/>
              </a:prstGeom>
              <a:noFill/>
              <a:ln w="9525" algn="ctr">
                <a:noFill/>
                <a:miter lim="800000"/>
                <a:headEnd/>
                <a:tailEnd/>
              </a:ln>
              <a:effectLst/>
            </p:spPr>
            <p:txBody>
              <a:bodyPr wrap="none" lIns="0" tIns="0" rIns="0" bIns="0" anchor="ctr">
                <a:spAutoFit/>
              </a:bodyPr>
              <a:lstStyle/>
              <a:p>
                <a:pPr algn="ctr" defTabSz="685800">
                  <a:spcBef>
                    <a:spcPct val="30000"/>
                  </a:spcBef>
                  <a:defRPr/>
                </a:pPr>
                <a:r>
                  <a:rPr lang="en-US" sz="1050" b="1" dirty="0">
                    <a:ln>
                      <a:solidFill>
                        <a:srgbClr val="FFFFFF">
                          <a:alpha val="0"/>
                        </a:srgbClr>
                      </a:solidFill>
                    </a:ln>
                    <a:solidFill>
                      <a:srgbClr val="595959"/>
                    </a:solidFill>
                  </a:rPr>
                  <a:t>Predictive Analytics</a:t>
                </a:r>
              </a:p>
            </p:txBody>
          </p:sp>
        </p:grpSp>
        <p:sp>
          <p:nvSpPr>
            <p:cNvPr id="85" name="Rectangle 84"/>
            <p:cNvSpPr/>
            <p:nvPr/>
          </p:nvSpPr>
          <p:spPr bwMode="auto">
            <a:xfrm>
              <a:off x="7999675" y="4813751"/>
              <a:ext cx="588671" cy="181799"/>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68577" tIns="34289" rIns="68577" bIns="34289" numCol="1" rtlCol="0" anchor="ctr" anchorCtr="0" compatLnSpc="1">
              <a:prstTxWarp prst="textNoShape">
                <a:avLst/>
              </a:prstTxWarp>
              <a:spAutoFit/>
            </a:bodyPr>
            <a:lstStyle/>
            <a:p>
              <a:pPr algn="ctr" defTabSz="685800" fontAlgn="base">
                <a:spcBef>
                  <a:spcPct val="0"/>
                </a:spcBef>
                <a:spcAft>
                  <a:spcPct val="0"/>
                </a:spcAft>
                <a:defRPr/>
              </a:pPr>
              <a:r>
                <a:rPr lang="en-US" sz="1050" dirty="0">
                  <a:ln>
                    <a:solidFill>
                      <a:srgbClr val="FFFFFF">
                        <a:alpha val="0"/>
                      </a:srgbClr>
                    </a:solidFill>
                  </a:ln>
                  <a:solidFill>
                    <a:srgbClr val="595959"/>
                  </a:solidFill>
                </a:rPr>
                <a:t>APPs</a:t>
              </a:r>
            </a:p>
          </p:txBody>
        </p:sp>
        <p:sp>
          <p:nvSpPr>
            <p:cNvPr id="87" name="Rectangle 86"/>
            <p:cNvSpPr/>
            <p:nvPr/>
          </p:nvSpPr>
          <p:spPr bwMode="auto">
            <a:xfrm>
              <a:off x="7364210" y="4813751"/>
              <a:ext cx="588671" cy="181799"/>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68577" tIns="34289" rIns="68577" bIns="34289" numCol="1" rtlCol="0" anchor="ctr" anchorCtr="0" compatLnSpc="1">
              <a:prstTxWarp prst="textNoShape">
                <a:avLst/>
              </a:prstTxWarp>
              <a:spAutoFit/>
            </a:bodyPr>
            <a:lstStyle/>
            <a:p>
              <a:pPr algn="ctr" defTabSz="685800" fontAlgn="base">
                <a:spcBef>
                  <a:spcPct val="0"/>
                </a:spcBef>
                <a:spcAft>
                  <a:spcPct val="0"/>
                </a:spcAft>
                <a:defRPr/>
              </a:pPr>
              <a:r>
                <a:rPr lang="en-US" sz="1050" dirty="0">
                  <a:ln>
                    <a:solidFill>
                      <a:srgbClr val="FFFFFF">
                        <a:alpha val="0"/>
                      </a:srgbClr>
                    </a:solidFill>
                  </a:ln>
                  <a:solidFill>
                    <a:srgbClr val="595959"/>
                  </a:solidFill>
                </a:rPr>
                <a:t>LOB</a:t>
              </a:r>
            </a:p>
          </p:txBody>
        </p:sp>
        <p:sp>
          <p:nvSpPr>
            <p:cNvPr id="88" name="Rectangle 87"/>
            <p:cNvSpPr/>
            <p:nvPr/>
          </p:nvSpPr>
          <p:spPr bwMode="auto">
            <a:xfrm>
              <a:off x="6728746" y="4813751"/>
              <a:ext cx="588671" cy="181799"/>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68577" tIns="34289" rIns="68577" bIns="34289" numCol="1" rtlCol="0" anchor="ctr" anchorCtr="0" compatLnSpc="1">
              <a:prstTxWarp prst="textNoShape">
                <a:avLst/>
              </a:prstTxWarp>
              <a:spAutoFit/>
            </a:bodyPr>
            <a:lstStyle/>
            <a:p>
              <a:pPr algn="ctr" defTabSz="685800" fontAlgn="base">
                <a:spcBef>
                  <a:spcPct val="0"/>
                </a:spcBef>
                <a:spcAft>
                  <a:spcPct val="0"/>
                </a:spcAft>
                <a:defRPr/>
              </a:pPr>
              <a:r>
                <a:rPr lang="en-US" sz="1050" dirty="0">
                  <a:ln>
                    <a:solidFill>
                      <a:srgbClr val="FFFFFF">
                        <a:alpha val="0"/>
                      </a:srgbClr>
                    </a:solidFill>
                  </a:ln>
                  <a:solidFill>
                    <a:srgbClr val="595959"/>
                  </a:solidFill>
                </a:rPr>
                <a:t>CRM</a:t>
              </a:r>
            </a:p>
          </p:txBody>
        </p:sp>
        <p:sp>
          <p:nvSpPr>
            <p:cNvPr id="90" name="Rectangle 89"/>
            <p:cNvSpPr/>
            <p:nvPr/>
          </p:nvSpPr>
          <p:spPr bwMode="auto">
            <a:xfrm>
              <a:off x="6093281" y="4813751"/>
              <a:ext cx="588671" cy="181799"/>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68577" tIns="34289" rIns="68577" bIns="34289" numCol="1" rtlCol="0" anchor="ctr" anchorCtr="0" compatLnSpc="1">
              <a:prstTxWarp prst="textNoShape">
                <a:avLst/>
              </a:prstTxWarp>
              <a:spAutoFit/>
            </a:bodyPr>
            <a:lstStyle/>
            <a:p>
              <a:pPr algn="ctr" defTabSz="685800" fontAlgn="base">
                <a:spcBef>
                  <a:spcPct val="0"/>
                </a:spcBef>
                <a:spcAft>
                  <a:spcPct val="0"/>
                </a:spcAft>
                <a:defRPr/>
              </a:pPr>
              <a:r>
                <a:rPr lang="en-US" sz="1050" dirty="0">
                  <a:ln>
                    <a:solidFill>
                      <a:srgbClr val="FFFFFF">
                        <a:alpha val="0"/>
                      </a:srgbClr>
                    </a:solidFill>
                  </a:ln>
                  <a:solidFill>
                    <a:srgbClr val="595959"/>
                  </a:solidFill>
                </a:rPr>
                <a:t>ERP</a:t>
              </a:r>
            </a:p>
          </p:txBody>
        </p:sp>
        <p:sp>
          <p:nvSpPr>
            <p:cNvPr id="93" name="Left-Right Arrow 92"/>
            <p:cNvSpPr/>
            <p:nvPr>
              <p:custDataLst>
                <p:tags r:id="rId6"/>
              </p:custDataLst>
            </p:nvPr>
          </p:nvSpPr>
          <p:spPr>
            <a:xfrm>
              <a:off x="4859717" y="3279001"/>
              <a:ext cx="1165860" cy="480060"/>
            </a:xfrm>
            <a:prstGeom prst="leftRightArrow">
              <a:avLst>
                <a:gd name="adj1" fmla="val 50000"/>
                <a:gd name="adj2" fmla="val 37108"/>
              </a:avLst>
            </a:prstGeom>
            <a:solidFill>
              <a:schemeClr val="bg1">
                <a:lumMod val="65000"/>
              </a:schemeClr>
            </a:solidFill>
            <a:ln w="10795" cap="flat" cmpd="sng" algn="ctr">
              <a:noFill/>
              <a:prstDash val="solid"/>
            </a:ln>
            <a:effectLst/>
          </p:spPr>
          <p:txBody>
            <a:bodyPr tIns="0" rtlCol="0" anchor="ctr"/>
            <a:lstStyle/>
            <a:p>
              <a:pPr algn="ctr" defTabSz="685800">
                <a:defRPr/>
              </a:pPr>
              <a:r>
                <a:rPr lang="en-US" sz="1200" kern="0" dirty="0">
                  <a:ln>
                    <a:solidFill>
                      <a:srgbClr val="FFFFFF">
                        <a:alpha val="0"/>
                      </a:srgbClr>
                    </a:solidFill>
                  </a:ln>
                  <a:solidFill>
                    <a:srgbClr val="FFFFFF"/>
                  </a:solidFill>
                </a:rPr>
                <a:t>Connectors</a:t>
              </a:r>
            </a:p>
          </p:txBody>
        </p:sp>
        <p:sp>
          <p:nvSpPr>
            <p:cNvPr id="100" name="Rectangle 99"/>
            <p:cNvSpPr/>
            <p:nvPr>
              <p:custDataLst>
                <p:tags r:id="rId7"/>
              </p:custDataLst>
            </p:nvPr>
          </p:nvSpPr>
          <p:spPr>
            <a:xfrm>
              <a:off x="2194078" y="2996215"/>
              <a:ext cx="2366010" cy="960120"/>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pPr algn="ctr" defTabSz="685800">
                <a:defRPr/>
              </a:pPr>
              <a:endParaRPr lang="en-US" sz="750" kern="0" dirty="0">
                <a:ln>
                  <a:solidFill>
                    <a:srgbClr val="FFFFFF">
                      <a:alpha val="0"/>
                    </a:srgbClr>
                  </a:solidFill>
                </a:ln>
                <a:solidFill>
                  <a:srgbClr val="FF8A00">
                    <a:lumMod val="20000"/>
                    <a:lumOff val="80000"/>
                  </a:srgbClr>
                </a:solidFill>
              </a:endParaRPr>
            </a:p>
          </p:txBody>
        </p:sp>
        <p:sp>
          <p:nvSpPr>
            <p:cNvPr id="101" name="Rectangle 100"/>
            <p:cNvSpPr/>
            <p:nvPr>
              <p:custDataLst>
                <p:tags r:id="rId8"/>
              </p:custDataLst>
            </p:nvPr>
          </p:nvSpPr>
          <p:spPr>
            <a:xfrm>
              <a:off x="6325206" y="2996215"/>
              <a:ext cx="2366010" cy="960120"/>
            </a:xfrm>
            <a:prstGeom prst="rect">
              <a:avLst/>
            </a:prstGeom>
            <a:solidFill>
              <a:schemeClr val="tx1">
                <a:lumMod val="10000"/>
                <a:lumOff val="90000"/>
              </a:schemeClr>
            </a:solidFill>
            <a:ln w="10795" cap="flat" cmpd="sng" algn="ctr">
              <a:noFill/>
              <a:prstDash val="solid"/>
            </a:ln>
            <a:effectLst/>
          </p:spPr>
          <p:txBody>
            <a:bodyPr rtlCol="0" anchor="b"/>
            <a:lstStyle/>
            <a:p>
              <a:pPr algn="ctr" defTabSz="685800">
                <a:defRPr/>
              </a:pPr>
              <a:r>
                <a:rPr lang="en-US" sz="1050" dirty="0">
                  <a:ln>
                    <a:solidFill>
                      <a:srgbClr val="FFFFFF">
                        <a:alpha val="0"/>
                      </a:srgbClr>
                    </a:solidFill>
                  </a:ln>
                  <a:solidFill>
                    <a:srgbClr val="595959"/>
                  </a:solidFill>
                </a:rPr>
                <a:t>Microsoft EDW </a:t>
              </a:r>
              <a:r>
                <a:rPr lang="zh-CN" altLang="en-US" sz="1050" dirty="0">
                  <a:ln>
                    <a:solidFill>
                      <a:srgbClr val="FFFFFF">
                        <a:alpha val="0"/>
                      </a:srgbClr>
                    </a:solidFill>
                  </a:ln>
                  <a:solidFill>
                    <a:srgbClr val="595959"/>
                  </a:solidFill>
                </a:rPr>
                <a:t>企业数据仓库</a:t>
              </a:r>
              <a:endParaRPr lang="en-US" sz="1050" dirty="0">
                <a:ln>
                  <a:solidFill>
                    <a:srgbClr val="FFFFFF">
                      <a:alpha val="0"/>
                    </a:srgbClr>
                  </a:solidFill>
                </a:ln>
                <a:solidFill>
                  <a:srgbClr val="595959"/>
                </a:solidFill>
              </a:endParaRPr>
            </a:p>
          </p:txBody>
        </p:sp>
        <p:sp>
          <p:nvSpPr>
            <p:cNvPr id="102" name="Rectangle 101"/>
            <p:cNvSpPr/>
            <p:nvPr>
              <p:custDataLst>
                <p:tags r:id="rId9"/>
              </p:custDataLst>
            </p:nvPr>
          </p:nvSpPr>
          <p:spPr>
            <a:xfrm>
              <a:off x="2194078" y="2129055"/>
              <a:ext cx="6497138" cy="617220"/>
            </a:xfrm>
            <a:prstGeom prst="rect">
              <a:avLst/>
            </a:prstGeom>
            <a:solidFill>
              <a:schemeClr val="tx1">
                <a:lumMod val="10000"/>
                <a:lumOff val="90000"/>
              </a:schemeClr>
            </a:solidFill>
            <a:ln w="9525" cap="flat" cmpd="sng" algn="ctr">
              <a:noFill/>
              <a:prstDash val="solid"/>
            </a:ln>
            <a:effectLst/>
          </p:spPr>
          <p:txBody>
            <a:bodyPr rtlCol="0" anchor="b"/>
            <a:lstStyle/>
            <a:p>
              <a:pPr algn="ctr" defTabSz="685800">
                <a:defRPr/>
              </a:pPr>
              <a:endParaRPr lang="en-US" sz="1050" b="1" dirty="0">
                <a:ln>
                  <a:solidFill>
                    <a:srgbClr val="FFFFFF">
                      <a:alpha val="0"/>
                    </a:srgbClr>
                  </a:solidFill>
                </a:ln>
                <a:solidFill>
                  <a:srgbClr val="595959"/>
                </a:solidFill>
              </a:endParaRPr>
            </a:p>
          </p:txBody>
        </p:sp>
        <p:sp>
          <p:nvSpPr>
            <p:cNvPr id="104" name="Text Box 18"/>
            <p:cNvSpPr txBox="1">
              <a:spLocks noChangeArrowheads="1"/>
            </p:cNvSpPr>
            <p:nvPr/>
          </p:nvSpPr>
          <p:spPr bwMode="auto">
            <a:xfrm flipH="1">
              <a:off x="3048613" y="2521894"/>
              <a:ext cx="1326248" cy="187254"/>
            </a:xfrm>
            <a:prstGeom prst="rect">
              <a:avLst/>
            </a:prstGeom>
            <a:noFill/>
            <a:ln w="9525" algn="ctr">
              <a:noFill/>
              <a:miter lim="800000"/>
              <a:headEnd/>
              <a:tailEnd/>
            </a:ln>
            <a:effectLst/>
          </p:spPr>
          <p:txBody>
            <a:bodyPr wrap="square">
              <a:spAutoFit/>
            </a:bodyPr>
            <a:lstStyle/>
            <a:p>
              <a:pPr algn="ctr" defTabSz="685800">
                <a:lnSpc>
                  <a:spcPct val="90000"/>
                </a:lnSpc>
                <a:spcBef>
                  <a:spcPct val="30000"/>
                </a:spcBef>
                <a:defRPr/>
              </a:pPr>
              <a:r>
                <a:rPr lang="en-US" sz="1050" dirty="0">
                  <a:ln>
                    <a:solidFill>
                      <a:srgbClr val="FFFFFF">
                        <a:alpha val="0"/>
                      </a:srgbClr>
                    </a:solidFill>
                  </a:ln>
                  <a:solidFill>
                    <a:srgbClr val="595959"/>
                  </a:solidFill>
                </a:rPr>
                <a:t>SSAS </a:t>
              </a:r>
              <a:r>
                <a:rPr lang="zh-CN" altLang="en-US" sz="1050" dirty="0">
                  <a:ln>
                    <a:solidFill>
                      <a:srgbClr val="FFFFFF">
                        <a:alpha val="0"/>
                      </a:srgbClr>
                    </a:solidFill>
                  </a:ln>
                  <a:solidFill>
                    <a:srgbClr val="595959"/>
                  </a:solidFill>
                </a:rPr>
                <a:t>分析服务</a:t>
              </a:r>
              <a:endParaRPr lang="en-US" sz="1050" dirty="0">
                <a:ln>
                  <a:solidFill>
                    <a:srgbClr val="FFFFFF">
                      <a:alpha val="0"/>
                    </a:srgbClr>
                  </a:solidFill>
                </a:ln>
                <a:solidFill>
                  <a:srgbClr val="595959"/>
                </a:solidFill>
              </a:endParaRPr>
            </a:p>
          </p:txBody>
        </p:sp>
        <p:sp>
          <p:nvSpPr>
            <p:cNvPr id="105" name="Text Box 18"/>
            <p:cNvSpPr txBox="1">
              <a:spLocks noChangeArrowheads="1"/>
            </p:cNvSpPr>
            <p:nvPr>
              <p:custDataLst>
                <p:tags r:id="rId10"/>
              </p:custDataLst>
            </p:nvPr>
          </p:nvSpPr>
          <p:spPr bwMode="auto">
            <a:xfrm flipH="1">
              <a:off x="7123972" y="2531601"/>
              <a:ext cx="1034439" cy="187254"/>
            </a:xfrm>
            <a:prstGeom prst="rect">
              <a:avLst/>
            </a:prstGeom>
            <a:noFill/>
            <a:ln w="9525" algn="ctr">
              <a:noFill/>
              <a:miter lim="800000"/>
              <a:headEnd/>
              <a:tailEnd/>
            </a:ln>
            <a:effectLst/>
          </p:spPr>
          <p:txBody>
            <a:bodyPr wrap="square">
              <a:spAutoFit/>
            </a:bodyPr>
            <a:lstStyle/>
            <a:p>
              <a:pPr algn="ctr" defTabSz="685800">
                <a:lnSpc>
                  <a:spcPct val="90000"/>
                </a:lnSpc>
                <a:spcBef>
                  <a:spcPct val="30000"/>
                </a:spcBef>
                <a:defRPr/>
              </a:pPr>
              <a:r>
                <a:rPr lang="en-US" sz="1050" dirty="0">
                  <a:ln>
                    <a:solidFill>
                      <a:srgbClr val="FFFFFF">
                        <a:alpha val="0"/>
                      </a:srgbClr>
                    </a:solidFill>
                  </a:ln>
                  <a:solidFill>
                    <a:srgbClr val="595959"/>
                  </a:solidFill>
                </a:rPr>
                <a:t>SSRS </a:t>
              </a:r>
              <a:r>
                <a:rPr lang="zh-CN" altLang="en-US" sz="1050" dirty="0">
                  <a:ln>
                    <a:solidFill>
                      <a:srgbClr val="FFFFFF">
                        <a:alpha val="0"/>
                      </a:srgbClr>
                    </a:solidFill>
                  </a:ln>
                  <a:solidFill>
                    <a:srgbClr val="595959"/>
                  </a:solidFill>
                </a:rPr>
                <a:t>报表服务</a:t>
              </a:r>
              <a:r>
                <a:rPr lang="en-US" sz="1050" dirty="0">
                  <a:ln>
                    <a:solidFill>
                      <a:srgbClr val="FFFFFF">
                        <a:alpha val="0"/>
                      </a:srgbClr>
                    </a:solidFill>
                  </a:ln>
                  <a:solidFill>
                    <a:srgbClr val="595959"/>
                  </a:solidFill>
                </a:rPr>
                <a:t> </a:t>
              </a:r>
            </a:p>
          </p:txBody>
        </p:sp>
        <p:sp>
          <p:nvSpPr>
            <p:cNvPr id="106" name="Up Arrow 105"/>
            <p:cNvSpPr/>
            <p:nvPr/>
          </p:nvSpPr>
          <p:spPr bwMode="auto">
            <a:xfrm>
              <a:off x="7322739" y="1901214"/>
              <a:ext cx="274320" cy="205740"/>
            </a:xfrm>
            <a:prstGeom prst="upArrow">
              <a:avLst/>
            </a:prstGeom>
            <a:solidFill>
              <a:schemeClr val="bg1">
                <a:lumMod val="6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68577" tIns="34289" rIns="68577" bIns="34289" numCol="1" rtlCol="0" anchor="ctr" anchorCtr="0" compatLnSpc="1">
              <a:prstTxWarp prst="textNoShape">
                <a:avLst/>
              </a:prstTxWarp>
            </a:bodyPr>
            <a:lstStyle/>
            <a:p>
              <a:pPr algn="ctr" defTabSz="685574" fontAlgn="base">
                <a:spcBef>
                  <a:spcPct val="0"/>
                </a:spcBef>
                <a:spcAft>
                  <a:spcPct val="0"/>
                </a:spcAft>
              </a:pPr>
              <a:endParaRPr lang="en-US" sz="1650" dirty="0">
                <a:solidFill>
                  <a:srgbClr val="595959"/>
                </a:solidFill>
              </a:endParaRPr>
            </a:p>
          </p:txBody>
        </p:sp>
        <p:sp>
          <p:nvSpPr>
            <p:cNvPr id="107" name="Up Arrow 106"/>
            <p:cNvSpPr/>
            <p:nvPr/>
          </p:nvSpPr>
          <p:spPr bwMode="auto">
            <a:xfrm>
              <a:off x="3319040" y="1901214"/>
              <a:ext cx="274320" cy="205740"/>
            </a:xfrm>
            <a:prstGeom prst="upArrow">
              <a:avLst/>
            </a:prstGeom>
            <a:solidFill>
              <a:schemeClr val="bg1">
                <a:lumMod val="6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68577" tIns="34289" rIns="68577" bIns="34289" numCol="1" rtlCol="0" anchor="ctr" anchorCtr="0" compatLnSpc="1">
              <a:prstTxWarp prst="textNoShape">
                <a:avLst/>
              </a:prstTxWarp>
            </a:bodyPr>
            <a:lstStyle/>
            <a:p>
              <a:pPr algn="ctr" defTabSz="685574" fontAlgn="base">
                <a:spcBef>
                  <a:spcPct val="0"/>
                </a:spcBef>
                <a:spcAft>
                  <a:spcPct val="0"/>
                </a:spcAft>
              </a:pPr>
              <a:endParaRPr lang="en-US" sz="1650" dirty="0">
                <a:solidFill>
                  <a:srgbClr val="595959"/>
                </a:solidFill>
              </a:endParaRPr>
            </a:p>
          </p:txBody>
        </p:sp>
        <p:sp>
          <p:nvSpPr>
            <p:cNvPr id="108" name="Up Arrow 107"/>
            <p:cNvSpPr/>
            <p:nvPr/>
          </p:nvSpPr>
          <p:spPr bwMode="auto">
            <a:xfrm>
              <a:off x="7322739" y="2768375"/>
              <a:ext cx="274320" cy="205740"/>
            </a:xfrm>
            <a:prstGeom prst="upArrow">
              <a:avLst/>
            </a:prstGeom>
            <a:solidFill>
              <a:schemeClr val="bg1">
                <a:lumMod val="6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68577" tIns="34289" rIns="68577" bIns="34289" numCol="1" rtlCol="0" anchor="ctr" anchorCtr="0" compatLnSpc="1">
              <a:prstTxWarp prst="textNoShape">
                <a:avLst/>
              </a:prstTxWarp>
            </a:bodyPr>
            <a:lstStyle/>
            <a:p>
              <a:pPr algn="ctr" defTabSz="685574" fontAlgn="base">
                <a:spcBef>
                  <a:spcPct val="0"/>
                </a:spcBef>
                <a:spcAft>
                  <a:spcPct val="0"/>
                </a:spcAft>
              </a:pPr>
              <a:endParaRPr lang="en-US" sz="1650" dirty="0">
                <a:gradFill>
                  <a:gsLst>
                    <a:gs pos="0">
                      <a:srgbClr val="FFFFFF"/>
                    </a:gs>
                    <a:gs pos="100000">
                      <a:srgbClr val="FFFFFF"/>
                    </a:gs>
                  </a:gsLst>
                  <a:lin ang="5400000" scaled="0"/>
                </a:gradFill>
              </a:endParaRPr>
            </a:p>
          </p:txBody>
        </p:sp>
        <p:sp>
          <p:nvSpPr>
            <p:cNvPr id="109" name="Up Arrow 108"/>
            <p:cNvSpPr/>
            <p:nvPr/>
          </p:nvSpPr>
          <p:spPr bwMode="auto">
            <a:xfrm>
              <a:off x="3319040" y="2768375"/>
              <a:ext cx="274320" cy="205740"/>
            </a:xfrm>
            <a:prstGeom prst="upArrow">
              <a:avLst/>
            </a:prstGeom>
            <a:solidFill>
              <a:schemeClr val="bg1">
                <a:lumMod val="6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68577" tIns="34289" rIns="68577" bIns="34289" numCol="1" rtlCol="0" anchor="ctr" anchorCtr="0" compatLnSpc="1">
              <a:prstTxWarp prst="textNoShape">
                <a:avLst/>
              </a:prstTxWarp>
            </a:bodyPr>
            <a:lstStyle/>
            <a:p>
              <a:pPr algn="ctr" defTabSz="685574" fontAlgn="base">
                <a:spcBef>
                  <a:spcPct val="0"/>
                </a:spcBef>
                <a:spcAft>
                  <a:spcPct val="0"/>
                </a:spcAft>
              </a:pPr>
              <a:endParaRPr lang="en-US" sz="1650" dirty="0">
                <a:gradFill>
                  <a:gsLst>
                    <a:gs pos="0">
                      <a:srgbClr val="FFFFFF"/>
                    </a:gs>
                    <a:gs pos="100000">
                      <a:srgbClr val="FFFFFF"/>
                    </a:gs>
                  </a:gsLst>
                  <a:lin ang="5400000" scaled="0"/>
                </a:gradFill>
              </a:endParaRPr>
            </a:p>
          </p:txBody>
        </p:sp>
        <p:sp>
          <p:nvSpPr>
            <p:cNvPr id="110" name="Up Arrow 109"/>
            <p:cNvSpPr/>
            <p:nvPr/>
          </p:nvSpPr>
          <p:spPr bwMode="auto">
            <a:xfrm>
              <a:off x="7322739" y="3978435"/>
              <a:ext cx="274320" cy="205740"/>
            </a:xfrm>
            <a:prstGeom prst="upArrow">
              <a:avLst/>
            </a:prstGeom>
            <a:solidFill>
              <a:schemeClr val="bg1">
                <a:lumMod val="6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68577" tIns="34289" rIns="68577" bIns="34289" numCol="1" rtlCol="0" anchor="ctr" anchorCtr="0" compatLnSpc="1">
              <a:prstTxWarp prst="textNoShape">
                <a:avLst/>
              </a:prstTxWarp>
            </a:bodyPr>
            <a:lstStyle/>
            <a:p>
              <a:pPr algn="ctr" defTabSz="685574" fontAlgn="base">
                <a:spcBef>
                  <a:spcPct val="0"/>
                </a:spcBef>
                <a:spcAft>
                  <a:spcPct val="0"/>
                </a:spcAft>
              </a:pPr>
              <a:endParaRPr lang="en-US" sz="1650" dirty="0">
                <a:gradFill>
                  <a:gsLst>
                    <a:gs pos="0">
                      <a:srgbClr val="FFFFFF"/>
                    </a:gs>
                    <a:gs pos="100000">
                      <a:srgbClr val="FFFFFF"/>
                    </a:gs>
                  </a:gsLst>
                  <a:lin ang="5400000" scaled="0"/>
                </a:gradFill>
              </a:endParaRPr>
            </a:p>
          </p:txBody>
        </p:sp>
        <p:sp>
          <p:nvSpPr>
            <p:cNvPr id="111" name="Up Arrow 110"/>
            <p:cNvSpPr/>
            <p:nvPr/>
          </p:nvSpPr>
          <p:spPr bwMode="auto">
            <a:xfrm>
              <a:off x="3319040" y="3978435"/>
              <a:ext cx="274320" cy="205740"/>
            </a:xfrm>
            <a:prstGeom prst="upArrow">
              <a:avLst/>
            </a:prstGeom>
            <a:solidFill>
              <a:schemeClr val="bg1">
                <a:lumMod val="6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68577" tIns="34289" rIns="68577" bIns="34289" numCol="1" rtlCol="0" anchor="ctr" anchorCtr="0" compatLnSpc="1">
              <a:prstTxWarp prst="textNoShape">
                <a:avLst/>
              </a:prstTxWarp>
            </a:bodyPr>
            <a:lstStyle/>
            <a:p>
              <a:pPr algn="ctr" defTabSz="685574" fontAlgn="base">
                <a:spcBef>
                  <a:spcPct val="0"/>
                </a:spcBef>
                <a:spcAft>
                  <a:spcPct val="0"/>
                </a:spcAft>
              </a:pPr>
              <a:endParaRPr lang="en-US" sz="1650" dirty="0">
                <a:gradFill>
                  <a:gsLst>
                    <a:gs pos="0">
                      <a:srgbClr val="FFFFFF"/>
                    </a:gs>
                    <a:gs pos="100000">
                      <a:srgbClr val="FFFFFF"/>
                    </a:gs>
                  </a:gsLst>
                  <a:lin ang="5400000" scaled="0"/>
                </a:gradFill>
              </a:endParaRPr>
            </a:p>
          </p:txBody>
        </p:sp>
        <p:grpSp>
          <p:nvGrpSpPr>
            <p:cNvPr id="112" name="Group 111"/>
            <p:cNvGrpSpPr/>
            <p:nvPr/>
          </p:nvGrpSpPr>
          <p:grpSpPr>
            <a:xfrm>
              <a:off x="7174430" y="3038996"/>
              <a:ext cx="667562" cy="682655"/>
              <a:chOff x="8803257" y="3866482"/>
              <a:chExt cx="890083" cy="910206"/>
            </a:xfrm>
          </p:grpSpPr>
          <p:sp>
            <p:nvSpPr>
              <p:cNvPr id="157" name="Freeform 156"/>
              <p:cNvSpPr/>
              <p:nvPr>
                <p:custDataLst>
                  <p:tags r:id="rId20"/>
                </p:custDataLst>
              </p:nvPr>
            </p:nvSpPr>
            <p:spPr>
              <a:xfrm>
                <a:off x="8803257" y="4122353"/>
                <a:ext cx="890083" cy="654335"/>
              </a:xfrm>
              <a:custGeom>
                <a:avLst/>
                <a:gdLst>
                  <a:gd name="connsiteX0" fmla="*/ 2123852 w 4098925"/>
                  <a:gd name="connsiteY0" fmla="*/ 2296813 h 3013272"/>
                  <a:gd name="connsiteX1" fmla="*/ 1917419 w 4098925"/>
                  <a:gd name="connsiteY1" fmla="*/ 2419556 h 3013272"/>
                  <a:gd name="connsiteX2" fmla="*/ 1934157 w 4098925"/>
                  <a:gd name="connsiteY2" fmla="*/ 2899377 h 3013272"/>
                  <a:gd name="connsiteX3" fmla="*/ 2006687 w 4098925"/>
                  <a:gd name="connsiteY3" fmla="*/ 2932852 h 3013272"/>
                  <a:gd name="connsiteX4" fmla="*/ 2174068 w 4098925"/>
                  <a:gd name="connsiteY4" fmla="*/ 2838004 h 3013272"/>
                  <a:gd name="connsiteX5" fmla="*/ 2135012 w 4098925"/>
                  <a:gd name="connsiteY5" fmla="*/ 2748736 h 3013272"/>
                  <a:gd name="connsiteX6" fmla="*/ 2045743 w 4098925"/>
                  <a:gd name="connsiteY6" fmla="*/ 2787791 h 3013272"/>
                  <a:gd name="connsiteX7" fmla="*/ 2045743 w 4098925"/>
                  <a:gd name="connsiteY7" fmla="*/ 2480929 h 3013272"/>
                  <a:gd name="connsiteX8" fmla="*/ 2185225 w 4098925"/>
                  <a:gd name="connsiteY8" fmla="*/ 2397239 h 3013272"/>
                  <a:gd name="connsiteX9" fmla="*/ 2123852 w 4098925"/>
                  <a:gd name="connsiteY9" fmla="*/ 2296813 h 3013272"/>
                  <a:gd name="connsiteX10" fmla="*/ 1281380 w 4098925"/>
                  <a:gd name="connsiteY10" fmla="*/ 2112694 h 3013272"/>
                  <a:gd name="connsiteX11" fmla="*/ 1281380 w 4098925"/>
                  <a:gd name="connsiteY11" fmla="*/ 2241019 h 3013272"/>
                  <a:gd name="connsiteX12" fmla="*/ 1828150 w 4098925"/>
                  <a:gd name="connsiteY12" fmla="*/ 2553460 h 3013272"/>
                  <a:gd name="connsiteX13" fmla="*/ 1828150 w 4098925"/>
                  <a:gd name="connsiteY13" fmla="*/ 2436295 h 3013272"/>
                  <a:gd name="connsiteX14" fmla="*/ 1281380 w 4098925"/>
                  <a:gd name="connsiteY14" fmla="*/ 2112694 h 3013272"/>
                  <a:gd name="connsiteX15" fmla="*/ 1281380 w 4098925"/>
                  <a:gd name="connsiteY15" fmla="*/ 1867205 h 3013272"/>
                  <a:gd name="connsiteX16" fmla="*/ 1281380 w 4098925"/>
                  <a:gd name="connsiteY16" fmla="*/ 1995530 h 3013272"/>
                  <a:gd name="connsiteX17" fmla="*/ 1828150 w 4098925"/>
                  <a:gd name="connsiteY17" fmla="*/ 2307971 h 3013272"/>
                  <a:gd name="connsiteX18" fmla="*/ 1828150 w 4098925"/>
                  <a:gd name="connsiteY18" fmla="*/ 2190806 h 3013272"/>
                  <a:gd name="connsiteX19" fmla="*/ 1281380 w 4098925"/>
                  <a:gd name="connsiteY19" fmla="*/ 1867205 h 3013272"/>
                  <a:gd name="connsiteX20" fmla="*/ 271525 w 4098925"/>
                  <a:gd name="connsiteY20" fmla="*/ 1192113 h 3013272"/>
                  <a:gd name="connsiteX21" fmla="*/ 65091 w 4098925"/>
                  <a:gd name="connsiteY21" fmla="*/ 1314857 h 3013272"/>
                  <a:gd name="connsiteX22" fmla="*/ 81830 w 4098925"/>
                  <a:gd name="connsiteY22" fmla="*/ 1794677 h 3013272"/>
                  <a:gd name="connsiteX23" fmla="*/ 154360 w 4098925"/>
                  <a:gd name="connsiteY23" fmla="*/ 1828152 h 3013272"/>
                  <a:gd name="connsiteX24" fmla="*/ 321740 w 4098925"/>
                  <a:gd name="connsiteY24" fmla="*/ 1733304 h 3013272"/>
                  <a:gd name="connsiteX25" fmla="*/ 282685 w 4098925"/>
                  <a:gd name="connsiteY25" fmla="*/ 1644036 h 3013272"/>
                  <a:gd name="connsiteX26" fmla="*/ 193416 w 4098925"/>
                  <a:gd name="connsiteY26" fmla="*/ 1683091 h 3013272"/>
                  <a:gd name="connsiteX27" fmla="*/ 193416 w 4098925"/>
                  <a:gd name="connsiteY27" fmla="*/ 1376229 h 3013272"/>
                  <a:gd name="connsiteX28" fmla="*/ 332898 w 4098925"/>
                  <a:gd name="connsiteY28" fmla="*/ 1292539 h 3013272"/>
                  <a:gd name="connsiteX29" fmla="*/ 271525 w 4098925"/>
                  <a:gd name="connsiteY29" fmla="*/ 1192113 h 3013272"/>
                  <a:gd name="connsiteX30" fmla="*/ 141342 w 4098925"/>
                  <a:gd name="connsiteY30" fmla="*/ 1034030 h 3013272"/>
                  <a:gd name="connsiteX31" fmla="*/ 2268915 w 4098925"/>
                  <a:gd name="connsiteY31" fmla="*/ 2216841 h 3013272"/>
                  <a:gd name="connsiteX32" fmla="*/ 2268915 w 4098925"/>
                  <a:gd name="connsiteY32" fmla="*/ 2953309 h 3013272"/>
                  <a:gd name="connsiteX33" fmla="*/ 2194524 w 4098925"/>
                  <a:gd name="connsiteY33" fmla="*/ 2908674 h 3013272"/>
                  <a:gd name="connsiteX34" fmla="*/ 2097817 w 4098925"/>
                  <a:gd name="connsiteY34" fmla="*/ 2968187 h 3013272"/>
                  <a:gd name="connsiteX35" fmla="*/ 1854708 w 4098925"/>
                  <a:gd name="connsiteY35" fmla="*/ 2953014 h 3013272"/>
                  <a:gd name="connsiteX36" fmla="*/ 1836859 w 4098925"/>
                  <a:gd name="connsiteY36" fmla="*/ 2857210 h 3013272"/>
                  <a:gd name="connsiteX37" fmla="*/ 1832095 w 4098925"/>
                  <a:gd name="connsiteY37" fmla="*/ 2737281 h 3013272"/>
                  <a:gd name="connsiteX38" fmla="*/ 290124 w 4098925"/>
                  <a:gd name="connsiteY38" fmla="*/ 1822571 h 3013272"/>
                  <a:gd name="connsiteX39" fmla="*/ 123786 w 4098925"/>
                  <a:gd name="connsiteY39" fmla="*/ 1895171 h 3013272"/>
                  <a:gd name="connsiteX40" fmla="*/ 14288 w 4098925"/>
                  <a:gd name="connsiteY40" fmla="*/ 1786280 h 3013272"/>
                  <a:gd name="connsiteX41" fmla="*/ 0 w 4098925"/>
                  <a:gd name="connsiteY41" fmla="*/ 1339032 h 3013272"/>
                  <a:gd name="connsiteX42" fmla="*/ 44635 w 4098925"/>
                  <a:gd name="connsiteY42" fmla="*/ 1227446 h 3013272"/>
                  <a:gd name="connsiteX43" fmla="*/ 156221 w 4098925"/>
                  <a:gd name="connsiteY43" fmla="*/ 1175372 h 3013272"/>
                  <a:gd name="connsiteX44" fmla="*/ 141342 w 4098925"/>
                  <a:gd name="connsiteY44" fmla="*/ 1034030 h 3013272"/>
                  <a:gd name="connsiteX45" fmla="*/ 2276354 w 4098925"/>
                  <a:gd name="connsiteY45" fmla="*/ 0 h 3013272"/>
                  <a:gd name="connsiteX46" fmla="*/ 4098925 w 4098925"/>
                  <a:gd name="connsiteY46" fmla="*/ 1063786 h 3013272"/>
                  <a:gd name="connsiteX47" fmla="*/ 4098925 w 4098925"/>
                  <a:gd name="connsiteY47" fmla="*/ 1740741 h 3013272"/>
                  <a:gd name="connsiteX48" fmla="*/ 2373062 w 4098925"/>
                  <a:gd name="connsiteY48" fmla="*/ 2722698 h 3013272"/>
                  <a:gd name="connsiteX49" fmla="*/ 2373062 w 4098925"/>
                  <a:gd name="connsiteY49" fmla="*/ 2164768 h 3013272"/>
                  <a:gd name="connsiteX50" fmla="*/ 428893 w 4098925"/>
                  <a:gd name="connsiteY50" fmla="*/ 1072082 h 3013272"/>
                  <a:gd name="connsiteX51" fmla="*/ 2276354 w 4098925"/>
                  <a:gd name="connsiteY51" fmla="*/ 0 h 3013272"/>
                  <a:gd name="connsiteX0" fmla="*/ 2123852 w 4098925"/>
                  <a:gd name="connsiteY0" fmla="*/ 2296813 h 3013272"/>
                  <a:gd name="connsiteX1" fmla="*/ 1917419 w 4098925"/>
                  <a:gd name="connsiteY1" fmla="*/ 2419556 h 3013272"/>
                  <a:gd name="connsiteX2" fmla="*/ 1934157 w 4098925"/>
                  <a:gd name="connsiteY2" fmla="*/ 2899377 h 3013272"/>
                  <a:gd name="connsiteX3" fmla="*/ 2006687 w 4098925"/>
                  <a:gd name="connsiteY3" fmla="*/ 2932852 h 3013272"/>
                  <a:gd name="connsiteX4" fmla="*/ 2174068 w 4098925"/>
                  <a:gd name="connsiteY4" fmla="*/ 2838004 h 3013272"/>
                  <a:gd name="connsiteX5" fmla="*/ 2135012 w 4098925"/>
                  <a:gd name="connsiteY5" fmla="*/ 2748736 h 3013272"/>
                  <a:gd name="connsiteX6" fmla="*/ 2045743 w 4098925"/>
                  <a:gd name="connsiteY6" fmla="*/ 2787791 h 3013272"/>
                  <a:gd name="connsiteX7" fmla="*/ 2045743 w 4098925"/>
                  <a:gd name="connsiteY7" fmla="*/ 2480929 h 3013272"/>
                  <a:gd name="connsiteX8" fmla="*/ 2185225 w 4098925"/>
                  <a:gd name="connsiteY8" fmla="*/ 2397239 h 3013272"/>
                  <a:gd name="connsiteX9" fmla="*/ 2123852 w 4098925"/>
                  <a:gd name="connsiteY9" fmla="*/ 2296813 h 3013272"/>
                  <a:gd name="connsiteX10" fmla="*/ 1281380 w 4098925"/>
                  <a:gd name="connsiteY10" fmla="*/ 2112694 h 3013272"/>
                  <a:gd name="connsiteX11" fmla="*/ 1281380 w 4098925"/>
                  <a:gd name="connsiteY11" fmla="*/ 2241019 h 3013272"/>
                  <a:gd name="connsiteX12" fmla="*/ 1828150 w 4098925"/>
                  <a:gd name="connsiteY12" fmla="*/ 2553460 h 3013272"/>
                  <a:gd name="connsiteX13" fmla="*/ 1828150 w 4098925"/>
                  <a:gd name="connsiteY13" fmla="*/ 2436295 h 3013272"/>
                  <a:gd name="connsiteX14" fmla="*/ 1281380 w 4098925"/>
                  <a:gd name="connsiteY14" fmla="*/ 2112694 h 3013272"/>
                  <a:gd name="connsiteX15" fmla="*/ 1281380 w 4098925"/>
                  <a:gd name="connsiteY15" fmla="*/ 1867205 h 3013272"/>
                  <a:gd name="connsiteX16" fmla="*/ 1281380 w 4098925"/>
                  <a:gd name="connsiteY16" fmla="*/ 1995530 h 3013272"/>
                  <a:gd name="connsiteX17" fmla="*/ 1828150 w 4098925"/>
                  <a:gd name="connsiteY17" fmla="*/ 2307971 h 3013272"/>
                  <a:gd name="connsiteX18" fmla="*/ 1828150 w 4098925"/>
                  <a:gd name="connsiteY18" fmla="*/ 2190806 h 3013272"/>
                  <a:gd name="connsiteX19" fmla="*/ 1281380 w 4098925"/>
                  <a:gd name="connsiteY19" fmla="*/ 1867205 h 3013272"/>
                  <a:gd name="connsiteX20" fmla="*/ 271525 w 4098925"/>
                  <a:gd name="connsiteY20" fmla="*/ 1192113 h 3013272"/>
                  <a:gd name="connsiteX21" fmla="*/ 65091 w 4098925"/>
                  <a:gd name="connsiteY21" fmla="*/ 1314857 h 3013272"/>
                  <a:gd name="connsiteX22" fmla="*/ 81830 w 4098925"/>
                  <a:gd name="connsiteY22" fmla="*/ 1794677 h 3013272"/>
                  <a:gd name="connsiteX23" fmla="*/ 154360 w 4098925"/>
                  <a:gd name="connsiteY23" fmla="*/ 1828152 h 3013272"/>
                  <a:gd name="connsiteX24" fmla="*/ 321740 w 4098925"/>
                  <a:gd name="connsiteY24" fmla="*/ 1733304 h 3013272"/>
                  <a:gd name="connsiteX25" fmla="*/ 282685 w 4098925"/>
                  <a:gd name="connsiteY25" fmla="*/ 1644036 h 3013272"/>
                  <a:gd name="connsiteX26" fmla="*/ 193416 w 4098925"/>
                  <a:gd name="connsiteY26" fmla="*/ 1683091 h 3013272"/>
                  <a:gd name="connsiteX27" fmla="*/ 193416 w 4098925"/>
                  <a:gd name="connsiteY27" fmla="*/ 1376229 h 3013272"/>
                  <a:gd name="connsiteX28" fmla="*/ 332898 w 4098925"/>
                  <a:gd name="connsiteY28" fmla="*/ 1292539 h 3013272"/>
                  <a:gd name="connsiteX29" fmla="*/ 271525 w 4098925"/>
                  <a:gd name="connsiteY29" fmla="*/ 1192113 h 3013272"/>
                  <a:gd name="connsiteX30" fmla="*/ 141342 w 4098925"/>
                  <a:gd name="connsiteY30" fmla="*/ 1034030 h 3013272"/>
                  <a:gd name="connsiteX31" fmla="*/ 2268915 w 4098925"/>
                  <a:gd name="connsiteY31" fmla="*/ 2216841 h 3013272"/>
                  <a:gd name="connsiteX32" fmla="*/ 2268915 w 4098925"/>
                  <a:gd name="connsiteY32" fmla="*/ 2953309 h 3013272"/>
                  <a:gd name="connsiteX33" fmla="*/ 2194524 w 4098925"/>
                  <a:gd name="connsiteY33" fmla="*/ 2908674 h 3013272"/>
                  <a:gd name="connsiteX34" fmla="*/ 2097817 w 4098925"/>
                  <a:gd name="connsiteY34" fmla="*/ 2968187 h 3013272"/>
                  <a:gd name="connsiteX35" fmla="*/ 1854708 w 4098925"/>
                  <a:gd name="connsiteY35" fmla="*/ 2953014 h 3013272"/>
                  <a:gd name="connsiteX36" fmla="*/ 1836859 w 4098925"/>
                  <a:gd name="connsiteY36" fmla="*/ 2857210 h 3013272"/>
                  <a:gd name="connsiteX37" fmla="*/ 1832095 w 4098925"/>
                  <a:gd name="connsiteY37" fmla="*/ 2737281 h 3013272"/>
                  <a:gd name="connsiteX38" fmla="*/ 290124 w 4098925"/>
                  <a:gd name="connsiteY38" fmla="*/ 1822571 h 3013272"/>
                  <a:gd name="connsiteX39" fmla="*/ 123786 w 4098925"/>
                  <a:gd name="connsiteY39" fmla="*/ 1895171 h 3013272"/>
                  <a:gd name="connsiteX40" fmla="*/ 14288 w 4098925"/>
                  <a:gd name="connsiteY40" fmla="*/ 1786280 h 3013272"/>
                  <a:gd name="connsiteX41" fmla="*/ 0 w 4098925"/>
                  <a:gd name="connsiteY41" fmla="*/ 1339032 h 3013272"/>
                  <a:gd name="connsiteX42" fmla="*/ 44635 w 4098925"/>
                  <a:gd name="connsiteY42" fmla="*/ 1227446 h 3013272"/>
                  <a:gd name="connsiteX43" fmla="*/ 156221 w 4098925"/>
                  <a:gd name="connsiteY43" fmla="*/ 1175372 h 3013272"/>
                  <a:gd name="connsiteX44" fmla="*/ 141342 w 4098925"/>
                  <a:gd name="connsiteY44" fmla="*/ 1034030 h 3013272"/>
                  <a:gd name="connsiteX45" fmla="*/ 2276354 w 4098925"/>
                  <a:gd name="connsiteY45" fmla="*/ 0 h 3013272"/>
                  <a:gd name="connsiteX46" fmla="*/ 4098925 w 4098925"/>
                  <a:gd name="connsiteY46" fmla="*/ 1063786 h 3013272"/>
                  <a:gd name="connsiteX47" fmla="*/ 4098925 w 4098925"/>
                  <a:gd name="connsiteY47" fmla="*/ 1740741 h 3013272"/>
                  <a:gd name="connsiteX48" fmla="*/ 2373062 w 4098925"/>
                  <a:gd name="connsiteY48" fmla="*/ 2722698 h 3013272"/>
                  <a:gd name="connsiteX49" fmla="*/ 2373062 w 4098925"/>
                  <a:gd name="connsiteY49" fmla="*/ 2164768 h 3013272"/>
                  <a:gd name="connsiteX50" fmla="*/ 345924 w 4098925"/>
                  <a:gd name="connsiteY50" fmla="*/ 1055490 h 3013272"/>
                  <a:gd name="connsiteX51" fmla="*/ 2276354 w 4098925"/>
                  <a:gd name="connsiteY51" fmla="*/ 0 h 3013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098925" h="3013272">
                    <a:moveTo>
                      <a:pt x="2123852" y="2296813"/>
                    </a:moveTo>
                    <a:lnTo>
                      <a:pt x="1917419" y="2419556"/>
                    </a:lnTo>
                    <a:lnTo>
                      <a:pt x="1934157" y="2899377"/>
                    </a:lnTo>
                    <a:cubicBezTo>
                      <a:pt x="1963913" y="2932852"/>
                      <a:pt x="1976931" y="2938433"/>
                      <a:pt x="2006687" y="2932852"/>
                    </a:cubicBezTo>
                    <a:lnTo>
                      <a:pt x="2174068" y="2838004"/>
                    </a:lnTo>
                    <a:cubicBezTo>
                      <a:pt x="2188948" y="2791510"/>
                      <a:pt x="2148030" y="2778492"/>
                      <a:pt x="2135012" y="2748736"/>
                    </a:cubicBezTo>
                    <a:lnTo>
                      <a:pt x="2045743" y="2787791"/>
                    </a:lnTo>
                    <a:lnTo>
                      <a:pt x="2045743" y="2480929"/>
                    </a:lnTo>
                    <a:lnTo>
                      <a:pt x="2185225" y="2397239"/>
                    </a:lnTo>
                    <a:cubicBezTo>
                      <a:pt x="2187085" y="2347026"/>
                      <a:pt x="2155469" y="2307971"/>
                      <a:pt x="2123852" y="2296813"/>
                    </a:cubicBezTo>
                    <a:close/>
                    <a:moveTo>
                      <a:pt x="1281380" y="2112694"/>
                    </a:moveTo>
                    <a:lnTo>
                      <a:pt x="1281380" y="2241019"/>
                    </a:lnTo>
                    <a:lnTo>
                      <a:pt x="1828150" y="2553460"/>
                    </a:lnTo>
                    <a:lnTo>
                      <a:pt x="1828150" y="2436295"/>
                    </a:lnTo>
                    <a:lnTo>
                      <a:pt x="1281380" y="2112694"/>
                    </a:lnTo>
                    <a:close/>
                    <a:moveTo>
                      <a:pt x="1281380" y="1867205"/>
                    </a:moveTo>
                    <a:lnTo>
                      <a:pt x="1281380" y="1995530"/>
                    </a:lnTo>
                    <a:lnTo>
                      <a:pt x="1828150" y="2307971"/>
                    </a:lnTo>
                    <a:lnTo>
                      <a:pt x="1828150" y="2190806"/>
                    </a:lnTo>
                    <a:lnTo>
                      <a:pt x="1281380" y="1867205"/>
                    </a:lnTo>
                    <a:close/>
                    <a:moveTo>
                      <a:pt x="271525" y="1192113"/>
                    </a:moveTo>
                    <a:lnTo>
                      <a:pt x="65091" y="1314857"/>
                    </a:lnTo>
                    <a:lnTo>
                      <a:pt x="81830" y="1794677"/>
                    </a:lnTo>
                    <a:cubicBezTo>
                      <a:pt x="111586" y="1828152"/>
                      <a:pt x="124604" y="1833733"/>
                      <a:pt x="154360" y="1828152"/>
                    </a:cubicBezTo>
                    <a:lnTo>
                      <a:pt x="321740" y="1733304"/>
                    </a:lnTo>
                    <a:cubicBezTo>
                      <a:pt x="336621" y="1686810"/>
                      <a:pt x="300463" y="1652360"/>
                      <a:pt x="282685" y="1644036"/>
                    </a:cubicBezTo>
                    <a:lnTo>
                      <a:pt x="193416" y="1683091"/>
                    </a:lnTo>
                    <a:lnTo>
                      <a:pt x="193416" y="1376229"/>
                    </a:lnTo>
                    <a:lnTo>
                      <a:pt x="332898" y="1292539"/>
                    </a:lnTo>
                    <a:cubicBezTo>
                      <a:pt x="334758" y="1242326"/>
                      <a:pt x="303141" y="1203271"/>
                      <a:pt x="271525" y="1192113"/>
                    </a:cubicBezTo>
                    <a:close/>
                    <a:moveTo>
                      <a:pt x="141342" y="1034030"/>
                    </a:moveTo>
                    <a:lnTo>
                      <a:pt x="2268915" y="2216841"/>
                    </a:lnTo>
                    <a:lnTo>
                      <a:pt x="2268915" y="2953309"/>
                    </a:lnTo>
                    <a:lnTo>
                      <a:pt x="2194524" y="2908674"/>
                    </a:lnTo>
                    <a:lnTo>
                      <a:pt x="2097817" y="2968187"/>
                    </a:lnTo>
                    <a:cubicBezTo>
                      <a:pt x="2047737" y="3003611"/>
                      <a:pt x="1961938" y="3055703"/>
                      <a:pt x="1854708" y="2953014"/>
                    </a:cubicBezTo>
                    <a:cubicBezTo>
                      <a:pt x="1843996" y="2944893"/>
                      <a:pt x="1838047" y="2886763"/>
                      <a:pt x="1836859" y="2857210"/>
                    </a:cubicBezTo>
                    <a:cubicBezTo>
                      <a:pt x="1835270" y="2817234"/>
                      <a:pt x="1833684" y="2777257"/>
                      <a:pt x="1832095" y="2737281"/>
                    </a:cubicBezTo>
                    <a:lnTo>
                      <a:pt x="290124" y="1822571"/>
                    </a:lnTo>
                    <a:lnTo>
                      <a:pt x="123786" y="1895171"/>
                    </a:lnTo>
                    <a:cubicBezTo>
                      <a:pt x="84110" y="1896181"/>
                      <a:pt x="37294" y="1887664"/>
                      <a:pt x="14288" y="1786280"/>
                    </a:cubicBezTo>
                    <a:lnTo>
                      <a:pt x="0" y="1339032"/>
                    </a:lnTo>
                    <a:cubicBezTo>
                      <a:pt x="2971" y="1247066"/>
                      <a:pt x="17849" y="1245590"/>
                      <a:pt x="44635" y="1227446"/>
                    </a:cubicBezTo>
                    <a:lnTo>
                      <a:pt x="156221" y="1175372"/>
                    </a:lnTo>
                    <a:lnTo>
                      <a:pt x="141342" y="1034030"/>
                    </a:lnTo>
                    <a:close/>
                    <a:moveTo>
                      <a:pt x="2276354" y="0"/>
                    </a:moveTo>
                    <a:lnTo>
                      <a:pt x="4098925" y="1063786"/>
                    </a:lnTo>
                    <a:lnTo>
                      <a:pt x="4098925" y="1740741"/>
                    </a:lnTo>
                    <a:lnTo>
                      <a:pt x="2373062" y="2722698"/>
                    </a:lnTo>
                    <a:lnTo>
                      <a:pt x="2373062" y="2164768"/>
                    </a:lnTo>
                    <a:lnTo>
                      <a:pt x="345924" y="1055490"/>
                    </a:lnTo>
                    <a:lnTo>
                      <a:pt x="2276354" y="0"/>
                    </a:lnTo>
                    <a:close/>
                  </a:path>
                </a:pathLst>
              </a:custGeom>
              <a:solidFill>
                <a:schemeClr val="accent2"/>
              </a:solidFill>
              <a:ln>
                <a:solidFill>
                  <a:schemeClr val="bg1"/>
                </a:solidFill>
              </a:ln>
              <a:effectLst/>
            </p:spPr>
            <p:style>
              <a:lnRef idx="1">
                <a:schemeClr val="accent2"/>
              </a:lnRef>
              <a:fillRef idx="3">
                <a:schemeClr val="accent2"/>
              </a:fillRef>
              <a:effectRef idx="2">
                <a:schemeClr val="accent2"/>
              </a:effectRef>
              <a:fontRef idx="minor">
                <a:schemeClr val="lt1"/>
              </a:fontRef>
            </p:style>
            <p:txBody>
              <a:bodyPr vert="horz" wrap="square" lIns="68577" tIns="34289" rIns="68577" bIns="34289" numCol="1" rtlCol="0" anchor="ctr" anchorCtr="0" compatLnSpc="1">
                <a:prstTxWarp prst="textNoShape">
                  <a:avLst/>
                </a:prstTxWarp>
              </a:bodyPr>
              <a:lstStyle/>
              <a:p>
                <a:pPr algn="ctr" defTabSz="685574" fontAlgn="base">
                  <a:spcBef>
                    <a:spcPct val="0"/>
                  </a:spcBef>
                  <a:spcAft>
                    <a:spcPct val="0"/>
                  </a:spcAft>
                </a:pPr>
                <a:endParaRPr lang="en-US" sz="1650" dirty="0">
                  <a:ln>
                    <a:solidFill>
                      <a:srgbClr val="FFFFFF">
                        <a:alpha val="0"/>
                      </a:srgbClr>
                    </a:solidFill>
                  </a:ln>
                  <a:gradFill>
                    <a:gsLst>
                      <a:gs pos="0">
                        <a:srgbClr val="FFFFFF"/>
                      </a:gs>
                      <a:gs pos="100000">
                        <a:srgbClr val="FFFFFF"/>
                      </a:gs>
                    </a:gsLst>
                    <a:lin ang="5400000" scaled="0"/>
                  </a:gradFill>
                </a:endParaRPr>
              </a:p>
            </p:txBody>
          </p:sp>
          <p:sp>
            <p:nvSpPr>
              <p:cNvPr id="158" name="Freeform 157"/>
              <p:cNvSpPr/>
              <p:nvPr>
                <p:custDataLst>
                  <p:tags r:id="rId21"/>
                </p:custDataLst>
              </p:nvPr>
            </p:nvSpPr>
            <p:spPr>
              <a:xfrm>
                <a:off x="8803257" y="3984055"/>
                <a:ext cx="890083" cy="654335"/>
              </a:xfrm>
              <a:custGeom>
                <a:avLst/>
                <a:gdLst>
                  <a:gd name="connsiteX0" fmla="*/ 2123852 w 4098925"/>
                  <a:gd name="connsiteY0" fmla="*/ 2296813 h 3013272"/>
                  <a:gd name="connsiteX1" fmla="*/ 1917419 w 4098925"/>
                  <a:gd name="connsiteY1" fmla="*/ 2419556 h 3013272"/>
                  <a:gd name="connsiteX2" fmla="*/ 1934157 w 4098925"/>
                  <a:gd name="connsiteY2" fmla="*/ 2899377 h 3013272"/>
                  <a:gd name="connsiteX3" fmla="*/ 2006687 w 4098925"/>
                  <a:gd name="connsiteY3" fmla="*/ 2932852 h 3013272"/>
                  <a:gd name="connsiteX4" fmla="*/ 2174068 w 4098925"/>
                  <a:gd name="connsiteY4" fmla="*/ 2838004 h 3013272"/>
                  <a:gd name="connsiteX5" fmla="*/ 2135012 w 4098925"/>
                  <a:gd name="connsiteY5" fmla="*/ 2748736 h 3013272"/>
                  <a:gd name="connsiteX6" fmla="*/ 2045743 w 4098925"/>
                  <a:gd name="connsiteY6" fmla="*/ 2787791 h 3013272"/>
                  <a:gd name="connsiteX7" fmla="*/ 2045743 w 4098925"/>
                  <a:gd name="connsiteY7" fmla="*/ 2480929 h 3013272"/>
                  <a:gd name="connsiteX8" fmla="*/ 2185225 w 4098925"/>
                  <a:gd name="connsiteY8" fmla="*/ 2397239 h 3013272"/>
                  <a:gd name="connsiteX9" fmla="*/ 2123852 w 4098925"/>
                  <a:gd name="connsiteY9" fmla="*/ 2296813 h 3013272"/>
                  <a:gd name="connsiteX10" fmla="*/ 1281380 w 4098925"/>
                  <a:gd name="connsiteY10" fmla="*/ 2112694 h 3013272"/>
                  <a:gd name="connsiteX11" fmla="*/ 1281380 w 4098925"/>
                  <a:gd name="connsiteY11" fmla="*/ 2241019 h 3013272"/>
                  <a:gd name="connsiteX12" fmla="*/ 1828150 w 4098925"/>
                  <a:gd name="connsiteY12" fmla="*/ 2553460 h 3013272"/>
                  <a:gd name="connsiteX13" fmla="*/ 1828150 w 4098925"/>
                  <a:gd name="connsiteY13" fmla="*/ 2436295 h 3013272"/>
                  <a:gd name="connsiteX14" fmla="*/ 1281380 w 4098925"/>
                  <a:gd name="connsiteY14" fmla="*/ 2112694 h 3013272"/>
                  <a:gd name="connsiteX15" fmla="*/ 1281380 w 4098925"/>
                  <a:gd name="connsiteY15" fmla="*/ 1867205 h 3013272"/>
                  <a:gd name="connsiteX16" fmla="*/ 1281380 w 4098925"/>
                  <a:gd name="connsiteY16" fmla="*/ 1995530 h 3013272"/>
                  <a:gd name="connsiteX17" fmla="*/ 1828150 w 4098925"/>
                  <a:gd name="connsiteY17" fmla="*/ 2307971 h 3013272"/>
                  <a:gd name="connsiteX18" fmla="*/ 1828150 w 4098925"/>
                  <a:gd name="connsiteY18" fmla="*/ 2190806 h 3013272"/>
                  <a:gd name="connsiteX19" fmla="*/ 1281380 w 4098925"/>
                  <a:gd name="connsiteY19" fmla="*/ 1867205 h 3013272"/>
                  <a:gd name="connsiteX20" fmla="*/ 271525 w 4098925"/>
                  <a:gd name="connsiteY20" fmla="*/ 1192113 h 3013272"/>
                  <a:gd name="connsiteX21" fmla="*/ 65091 w 4098925"/>
                  <a:gd name="connsiteY21" fmla="*/ 1314857 h 3013272"/>
                  <a:gd name="connsiteX22" fmla="*/ 81830 w 4098925"/>
                  <a:gd name="connsiteY22" fmla="*/ 1794677 h 3013272"/>
                  <a:gd name="connsiteX23" fmla="*/ 154360 w 4098925"/>
                  <a:gd name="connsiteY23" fmla="*/ 1828152 h 3013272"/>
                  <a:gd name="connsiteX24" fmla="*/ 321740 w 4098925"/>
                  <a:gd name="connsiteY24" fmla="*/ 1733304 h 3013272"/>
                  <a:gd name="connsiteX25" fmla="*/ 282685 w 4098925"/>
                  <a:gd name="connsiteY25" fmla="*/ 1644036 h 3013272"/>
                  <a:gd name="connsiteX26" fmla="*/ 193416 w 4098925"/>
                  <a:gd name="connsiteY26" fmla="*/ 1683091 h 3013272"/>
                  <a:gd name="connsiteX27" fmla="*/ 193416 w 4098925"/>
                  <a:gd name="connsiteY27" fmla="*/ 1376229 h 3013272"/>
                  <a:gd name="connsiteX28" fmla="*/ 332898 w 4098925"/>
                  <a:gd name="connsiteY28" fmla="*/ 1292539 h 3013272"/>
                  <a:gd name="connsiteX29" fmla="*/ 271525 w 4098925"/>
                  <a:gd name="connsiteY29" fmla="*/ 1192113 h 3013272"/>
                  <a:gd name="connsiteX30" fmla="*/ 141342 w 4098925"/>
                  <a:gd name="connsiteY30" fmla="*/ 1034030 h 3013272"/>
                  <a:gd name="connsiteX31" fmla="*/ 2268915 w 4098925"/>
                  <a:gd name="connsiteY31" fmla="*/ 2216841 h 3013272"/>
                  <a:gd name="connsiteX32" fmla="*/ 2268915 w 4098925"/>
                  <a:gd name="connsiteY32" fmla="*/ 2953309 h 3013272"/>
                  <a:gd name="connsiteX33" fmla="*/ 2194524 w 4098925"/>
                  <a:gd name="connsiteY33" fmla="*/ 2908674 h 3013272"/>
                  <a:gd name="connsiteX34" fmla="*/ 2097817 w 4098925"/>
                  <a:gd name="connsiteY34" fmla="*/ 2968187 h 3013272"/>
                  <a:gd name="connsiteX35" fmla="*/ 1854708 w 4098925"/>
                  <a:gd name="connsiteY35" fmla="*/ 2953014 h 3013272"/>
                  <a:gd name="connsiteX36" fmla="*/ 1836859 w 4098925"/>
                  <a:gd name="connsiteY36" fmla="*/ 2857210 h 3013272"/>
                  <a:gd name="connsiteX37" fmla="*/ 1832095 w 4098925"/>
                  <a:gd name="connsiteY37" fmla="*/ 2737281 h 3013272"/>
                  <a:gd name="connsiteX38" fmla="*/ 290124 w 4098925"/>
                  <a:gd name="connsiteY38" fmla="*/ 1822571 h 3013272"/>
                  <a:gd name="connsiteX39" fmla="*/ 123786 w 4098925"/>
                  <a:gd name="connsiteY39" fmla="*/ 1895171 h 3013272"/>
                  <a:gd name="connsiteX40" fmla="*/ 14288 w 4098925"/>
                  <a:gd name="connsiteY40" fmla="*/ 1786280 h 3013272"/>
                  <a:gd name="connsiteX41" fmla="*/ 0 w 4098925"/>
                  <a:gd name="connsiteY41" fmla="*/ 1339032 h 3013272"/>
                  <a:gd name="connsiteX42" fmla="*/ 44635 w 4098925"/>
                  <a:gd name="connsiteY42" fmla="*/ 1227446 h 3013272"/>
                  <a:gd name="connsiteX43" fmla="*/ 156221 w 4098925"/>
                  <a:gd name="connsiteY43" fmla="*/ 1175372 h 3013272"/>
                  <a:gd name="connsiteX44" fmla="*/ 141342 w 4098925"/>
                  <a:gd name="connsiteY44" fmla="*/ 1034030 h 3013272"/>
                  <a:gd name="connsiteX45" fmla="*/ 2276354 w 4098925"/>
                  <a:gd name="connsiteY45" fmla="*/ 0 h 3013272"/>
                  <a:gd name="connsiteX46" fmla="*/ 4098925 w 4098925"/>
                  <a:gd name="connsiteY46" fmla="*/ 1063786 h 3013272"/>
                  <a:gd name="connsiteX47" fmla="*/ 4098925 w 4098925"/>
                  <a:gd name="connsiteY47" fmla="*/ 1740741 h 3013272"/>
                  <a:gd name="connsiteX48" fmla="*/ 2373062 w 4098925"/>
                  <a:gd name="connsiteY48" fmla="*/ 2722698 h 3013272"/>
                  <a:gd name="connsiteX49" fmla="*/ 2373062 w 4098925"/>
                  <a:gd name="connsiteY49" fmla="*/ 2164768 h 3013272"/>
                  <a:gd name="connsiteX50" fmla="*/ 428893 w 4098925"/>
                  <a:gd name="connsiteY50" fmla="*/ 1072082 h 3013272"/>
                  <a:gd name="connsiteX51" fmla="*/ 2276354 w 4098925"/>
                  <a:gd name="connsiteY51" fmla="*/ 0 h 3013272"/>
                  <a:gd name="connsiteX0" fmla="*/ 2123852 w 4098925"/>
                  <a:gd name="connsiteY0" fmla="*/ 2296813 h 3013272"/>
                  <a:gd name="connsiteX1" fmla="*/ 1917419 w 4098925"/>
                  <a:gd name="connsiteY1" fmla="*/ 2419556 h 3013272"/>
                  <a:gd name="connsiteX2" fmla="*/ 1934157 w 4098925"/>
                  <a:gd name="connsiteY2" fmla="*/ 2899377 h 3013272"/>
                  <a:gd name="connsiteX3" fmla="*/ 2006687 w 4098925"/>
                  <a:gd name="connsiteY3" fmla="*/ 2932852 h 3013272"/>
                  <a:gd name="connsiteX4" fmla="*/ 2174068 w 4098925"/>
                  <a:gd name="connsiteY4" fmla="*/ 2838004 h 3013272"/>
                  <a:gd name="connsiteX5" fmla="*/ 2135012 w 4098925"/>
                  <a:gd name="connsiteY5" fmla="*/ 2748736 h 3013272"/>
                  <a:gd name="connsiteX6" fmla="*/ 2045743 w 4098925"/>
                  <a:gd name="connsiteY6" fmla="*/ 2787791 h 3013272"/>
                  <a:gd name="connsiteX7" fmla="*/ 2045743 w 4098925"/>
                  <a:gd name="connsiteY7" fmla="*/ 2480929 h 3013272"/>
                  <a:gd name="connsiteX8" fmla="*/ 2185225 w 4098925"/>
                  <a:gd name="connsiteY8" fmla="*/ 2397239 h 3013272"/>
                  <a:gd name="connsiteX9" fmla="*/ 2123852 w 4098925"/>
                  <a:gd name="connsiteY9" fmla="*/ 2296813 h 3013272"/>
                  <a:gd name="connsiteX10" fmla="*/ 1281380 w 4098925"/>
                  <a:gd name="connsiteY10" fmla="*/ 2112694 h 3013272"/>
                  <a:gd name="connsiteX11" fmla="*/ 1281380 w 4098925"/>
                  <a:gd name="connsiteY11" fmla="*/ 2241019 h 3013272"/>
                  <a:gd name="connsiteX12" fmla="*/ 1828150 w 4098925"/>
                  <a:gd name="connsiteY12" fmla="*/ 2553460 h 3013272"/>
                  <a:gd name="connsiteX13" fmla="*/ 1828150 w 4098925"/>
                  <a:gd name="connsiteY13" fmla="*/ 2436295 h 3013272"/>
                  <a:gd name="connsiteX14" fmla="*/ 1281380 w 4098925"/>
                  <a:gd name="connsiteY14" fmla="*/ 2112694 h 3013272"/>
                  <a:gd name="connsiteX15" fmla="*/ 1281380 w 4098925"/>
                  <a:gd name="connsiteY15" fmla="*/ 1867205 h 3013272"/>
                  <a:gd name="connsiteX16" fmla="*/ 1281380 w 4098925"/>
                  <a:gd name="connsiteY16" fmla="*/ 1995530 h 3013272"/>
                  <a:gd name="connsiteX17" fmla="*/ 1828150 w 4098925"/>
                  <a:gd name="connsiteY17" fmla="*/ 2307971 h 3013272"/>
                  <a:gd name="connsiteX18" fmla="*/ 1828150 w 4098925"/>
                  <a:gd name="connsiteY18" fmla="*/ 2190806 h 3013272"/>
                  <a:gd name="connsiteX19" fmla="*/ 1281380 w 4098925"/>
                  <a:gd name="connsiteY19" fmla="*/ 1867205 h 3013272"/>
                  <a:gd name="connsiteX20" fmla="*/ 271525 w 4098925"/>
                  <a:gd name="connsiteY20" fmla="*/ 1192113 h 3013272"/>
                  <a:gd name="connsiteX21" fmla="*/ 65091 w 4098925"/>
                  <a:gd name="connsiteY21" fmla="*/ 1314857 h 3013272"/>
                  <a:gd name="connsiteX22" fmla="*/ 81830 w 4098925"/>
                  <a:gd name="connsiteY22" fmla="*/ 1794677 h 3013272"/>
                  <a:gd name="connsiteX23" fmla="*/ 154360 w 4098925"/>
                  <a:gd name="connsiteY23" fmla="*/ 1828152 h 3013272"/>
                  <a:gd name="connsiteX24" fmla="*/ 321740 w 4098925"/>
                  <a:gd name="connsiteY24" fmla="*/ 1733304 h 3013272"/>
                  <a:gd name="connsiteX25" fmla="*/ 282685 w 4098925"/>
                  <a:gd name="connsiteY25" fmla="*/ 1644036 h 3013272"/>
                  <a:gd name="connsiteX26" fmla="*/ 193416 w 4098925"/>
                  <a:gd name="connsiteY26" fmla="*/ 1683091 h 3013272"/>
                  <a:gd name="connsiteX27" fmla="*/ 193416 w 4098925"/>
                  <a:gd name="connsiteY27" fmla="*/ 1376229 h 3013272"/>
                  <a:gd name="connsiteX28" fmla="*/ 332898 w 4098925"/>
                  <a:gd name="connsiteY28" fmla="*/ 1292539 h 3013272"/>
                  <a:gd name="connsiteX29" fmla="*/ 271525 w 4098925"/>
                  <a:gd name="connsiteY29" fmla="*/ 1192113 h 3013272"/>
                  <a:gd name="connsiteX30" fmla="*/ 141342 w 4098925"/>
                  <a:gd name="connsiteY30" fmla="*/ 1034030 h 3013272"/>
                  <a:gd name="connsiteX31" fmla="*/ 2268915 w 4098925"/>
                  <a:gd name="connsiteY31" fmla="*/ 2216841 h 3013272"/>
                  <a:gd name="connsiteX32" fmla="*/ 2268915 w 4098925"/>
                  <a:gd name="connsiteY32" fmla="*/ 2953309 h 3013272"/>
                  <a:gd name="connsiteX33" fmla="*/ 2194524 w 4098925"/>
                  <a:gd name="connsiteY33" fmla="*/ 2908674 h 3013272"/>
                  <a:gd name="connsiteX34" fmla="*/ 2097817 w 4098925"/>
                  <a:gd name="connsiteY34" fmla="*/ 2968187 h 3013272"/>
                  <a:gd name="connsiteX35" fmla="*/ 1854708 w 4098925"/>
                  <a:gd name="connsiteY35" fmla="*/ 2953014 h 3013272"/>
                  <a:gd name="connsiteX36" fmla="*/ 1836859 w 4098925"/>
                  <a:gd name="connsiteY36" fmla="*/ 2857210 h 3013272"/>
                  <a:gd name="connsiteX37" fmla="*/ 1832095 w 4098925"/>
                  <a:gd name="connsiteY37" fmla="*/ 2737281 h 3013272"/>
                  <a:gd name="connsiteX38" fmla="*/ 290124 w 4098925"/>
                  <a:gd name="connsiteY38" fmla="*/ 1822571 h 3013272"/>
                  <a:gd name="connsiteX39" fmla="*/ 123786 w 4098925"/>
                  <a:gd name="connsiteY39" fmla="*/ 1895171 h 3013272"/>
                  <a:gd name="connsiteX40" fmla="*/ 14288 w 4098925"/>
                  <a:gd name="connsiteY40" fmla="*/ 1786280 h 3013272"/>
                  <a:gd name="connsiteX41" fmla="*/ 0 w 4098925"/>
                  <a:gd name="connsiteY41" fmla="*/ 1339032 h 3013272"/>
                  <a:gd name="connsiteX42" fmla="*/ 44635 w 4098925"/>
                  <a:gd name="connsiteY42" fmla="*/ 1227446 h 3013272"/>
                  <a:gd name="connsiteX43" fmla="*/ 156221 w 4098925"/>
                  <a:gd name="connsiteY43" fmla="*/ 1175372 h 3013272"/>
                  <a:gd name="connsiteX44" fmla="*/ 141342 w 4098925"/>
                  <a:gd name="connsiteY44" fmla="*/ 1034030 h 3013272"/>
                  <a:gd name="connsiteX45" fmla="*/ 2276354 w 4098925"/>
                  <a:gd name="connsiteY45" fmla="*/ 0 h 3013272"/>
                  <a:gd name="connsiteX46" fmla="*/ 4098925 w 4098925"/>
                  <a:gd name="connsiteY46" fmla="*/ 1063786 h 3013272"/>
                  <a:gd name="connsiteX47" fmla="*/ 4098925 w 4098925"/>
                  <a:gd name="connsiteY47" fmla="*/ 1740741 h 3013272"/>
                  <a:gd name="connsiteX48" fmla="*/ 2373062 w 4098925"/>
                  <a:gd name="connsiteY48" fmla="*/ 2722698 h 3013272"/>
                  <a:gd name="connsiteX49" fmla="*/ 2373062 w 4098925"/>
                  <a:gd name="connsiteY49" fmla="*/ 2164768 h 3013272"/>
                  <a:gd name="connsiteX50" fmla="*/ 345924 w 4098925"/>
                  <a:gd name="connsiteY50" fmla="*/ 1055490 h 3013272"/>
                  <a:gd name="connsiteX51" fmla="*/ 2276354 w 4098925"/>
                  <a:gd name="connsiteY51" fmla="*/ 0 h 3013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098925" h="3013272">
                    <a:moveTo>
                      <a:pt x="2123852" y="2296813"/>
                    </a:moveTo>
                    <a:lnTo>
                      <a:pt x="1917419" y="2419556"/>
                    </a:lnTo>
                    <a:lnTo>
                      <a:pt x="1934157" y="2899377"/>
                    </a:lnTo>
                    <a:cubicBezTo>
                      <a:pt x="1963913" y="2932852"/>
                      <a:pt x="1976931" y="2938433"/>
                      <a:pt x="2006687" y="2932852"/>
                    </a:cubicBezTo>
                    <a:lnTo>
                      <a:pt x="2174068" y="2838004"/>
                    </a:lnTo>
                    <a:cubicBezTo>
                      <a:pt x="2188948" y="2791510"/>
                      <a:pt x="2148030" y="2778492"/>
                      <a:pt x="2135012" y="2748736"/>
                    </a:cubicBezTo>
                    <a:lnTo>
                      <a:pt x="2045743" y="2787791"/>
                    </a:lnTo>
                    <a:lnTo>
                      <a:pt x="2045743" y="2480929"/>
                    </a:lnTo>
                    <a:lnTo>
                      <a:pt x="2185225" y="2397239"/>
                    </a:lnTo>
                    <a:cubicBezTo>
                      <a:pt x="2187085" y="2347026"/>
                      <a:pt x="2155469" y="2307971"/>
                      <a:pt x="2123852" y="2296813"/>
                    </a:cubicBezTo>
                    <a:close/>
                    <a:moveTo>
                      <a:pt x="1281380" y="2112694"/>
                    </a:moveTo>
                    <a:lnTo>
                      <a:pt x="1281380" y="2241019"/>
                    </a:lnTo>
                    <a:lnTo>
                      <a:pt x="1828150" y="2553460"/>
                    </a:lnTo>
                    <a:lnTo>
                      <a:pt x="1828150" y="2436295"/>
                    </a:lnTo>
                    <a:lnTo>
                      <a:pt x="1281380" y="2112694"/>
                    </a:lnTo>
                    <a:close/>
                    <a:moveTo>
                      <a:pt x="1281380" y="1867205"/>
                    </a:moveTo>
                    <a:lnTo>
                      <a:pt x="1281380" y="1995530"/>
                    </a:lnTo>
                    <a:lnTo>
                      <a:pt x="1828150" y="2307971"/>
                    </a:lnTo>
                    <a:lnTo>
                      <a:pt x="1828150" y="2190806"/>
                    </a:lnTo>
                    <a:lnTo>
                      <a:pt x="1281380" y="1867205"/>
                    </a:lnTo>
                    <a:close/>
                    <a:moveTo>
                      <a:pt x="271525" y="1192113"/>
                    </a:moveTo>
                    <a:lnTo>
                      <a:pt x="65091" y="1314857"/>
                    </a:lnTo>
                    <a:lnTo>
                      <a:pt x="81830" y="1794677"/>
                    </a:lnTo>
                    <a:cubicBezTo>
                      <a:pt x="111586" y="1828152"/>
                      <a:pt x="124604" y="1833733"/>
                      <a:pt x="154360" y="1828152"/>
                    </a:cubicBezTo>
                    <a:lnTo>
                      <a:pt x="321740" y="1733304"/>
                    </a:lnTo>
                    <a:cubicBezTo>
                      <a:pt x="336621" y="1686810"/>
                      <a:pt x="300463" y="1652360"/>
                      <a:pt x="282685" y="1644036"/>
                    </a:cubicBezTo>
                    <a:lnTo>
                      <a:pt x="193416" y="1683091"/>
                    </a:lnTo>
                    <a:lnTo>
                      <a:pt x="193416" y="1376229"/>
                    </a:lnTo>
                    <a:lnTo>
                      <a:pt x="332898" y="1292539"/>
                    </a:lnTo>
                    <a:cubicBezTo>
                      <a:pt x="334758" y="1242326"/>
                      <a:pt x="303141" y="1203271"/>
                      <a:pt x="271525" y="1192113"/>
                    </a:cubicBezTo>
                    <a:close/>
                    <a:moveTo>
                      <a:pt x="141342" y="1034030"/>
                    </a:moveTo>
                    <a:lnTo>
                      <a:pt x="2268915" y="2216841"/>
                    </a:lnTo>
                    <a:lnTo>
                      <a:pt x="2268915" y="2953309"/>
                    </a:lnTo>
                    <a:lnTo>
                      <a:pt x="2194524" y="2908674"/>
                    </a:lnTo>
                    <a:lnTo>
                      <a:pt x="2097817" y="2968187"/>
                    </a:lnTo>
                    <a:cubicBezTo>
                      <a:pt x="2047737" y="3003611"/>
                      <a:pt x="1961938" y="3055703"/>
                      <a:pt x="1854708" y="2953014"/>
                    </a:cubicBezTo>
                    <a:cubicBezTo>
                      <a:pt x="1843996" y="2944893"/>
                      <a:pt x="1838047" y="2886763"/>
                      <a:pt x="1836859" y="2857210"/>
                    </a:cubicBezTo>
                    <a:cubicBezTo>
                      <a:pt x="1835270" y="2817234"/>
                      <a:pt x="1833684" y="2777257"/>
                      <a:pt x="1832095" y="2737281"/>
                    </a:cubicBezTo>
                    <a:lnTo>
                      <a:pt x="290124" y="1822571"/>
                    </a:lnTo>
                    <a:lnTo>
                      <a:pt x="123786" y="1895171"/>
                    </a:lnTo>
                    <a:cubicBezTo>
                      <a:pt x="84110" y="1896181"/>
                      <a:pt x="37294" y="1887664"/>
                      <a:pt x="14288" y="1786280"/>
                    </a:cubicBezTo>
                    <a:lnTo>
                      <a:pt x="0" y="1339032"/>
                    </a:lnTo>
                    <a:cubicBezTo>
                      <a:pt x="2971" y="1247066"/>
                      <a:pt x="17849" y="1245590"/>
                      <a:pt x="44635" y="1227446"/>
                    </a:cubicBezTo>
                    <a:lnTo>
                      <a:pt x="156221" y="1175372"/>
                    </a:lnTo>
                    <a:lnTo>
                      <a:pt x="141342" y="1034030"/>
                    </a:lnTo>
                    <a:close/>
                    <a:moveTo>
                      <a:pt x="2276354" y="0"/>
                    </a:moveTo>
                    <a:lnTo>
                      <a:pt x="4098925" y="1063786"/>
                    </a:lnTo>
                    <a:lnTo>
                      <a:pt x="4098925" y="1740741"/>
                    </a:lnTo>
                    <a:lnTo>
                      <a:pt x="2373062" y="2722698"/>
                    </a:lnTo>
                    <a:lnTo>
                      <a:pt x="2373062" y="2164768"/>
                    </a:lnTo>
                    <a:lnTo>
                      <a:pt x="345924" y="1055490"/>
                    </a:lnTo>
                    <a:lnTo>
                      <a:pt x="2276354" y="0"/>
                    </a:lnTo>
                    <a:close/>
                  </a:path>
                </a:pathLst>
              </a:custGeom>
              <a:solidFill>
                <a:schemeClr val="accent2"/>
              </a:solidFill>
              <a:ln>
                <a:solidFill>
                  <a:schemeClr val="bg1"/>
                </a:solidFill>
              </a:ln>
              <a:effectLst/>
            </p:spPr>
            <p:style>
              <a:lnRef idx="1">
                <a:schemeClr val="accent2"/>
              </a:lnRef>
              <a:fillRef idx="3">
                <a:schemeClr val="accent2"/>
              </a:fillRef>
              <a:effectRef idx="2">
                <a:schemeClr val="accent2"/>
              </a:effectRef>
              <a:fontRef idx="minor">
                <a:schemeClr val="lt1"/>
              </a:fontRef>
            </p:style>
            <p:txBody>
              <a:bodyPr vert="horz" wrap="square" lIns="68577" tIns="34289" rIns="68577" bIns="34289" numCol="1" rtlCol="0" anchor="ctr" anchorCtr="0" compatLnSpc="1">
                <a:prstTxWarp prst="textNoShape">
                  <a:avLst/>
                </a:prstTxWarp>
              </a:bodyPr>
              <a:lstStyle/>
              <a:p>
                <a:pPr algn="ctr" defTabSz="685574" fontAlgn="base">
                  <a:spcBef>
                    <a:spcPct val="0"/>
                  </a:spcBef>
                  <a:spcAft>
                    <a:spcPct val="0"/>
                  </a:spcAft>
                </a:pPr>
                <a:endParaRPr lang="en-US" sz="1650" dirty="0">
                  <a:ln>
                    <a:solidFill>
                      <a:srgbClr val="FFFFFF">
                        <a:alpha val="0"/>
                      </a:srgbClr>
                    </a:solidFill>
                  </a:ln>
                  <a:gradFill>
                    <a:gsLst>
                      <a:gs pos="0">
                        <a:srgbClr val="FFFFFF"/>
                      </a:gs>
                      <a:gs pos="100000">
                        <a:srgbClr val="FFFFFF"/>
                      </a:gs>
                    </a:gsLst>
                    <a:lin ang="5400000" scaled="0"/>
                  </a:gradFill>
                </a:endParaRPr>
              </a:p>
            </p:txBody>
          </p:sp>
          <p:sp>
            <p:nvSpPr>
              <p:cNvPr id="159" name="Freeform 158"/>
              <p:cNvSpPr/>
              <p:nvPr>
                <p:custDataLst>
                  <p:tags r:id="rId22"/>
                </p:custDataLst>
              </p:nvPr>
            </p:nvSpPr>
            <p:spPr>
              <a:xfrm>
                <a:off x="8803257" y="3866482"/>
                <a:ext cx="890083" cy="654335"/>
              </a:xfrm>
              <a:custGeom>
                <a:avLst/>
                <a:gdLst>
                  <a:gd name="connsiteX0" fmla="*/ 2123852 w 4098925"/>
                  <a:gd name="connsiteY0" fmla="*/ 2296813 h 3013272"/>
                  <a:gd name="connsiteX1" fmla="*/ 1917419 w 4098925"/>
                  <a:gd name="connsiteY1" fmla="*/ 2419556 h 3013272"/>
                  <a:gd name="connsiteX2" fmla="*/ 1934157 w 4098925"/>
                  <a:gd name="connsiteY2" fmla="*/ 2899377 h 3013272"/>
                  <a:gd name="connsiteX3" fmla="*/ 2006687 w 4098925"/>
                  <a:gd name="connsiteY3" fmla="*/ 2932852 h 3013272"/>
                  <a:gd name="connsiteX4" fmla="*/ 2174068 w 4098925"/>
                  <a:gd name="connsiteY4" fmla="*/ 2838004 h 3013272"/>
                  <a:gd name="connsiteX5" fmla="*/ 2135012 w 4098925"/>
                  <a:gd name="connsiteY5" fmla="*/ 2748736 h 3013272"/>
                  <a:gd name="connsiteX6" fmla="*/ 2045743 w 4098925"/>
                  <a:gd name="connsiteY6" fmla="*/ 2787791 h 3013272"/>
                  <a:gd name="connsiteX7" fmla="*/ 2045743 w 4098925"/>
                  <a:gd name="connsiteY7" fmla="*/ 2480929 h 3013272"/>
                  <a:gd name="connsiteX8" fmla="*/ 2185225 w 4098925"/>
                  <a:gd name="connsiteY8" fmla="*/ 2397239 h 3013272"/>
                  <a:gd name="connsiteX9" fmla="*/ 2123852 w 4098925"/>
                  <a:gd name="connsiteY9" fmla="*/ 2296813 h 3013272"/>
                  <a:gd name="connsiteX10" fmla="*/ 1281380 w 4098925"/>
                  <a:gd name="connsiteY10" fmla="*/ 2112694 h 3013272"/>
                  <a:gd name="connsiteX11" fmla="*/ 1281380 w 4098925"/>
                  <a:gd name="connsiteY11" fmla="*/ 2241019 h 3013272"/>
                  <a:gd name="connsiteX12" fmla="*/ 1828150 w 4098925"/>
                  <a:gd name="connsiteY12" fmla="*/ 2553460 h 3013272"/>
                  <a:gd name="connsiteX13" fmla="*/ 1828150 w 4098925"/>
                  <a:gd name="connsiteY13" fmla="*/ 2436295 h 3013272"/>
                  <a:gd name="connsiteX14" fmla="*/ 1281380 w 4098925"/>
                  <a:gd name="connsiteY14" fmla="*/ 2112694 h 3013272"/>
                  <a:gd name="connsiteX15" fmla="*/ 1281380 w 4098925"/>
                  <a:gd name="connsiteY15" fmla="*/ 1867205 h 3013272"/>
                  <a:gd name="connsiteX16" fmla="*/ 1281380 w 4098925"/>
                  <a:gd name="connsiteY16" fmla="*/ 1995530 h 3013272"/>
                  <a:gd name="connsiteX17" fmla="*/ 1828150 w 4098925"/>
                  <a:gd name="connsiteY17" fmla="*/ 2307971 h 3013272"/>
                  <a:gd name="connsiteX18" fmla="*/ 1828150 w 4098925"/>
                  <a:gd name="connsiteY18" fmla="*/ 2190806 h 3013272"/>
                  <a:gd name="connsiteX19" fmla="*/ 1281380 w 4098925"/>
                  <a:gd name="connsiteY19" fmla="*/ 1867205 h 3013272"/>
                  <a:gd name="connsiteX20" fmla="*/ 271525 w 4098925"/>
                  <a:gd name="connsiteY20" fmla="*/ 1192113 h 3013272"/>
                  <a:gd name="connsiteX21" fmla="*/ 65091 w 4098925"/>
                  <a:gd name="connsiteY21" fmla="*/ 1314857 h 3013272"/>
                  <a:gd name="connsiteX22" fmla="*/ 81830 w 4098925"/>
                  <a:gd name="connsiteY22" fmla="*/ 1794677 h 3013272"/>
                  <a:gd name="connsiteX23" fmla="*/ 154360 w 4098925"/>
                  <a:gd name="connsiteY23" fmla="*/ 1828152 h 3013272"/>
                  <a:gd name="connsiteX24" fmla="*/ 321740 w 4098925"/>
                  <a:gd name="connsiteY24" fmla="*/ 1733304 h 3013272"/>
                  <a:gd name="connsiteX25" fmla="*/ 282685 w 4098925"/>
                  <a:gd name="connsiteY25" fmla="*/ 1644036 h 3013272"/>
                  <a:gd name="connsiteX26" fmla="*/ 193416 w 4098925"/>
                  <a:gd name="connsiteY26" fmla="*/ 1683091 h 3013272"/>
                  <a:gd name="connsiteX27" fmla="*/ 193416 w 4098925"/>
                  <a:gd name="connsiteY27" fmla="*/ 1376229 h 3013272"/>
                  <a:gd name="connsiteX28" fmla="*/ 332898 w 4098925"/>
                  <a:gd name="connsiteY28" fmla="*/ 1292539 h 3013272"/>
                  <a:gd name="connsiteX29" fmla="*/ 271525 w 4098925"/>
                  <a:gd name="connsiteY29" fmla="*/ 1192113 h 3013272"/>
                  <a:gd name="connsiteX30" fmla="*/ 141342 w 4098925"/>
                  <a:gd name="connsiteY30" fmla="*/ 1034030 h 3013272"/>
                  <a:gd name="connsiteX31" fmla="*/ 2268915 w 4098925"/>
                  <a:gd name="connsiteY31" fmla="*/ 2216841 h 3013272"/>
                  <a:gd name="connsiteX32" fmla="*/ 2268915 w 4098925"/>
                  <a:gd name="connsiteY32" fmla="*/ 2953309 h 3013272"/>
                  <a:gd name="connsiteX33" fmla="*/ 2194524 w 4098925"/>
                  <a:gd name="connsiteY33" fmla="*/ 2908674 h 3013272"/>
                  <a:gd name="connsiteX34" fmla="*/ 2097817 w 4098925"/>
                  <a:gd name="connsiteY34" fmla="*/ 2968187 h 3013272"/>
                  <a:gd name="connsiteX35" fmla="*/ 1854708 w 4098925"/>
                  <a:gd name="connsiteY35" fmla="*/ 2953014 h 3013272"/>
                  <a:gd name="connsiteX36" fmla="*/ 1836859 w 4098925"/>
                  <a:gd name="connsiteY36" fmla="*/ 2857210 h 3013272"/>
                  <a:gd name="connsiteX37" fmla="*/ 1832095 w 4098925"/>
                  <a:gd name="connsiteY37" fmla="*/ 2737281 h 3013272"/>
                  <a:gd name="connsiteX38" fmla="*/ 290124 w 4098925"/>
                  <a:gd name="connsiteY38" fmla="*/ 1822571 h 3013272"/>
                  <a:gd name="connsiteX39" fmla="*/ 123786 w 4098925"/>
                  <a:gd name="connsiteY39" fmla="*/ 1895171 h 3013272"/>
                  <a:gd name="connsiteX40" fmla="*/ 14288 w 4098925"/>
                  <a:gd name="connsiteY40" fmla="*/ 1786280 h 3013272"/>
                  <a:gd name="connsiteX41" fmla="*/ 0 w 4098925"/>
                  <a:gd name="connsiteY41" fmla="*/ 1339032 h 3013272"/>
                  <a:gd name="connsiteX42" fmla="*/ 44635 w 4098925"/>
                  <a:gd name="connsiteY42" fmla="*/ 1227446 h 3013272"/>
                  <a:gd name="connsiteX43" fmla="*/ 156221 w 4098925"/>
                  <a:gd name="connsiteY43" fmla="*/ 1175372 h 3013272"/>
                  <a:gd name="connsiteX44" fmla="*/ 141342 w 4098925"/>
                  <a:gd name="connsiteY44" fmla="*/ 1034030 h 3013272"/>
                  <a:gd name="connsiteX45" fmla="*/ 2276354 w 4098925"/>
                  <a:gd name="connsiteY45" fmla="*/ 0 h 3013272"/>
                  <a:gd name="connsiteX46" fmla="*/ 4098925 w 4098925"/>
                  <a:gd name="connsiteY46" fmla="*/ 1063786 h 3013272"/>
                  <a:gd name="connsiteX47" fmla="*/ 4098925 w 4098925"/>
                  <a:gd name="connsiteY47" fmla="*/ 1740741 h 3013272"/>
                  <a:gd name="connsiteX48" fmla="*/ 2373062 w 4098925"/>
                  <a:gd name="connsiteY48" fmla="*/ 2722698 h 3013272"/>
                  <a:gd name="connsiteX49" fmla="*/ 2373062 w 4098925"/>
                  <a:gd name="connsiteY49" fmla="*/ 2164768 h 3013272"/>
                  <a:gd name="connsiteX50" fmla="*/ 428893 w 4098925"/>
                  <a:gd name="connsiteY50" fmla="*/ 1072082 h 3013272"/>
                  <a:gd name="connsiteX51" fmla="*/ 2276354 w 4098925"/>
                  <a:gd name="connsiteY51" fmla="*/ 0 h 3013272"/>
                  <a:gd name="connsiteX0" fmla="*/ 2123852 w 4098925"/>
                  <a:gd name="connsiteY0" fmla="*/ 2296813 h 3013272"/>
                  <a:gd name="connsiteX1" fmla="*/ 1917419 w 4098925"/>
                  <a:gd name="connsiteY1" fmla="*/ 2419556 h 3013272"/>
                  <a:gd name="connsiteX2" fmla="*/ 1934157 w 4098925"/>
                  <a:gd name="connsiteY2" fmla="*/ 2899377 h 3013272"/>
                  <a:gd name="connsiteX3" fmla="*/ 2006687 w 4098925"/>
                  <a:gd name="connsiteY3" fmla="*/ 2932852 h 3013272"/>
                  <a:gd name="connsiteX4" fmla="*/ 2174068 w 4098925"/>
                  <a:gd name="connsiteY4" fmla="*/ 2838004 h 3013272"/>
                  <a:gd name="connsiteX5" fmla="*/ 2135012 w 4098925"/>
                  <a:gd name="connsiteY5" fmla="*/ 2748736 h 3013272"/>
                  <a:gd name="connsiteX6" fmla="*/ 2045743 w 4098925"/>
                  <a:gd name="connsiteY6" fmla="*/ 2787791 h 3013272"/>
                  <a:gd name="connsiteX7" fmla="*/ 2045743 w 4098925"/>
                  <a:gd name="connsiteY7" fmla="*/ 2480929 h 3013272"/>
                  <a:gd name="connsiteX8" fmla="*/ 2185225 w 4098925"/>
                  <a:gd name="connsiteY8" fmla="*/ 2397239 h 3013272"/>
                  <a:gd name="connsiteX9" fmla="*/ 2123852 w 4098925"/>
                  <a:gd name="connsiteY9" fmla="*/ 2296813 h 3013272"/>
                  <a:gd name="connsiteX10" fmla="*/ 1281380 w 4098925"/>
                  <a:gd name="connsiteY10" fmla="*/ 2112694 h 3013272"/>
                  <a:gd name="connsiteX11" fmla="*/ 1281380 w 4098925"/>
                  <a:gd name="connsiteY11" fmla="*/ 2241019 h 3013272"/>
                  <a:gd name="connsiteX12" fmla="*/ 1828150 w 4098925"/>
                  <a:gd name="connsiteY12" fmla="*/ 2553460 h 3013272"/>
                  <a:gd name="connsiteX13" fmla="*/ 1828150 w 4098925"/>
                  <a:gd name="connsiteY13" fmla="*/ 2436295 h 3013272"/>
                  <a:gd name="connsiteX14" fmla="*/ 1281380 w 4098925"/>
                  <a:gd name="connsiteY14" fmla="*/ 2112694 h 3013272"/>
                  <a:gd name="connsiteX15" fmla="*/ 1281380 w 4098925"/>
                  <a:gd name="connsiteY15" fmla="*/ 1867205 h 3013272"/>
                  <a:gd name="connsiteX16" fmla="*/ 1281380 w 4098925"/>
                  <a:gd name="connsiteY16" fmla="*/ 1995530 h 3013272"/>
                  <a:gd name="connsiteX17" fmla="*/ 1828150 w 4098925"/>
                  <a:gd name="connsiteY17" fmla="*/ 2307971 h 3013272"/>
                  <a:gd name="connsiteX18" fmla="*/ 1828150 w 4098925"/>
                  <a:gd name="connsiteY18" fmla="*/ 2190806 h 3013272"/>
                  <a:gd name="connsiteX19" fmla="*/ 1281380 w 4098925"/>
                  <a:gd name="connsiteY19" fmla="*/ 1867205 h 3013272"/>
                  <a:gd name="connsiteX20" fmla="*/ 271525 w 4098925"/>
                  <a:gd name="connsiteY20" fmla="*/ 1192113 h 3013272"/>
                  <a:gd name="connsiteX21" fmla="*/ 65091 w 4098925"/>
                  <a:gd name="connsiteY21" fmla="*/ 1314857 h 3013272"/>
                  <a:gd name="connsiteX22" fmla="*/ 81830 w 4098925"/>
                  <a:gd name="connsiteY22" fmla="*/ 1794677 h 3013272"/>
                  <a:gd name="connsiteX23" fmla="*/ 154360 w 4098925"/>
                  <a:gd name="connsiteY23" fmla="*/ 1828152 h 3013272"/>
                  <a:gd name="connsiteX24" fmla="*/ 321740 w 4098925"/>
                  <a:gd name="connsiteY24" fmla="*/ 1733304 h 3013272"/>
                  <a:gd name="connsiteX25" fmla="*/ 282685 w 4098925"/>
                  <a:gd name="connsiteY25" fmla="*/ 1644036 h 3013272"/>
                  <a:gd name="connsiteX26" fmla="*/ 193416 w 4098925"/>
                  <a:gd name="connsiteY26" fmla="*/ 1683091 h 3013272"/>
                  <a:gd name="connsiteX27" fmla="*/ 193416 w 4098925"/>
                  <a:gd name="connsiteY27" fmla="*/ 1376229 h 3013272"/>
                  <a:gd name="connsiteX28" fmla="*/ 332898 w 4098925"/>
                  <a:gd name="connsiteY28" fmla="*/ 1292539 h 3013272"/>
                  <a:gd name="connsiteX29" fmla="*/ 271525 w 4098925"/>
                  <a:gd name="connsiteY29" fmla="*/ 1192113 h 3013272"/>
                  <a:gd name="connsiteX30" fmla="*/ 141342 w 4098925"/>
                  <a:gd name="connsiteY30" fmla="*/ 1034030 h 3013272"/>
                  <a:gd name="connsiteX31" fmla="*/ 2268915 w 4098925"/>
                  <a:gd name="connsiteY31" fmla="*/ 2216841 h 3013272"/>
                  <a:gd name="connsiteX32" fmla="*/ 2268915 w 4098925"/>
                  <a:gd name="connsiteY32" fmla="*/ 2953309 h 3013272"/>
                  <a:gd name="connsiteX33" fmla="*/ 2194524 w 4098925"/>
                  <a:gd name="connsiteY33" fmla="*/ 2908674 h 3013272"/>
                  <a:gd name="connsiteX34" fmla="*/ 2097817 w 4098925"/>
                  <a:gd name="connsiteY34" fmla="*/ 2968187 h 3013272"/>
                  <a:gd name="connsiteX35" fmla="*/ 1854708 w 4098925"/>
                  <a:gd name="connsiteY35" fmla="*/ 2953014 h 3013272"/>
                  <a:gd name="connsiteX36" fmla="*/ 1836859 w 4098925"/>
                  <a:gd name="connsiteY36" fmla="*/ 2857210 h 3013272"/>
                  <a:gd name="connsiteX37" fmla="*/ 1832095 w 4098925"/>
                  <a:gd name="connsiteY37" fmla="*/ 2737281 h 3013272"/>
                  <a:gd name="connsiteX38" fmla="*/ 290124 w 4098925"/>
                  <a:gd name="connsiteY38" fmla="*/ 1822571 h 3013272"/>
                  <a:gd name="connsiteX39" fmla="*/ 123786 w 4098925"/>
                  <a:gd name="connsiteY39" fmla="*/ 1895171 h 3013272"/>
                  <a:gd name="connsiteX40" fmla="*/ 14288 w 4098925"/>
                  <a:gd name="connsiteY40" fmla="*/ 1786280 h 3013272"/>
                  <a:gd name="connsiteX41" fmla="*/ 0 w 4098925"/>
                  <a:gd name="connsiteY41" fmla="*/ 1339032 h 3013272"/>
                  <a:gd name="connsiteX42" fmla="*/ 44635 w 4098925"/>
                  <a:gd name="connsiteY42" fmla="*/ 1227446 h 3013272"/>
                  <a:gd name="connsiteX43" fmla="*/ 156221 w 4098925"/>
                  <a:gd name="connsiteY43" fmla="*/ 1175372 h 3013272"/>
                  <a:gd name="connsiteX44" fmla="*/ 141342 w 4098925"/>
                  <a:gd name="connsiteY44" fmla="*/ 1034030 h 3013272"/>
                  <a:gd name="connsiteX45" fmla="*/ 2276354 w 4098925"/>
                  <a:gd name="connsiteY45" fmla="*/ 0 h 3013272"/>
                  <a:gd name="connsiteX46" fmla="*/ 4098925 w 4098925"/>
                  <a:gd name="connsiteY46" fmla="*/ 1063786 h 3013272"/>
                  <a:gd name="connsiteX47" fmla="*/ 4098925 w 4098925"/>
                  <a:gd name="connsiteY47" fmla="*/ 1740741 h 3013272"/>
                  <a:gd name="connsiteX48" fmla="*/ 2373062 w 4098925"/>
                  <a:gd name="connsiteY48" fmla="*/ 2722698 h 3013272"/>
                  <a:gd name="connsiteX49" fmla="*/ 2373062 w 4098925"/>
                  <a:gd name="connsiteY49" fmla="*/ 2164768 h 3013272"/>
                  <a:gd name="connsiteX50" fmla="*/ 345924 w 4098925"/>
                  <a:gd name="connsiteY50" fmla="*/ 1055490 h 3013272"/>
                  <a:gd name="connsiteX51" fmla="*/ 2276354 w 4098925"/>
                  <a:gd name="connsiteY51" fmla="*/ 0 h 3013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098925" h="3013272">
                    <a:moveTo>
                      <a:pt x="2123852" y="2296813"/>
                    </a:moveTo>
                    <a:lnTo>
                      <a:pt x="1917419" y="2419556"/>
                    </a:lnTo>
                    <a:lnTo>
                      <a:pt x="1934157" y="2899377"/>
                    </a:lnTo>
                    <a:cubicBezTo>
                      <a:pt x="1963913" y="2932852"/>
                      <a:pt x="1976931" y="2938433"/>
                      <a:pt x="2006687" y="2932852"/>
                    </a:cubicBezTo>
                    <a:lnTo>
                      <a:pt x="2174068" y="2838004"/>
                    </a:lnTo>
                    <a:cubicBezTo>
                      <a:pt x="2188948" y="2791510"/>
                      <a:pt x="2148030" y="2778492"/>
                      <a:pt x="2135012" y="2748736"/>
                    </a:cubicBezTo>
                    <a:lnTo>
                      <a:pt x="2045743" y="2787791"/>
                    </a:lnTo>
                    <a:lnTo>
                      <a:pt x="2045743" y="2480929"/>
                    </a:lnTo>
                    <a:lnTo>
                      <a:pt x="2185225" y="2397239"/>
                    </a:lnTo>
                    <a:cubicBezTo>
                      <a:pt x="2187085" y="2347026"/>
                      <a:pt x="2155469" y="2307971"/>
                      <a:pt x="2123852" y="2296813"/>
                    </a:cubicBezTo>
                    <a:close/>
                    <a:moveTo>
                      <a:pt x="1281380" y="2112694"/>
                    </a:moveTo>
                    <a:lnTo>
                      <a:pt x="1281380" y="2241019"/>
                    </a:lnTo>
                    <a:lnTo>
                      <a:pt x="1828150" y="2553460"/>
                    </a:lnTo>
                    <a:lnTo>
                      <a:pt x="1828150" y="2436295"/>
                    </a:lnTo>
                    <a:lnTo>
                      <a:pt x="1281380" y="2112694"/>
                    </a:lnTo>
                    <a:close/>
                    <a:moveTo>
                      <a:pt x="1281380" y="1867205"/>
                    </a:moveTo>
                    <a:lnTo>
                      <a:pt x="1281380" y="1995530"/>
                    </a:lnTo>
                    <a:lnTo>
                      <a:pt x="1828150" y="2307971"/>
                    </a:lnTo>
                    <a:lnTo>
                      <a:pt x="1828150" y="2190806"/>
                    </a:lnTo>
                    <a:lnTo>
                      <a:pt x="1281380" y="1867205"/>
                    </a:lnTo>
                    <a:close/>
                    <a:moveTo>
                      <a:pt x="271525" y="1192113"/>
                    </a:moveTo>
                    <a:lnTo>
                      <a:pt x="65091" y="1314857"/>
                    </a:lnTo>
                    <a:lnTo>
                      <a:pt x="81830" y="1794677"/>
                    </a:lnTo>
                    <a:cubicBezTo>
                      <a:pt x="111586" y="1828152"/>
                      <a:pt x="124604" y="1833733"/>
                      <a:pt x="154360" y="1828152"/>
                    </a:cubicBezTo>
                    <a:lnTo>
                      <a:pt x="321740" y="1733304"/>
                    </a:lnTo>
                    <a:cubicBezTo>
                      <a:pt x="336621" y="1686810"/>
                      <a:pt x="300463" y="1652360"/>
                      <a:pt x="282685" y="1644036"/>
                    </a:cubicBezTo>
                    <a:lnTo>
                      <a:pt x="193416" y="1683091"/>
                    </a:lnTo>
                    <a:lnTo>
                      <a:pt x="193416" y="1376229"/>
                    </a:lnTo>
                    <a:lnTo>
                      <a:pt x="332898" y="1292539"/>
                    </a:lnTo>
                    <a:cubicBezTo>
                      <a:pt x="334758" y="1242326"/>
                      <a:pt x="303141" y="1203271"/>
                      <a:pt x="271525" y="1192113"/>
                    </a:cubicBezTo>
                    <a:close/>
                    <a:moveTo>
                      <a:pt x="141342" y="1034030"/>
                    </a:moveTo>
                    <a:lnTo>
                      <a:pt x="2268915" y="2216841"/>
                    </a:lnTo>
                    <a:lnTo>
                      <a:pt x="2268915" y="2953309"/>
                    </a:lnTo>
                    <a:lnTo>
                      <a:pt x="2194524" y="2908674"/>
                    </a:lnTo>
                    <a:lnTo>
                      <a:pt x="2097817" y="2968187"/>
                    </a:lnTo>
                    <a:cubicBezTo>
                      <a:pt x="2047737" y="3003611"/>
                      <a:pt x="1961938" y="3055703"/>
                      <a:pt x="1854708" y="2953014"/>
                    </a:cubicBezTo>
                    <a:cubicBezTo>
                      <a:pt x="1843996" y="2944893"/>
                      <a:pt x="1838047" y="2886763"/>
                      <a:pt x="1836859" y="2857210"/>
                    </a:cubicBezTo>
                    <a:cubicBezTo>
                      <a:pt x="1835270" y="2817234"/>
                      <a:pt x="1833684" y="2777257"/>
                      <a:pt x="1832095" y="2737281"/>
                    </a:cubicBezTo>
                    <a:lnTo>
                      <a:pt x="290124" y="1822571"/>
                    </a:lnTo>
                    <a:lnTo>
                      <a:pt x="123786" y="1895171"/>
                    </a:lnTo>
                    <a:cubicBezTo>
                      <a:pt x="84110" y="1896181"/>
                      <a:pt x="37294" y="1887664"/>
                      <a:pt x="14288" y="1786280"/>
                    </a:cubicBezTo>
                    <a:lnTo>
                      <a:pt x="0" y="1339032"/>
                    </a:lnTo>
                    <a:cubicBezTo>
                      <a:pt x="2971" y="1247066"/>
                      <a:pt x="17849" y="1245590"/>
                      <a:pt x="44635" y="1227446"/>
                    </a:cubicBezTo>
                    <a:lnTo>
                      <a:pt x="156221" y="1175372"/>
                    </a:lnTo>
                    <a:lnTo>
                      <a:pt x="141342" y="1034030"/>
                    </a:lnTo>
                    <a:close/>
                    <a:moveTo>
                      <a:pt x="2276354" y="0"/>
                    </a:moveTo>
                    <a:lnTo>
                      <a:pt x="4098925" y="1063786"/>
                    </a:lnTo>
                    <a:lnTo>
                      <a:pt x="4098925" y="1740741"/>
                    </a:lnTo>
                    <a:lnTo>
                      <a:pt x="2373062" y="2722698"/>
                    </a:lnTo>
                    <a:lnTo>
                      <a:pt x="2373062" y="2164768"/>
                    </a:lnTo>
                    <a:lnTo>
                      <a:pt x="345924" y="1055490"/>
                    </a:lnTo>
                    <a:lnTo>
                      <a:pt x="2276354" y="0"/>
                    </a:lnTo>
                    <a:close/>
                  </a:path>
                </a:pathLst>
              </a:custGeom>
              <a:solidFill>
                <a:schemeClr val="accent2"/>
              </a:solidFill>
              <a:ln>
                <a:solidFill>
                  <a:schemeClr val="bg1"/>
                </a:solidFill>
              </a:ln>
              <a:effectLst/>
            </p:spPr>
            <p:style>
              <a:lnRef idx="1">
                <a:schemeClr val="accent2"/>
              </a:lnRef>
              <a:fillRef idx="3">
                <a:schemeClr val="accent2"/>
              </a:fillRef>
              <a:effectRef idx="2">
                <a:schemeClr val="accent2"/>
              </a:effectRef>
              <a:fontRef idx="minor">
                <a:schemeClr val="lt1"/>
              </a:fontRef>
            </p:style>
            <p:txBody>
              <a:bodyPr vert="horz" wrap="square" lIns="68577" tIns="34289" rIns="68577" bIns="34289" numCol="1" rtlCol="0" anchor="ctr" anchorCtr="0" compatLnSpc="1">
                <a:prstTxWarp prst="textNoShape">
                  <a:avLst/>
                </a:prstTxWarp>
              </a:bodyPr>
              <a:lstStyle/>
              <a:p>
                <a:pPr algn="ctr" defTabSz="685574" fontAlgn="base">
                  <a:spcBef>
                    <a:spcPct val="0"/>
                  </a:spcBef>
                  <a:spcAft>
                    <a:spcPct val="0"/>
                  </a:spcAft>
                </a:pPr>
                <a:endParaRPr lang="en-US" sz="1650" dirty="0">
                  <a:ln>
                    <a:solidFill>
                      <a:srgbClr val="FFFFFF">
                        <a:alpha val="0"/>
                      </a:srgbClr>
                    </a:solidFill>
                  </a:ln>
                  <a:gradFill>
                    <a:gsLst>
                      <a:gs pos="0">
                        <a:srgbClr val="FFFFFF"/>
                      </a:gs>
                      <a:gs pos="100000">
                        <a:srgbClr val="FFFFFF"/>
                      </a:gs>
                    </a:gsLst>
                    <a:lin ang="5400000" scaled="0"/>
                  </a:gradFill>
                </a:endParaRPr>
              </a:p>
            </p:txBody>
          </p:sp>
        </p:grpSp>
        <p:sp>
          <p:nvSpPr>
            <p:cNvPr id="113" name="Rectangle 112"/>
            <p:cNvSpPr/>
            <p:nvPr>
              <p:custDataLst>
                <p:tags r:id="rId11"/>
              </p:custDataLst>
            </p:nvPr>
          </p:nvSpPr>
          <p:spPr bwMode="auto">
            <a:xfrm>
              <a:off x="395536" y="987574"/>
              <a:ext cx="1798542" cy="891540"/>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68580" tIns="34289" rIns="68580" bIns="34289" numCol="1" rtlCol="0" anchor="ctr" anchorCtr="0" compatLnSpc="1">
              <a:prstTxWarp prst="textNoShape">
                <a:avLst/>
              </a:prstTxWarp>
            </a:bodyPr>
            <a:lstStyle/>
            <a:p>
              <a:pPr defTabSz="685341" fontAlgn="base">
                <a:spcBef>
                  <a:spcPct val="0"/>
                </a:spcBef>
                <a:spcAft>
                  <a:spcPct val="0"/>
                </a:spcAft>
              </a:pPr>
              <a:r>
                <a:rPr lang="zh-CN" altLang="en-US" sz="1600" b="1" kern="0" dirty="0">
                  <a:solidFill>
                    <a:srgbClr val="FFFFFF"/>
                  </a:solidFill>
                  <a:latin typeface="微软雅黑" pitchFamily="34" charset="-122"/>
                  <a:ea typeface="微软雅黑" pitchFamily="34" charset="-122"/>
                </a:rPr>
                <a:t>    熟悉的工具</a:t>
              </a:r>
              <a:endParaRPr lang="en-US" sz="1500" dirty="0">
                <a:ln>
                  <a:solidFill>
                    <a:srgbClr val="FFFFFF">
                      <a:alpha val="0"/>
                    </a:srgbClr>
                  </a:solidFill>
                </a:ln>
                <a:solidFill>
                  <a:srgbClr val="FFFFFF"/>
                </a:solidFill>
                <a:latin typeface="Segoe UI Light" pitchFamily="34" charset="0"/>
              </a:endParaRPr>
            </a:p>
          </p:txBody>
        </p:sp>
        <p:sp>
          <p:nvSpPr>
            <p:cNvPr id="114" name="Rectangle 113"/>
            <p:cNvSpPr/>
            <p:nvPr>
              <p:custDataLst>
                <p:tags r:id="rId12"/>
              </p:custDataLst>
            </p:nvPr>
          </p:nvSpPr>
          <p:spPr bwMode="auto">
            <a:xfrm>
              <a:off x="395536" y="2129055"/>
              <a:ext cx="1798542" cy="617220"/>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68580" tIns="34289" rIns="68580" bIns="34289" numCol="1" rtlCol="0" anchor="ctr" anchorCtr="0" compatLnSpc="1">
              <a:prstTxWarp prst="textNoShape">
                <a:avLst/>
              </a:prstTxWarp>
            </a:bodyPr>
            <a:lstStyle/>
            <a:p>
              <a:pPr defTabSz="685341" fontAlgn="base">
                <a:spcBef>
                  <a:spcPct val="0"/>
                </a:spcBef>
                <a:spcAft>
                  <a:spcPct val="0"/>
                </a:spcAft>
              </a:pPr>
              <a:r>
                <a:rPr lang="zh-CN" altLang="en-US" sz="1600" dirty="0">
                  <a:ln>
                    <a:solidFill>
                      <a:srgbClr val="FFFFFF">
                        <a:alpha val="0"/>
                      </a:srgbClr>
                    </a:solidFill>
                  </a:ln>
                  <a:solidFill>
                    <a:srgbClr val="FFFFFF"/>
                  </a:solidFill>
                  <a:latin typeface="Segoe UI Light" pitchFamily="34" charset="0"/>
                </a:rPr>
                <a:t>   </a:t>
              </a:r>
              <a:r>
                <a:rPr lang="zh-CN" altLang="en-US" sz="1600" b="1" dirty="0">
                  <a:ln>
                    <a:solidFill>
                      <a:srgbClr val="FFFFFF">
                        <a:alpha val="0"/>
                      </a:srgbClr>
                    </a:solidFill>
                  </a:ln>
                  <a:solidFill>
                    <a:srgbClr val="FFFFFF"/>
                  </a:solidFill>
                  <a:latin typeface="Microsoft YaHei" panose="020B0503020204020204" pitchFamily="34" charset="-122"/>
                  <a:ea typeface="Microsoft YaHei" panose="020B0503020204020204" pitchFamily="34" charset="-122"/>
                </a:rPr>
                <a:t> 商务智能平台</a:t>
              </a:r>
              <a:endParaRPr lang="en-US" sz="1600" b="1" dirty="0">
                <a:ln>
                  <a:solidFill>
                    <a:srgbClr val="FFFFFF">
                      <a:alpha val="0"/>
                    </a:srgbClr>
                  </a:solidFill>
                </a:ln>
                <a:solidFill>
                  <a:srgbClr val="FFFFFF"/>
                </a:solidFill>
                <a:latin typeface="Microsoft YaHei" panose="020B0503020204020204" pitchFamily="34" charset="-122"/>
                <a:ea typeface="Microsoft YaHei" panose="020B0503020204020204" pitchFamily="34" charset="-122"/>
              </a:endParaRPr>
            </a:p>
          </p:txBody>
        </p:sp>
        <p:sp>
          <p:nvSpPr>
            <p:cNvPr id="115" name="Rectangle 114"/>
            <p:cNvSpPr/>
            <p:nvPr>
              <p:custDataLst>
                <p:tags r:id="rId13"/>
              </p:custDataLst>
            </p:nvPr>
          </p:nvSpPr>
          <p:spPr bwMode="auto">
            <a:xfrm>
              <a:off x="395536" y="4206275"/>
              <a:ext cx="1798542" cy="876335"/>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68580" tIns="34289" rIns="68580" bIns="34289" numCol="1" rtlCol="0" anchor="ctr" anchorCtr="0" compatLnSpc="1">
              <a:prstTxWarp prst="textNoShape">
                <a:avLst/>
              </a:prstTxWarp>
            </a:bodyPr>
            <a:lstStyle/>
            <a:p>
              <a:pPr defTabSz="685341" fontAlgn="base">
                <a:spcBef>
                  <a:spcPct val="0"/>
                </a:spcBef>
                <a:spcAft>
                  <a:spcPct val="0"/>
                </a:spcAft>
              </a:pPr>
              <a:r>
                <a:rPr lang="zh-CN" altLang="en-US" sz="1600" b="1" dirty="0">
                  <a:solidFill>
                    <a:srgbClr val="FFFFFF"/>
                  </a:solidFill>
                  <a:latin typeface="Microsoft YaHei" panose="020B0503020204020204" pitchFamily="34" charset="-122"/>
                  <a:ea typeface="Microsoft YaHei" panose="020B0503020204020204" pitchFamily="34" charset="-122"/>
                </a:rPr>
                <a:t>非结构化数据</a:t>
              </a:r>
              <a:r>
                <a:rPr lang="en-US" sz="1600" b="1" dirty="0">
                  <a:ln>
                    <a:solidFill>
                      <a:srgbClr val="FFFFFF">
                        <a:alpha val="0"/>
                      </a:srgbClr>
                    </a:solidFill>
                  </a:ln>
                  <a:solidFill>
                    <a:srgbClr val="FFFFFF"/>
                  </a:solidFill>
                  <a:latin typeface="Microsoft YaHei" panose="020B0503020204020204" pitchFamily="34" charset="-122"/>
                  <a:ea typeface="Microsoft YaHei" panose="020B0503020204020204" pitchFamily="34" charset="-122"/>
                </a:rPr>
                <a:t> &amp; </a:t>
              </a:r>
              <a:r>
                <a:rPr lang="zh-CN" altLang="en-US" sz="1600" b="1" dirty="0">
                  <a:solidFill>
                    <a:srgbClr val="FFFFFF"/>
                  </a:solidFill>
                  <a:latin typeface="Microsoft YaHei" panose="020B0503020204020204" pitchFamily="34" charset="-122"/>
                  <a:ea typeface="Microsoft YaHei" panose="020B0503020204020204" pitchFamily="34" charset="-122"/>
                </a:rPr>
                <a:t>关系数据</a:t>
              </a:r>
              <a:endParaRPr lang="en-US" sz="1600" b="1" dirty="0">
                <a:ln>
                  <a:solidFill>
                    <a:srgbClr val="FFFFFF">
                      <a:alpha val="0"/>
                    </a:srgbClr>
                  </a:solidFill>
                </a:ln>
                <a:solidFill>
                  <a:srgbClr val="FFFFFF"/>
                </a:solidFill>
                <a:latin typeface="Microsoft YaHei" panose="020B0503020204020204" pitchFamily="34" charset="-122"/>
                <a:ea typeface="Microsoft YaHei" panose="020B0503020204020204" pitchFamily="34" charset="-122"/>
              </a:endParaRPr>
            </a:p>
          </p:txBody>
        </p:sp>
        <p:sp>
          <p:nvSpPr>
            <p:cNvPr id="116" name="Freeform 38"/>
            <p:cNvSpPr>
              <a:spLocks noEditPoints="1"/>
            </p:cNvSpPr>
            <p:nvPr/>
          </p:nvSpPr>
          <p:spPr bwMode="auto">
            <a:xfrm>
              <a:off x="6259922" y="4344152"/>
              <a:ext cx="255389" cy="420886"/>
            </a:xfrm>
            <a:custGeom>
              <a:avLst/>
              <a:gdLst>
                <a:gd name="T0" fmla="*/ 91 w 182"/>
                <a:gd name="T1" fmla="*/ 0 h 299"/>
                <a:gd name="T2" fmla="*/ 0 w 182"/>
                <a:gd name="T3" fmla="*/ 21 h 299"/>
                <a:gd name="T4" fmla="*/ 0 w 182"/>
                <a:gd name="T5" fmla="*/ 278 h 299"/>
                <a:gd name="T6" fmla="*/ 91 w 182"/>
                <a:gd name="T7" fmla="*/ 299 h 299"/>
                <a:gd name="T8" fmla="*/ 182 w 182"/>
                <a:gd name="T9" fmla="*/ 278 h 299"/>
                <a:gd name="T10" fmla="*/ 182 w 182"/>
                <a:gd name="T11" fmla="*/ 21 h 299"/>
                <a:gd name="T12" fmla="*/ 91 w 182"/>
                <a:gd name="T13" fmla="*/ 0 h 299"/>
                <a:gd name="T14" fmla="*/ 91 w 182"/>
                <a:gd name="T15" fmla="*/ 34 h 299"/>
                <a:gd name="T16" fmla="*/ 14 w 182"/>
                <a:gd name="T17" fmla="*/ 20 h 299"/>
                <a:gd name="T18" fmla="*/ 91 w 182"/>
                <a:gd name="T19" fmla="*/ 6 h 299"/>
                <a:gd name="T20" fmla="*/ 168 w 182"/>
                <a:gd name="T21" fmla="*/ 20 h 299"/>
                <a:gd name="T22" fmla="*/ 91 w 182"/>
                <a:gd name="T23" fmla="*/ 34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2" h="299">
                  <a:moveTo>
                    <a:pt x="91" y="0"/>
                  </a:moveTo>
                  <a:cubicBezTo>
                    <a:pt x="57" y="0"/>
                    <a:pt x="0" y="4"/>
                    <a:pt x="0" y="21"/>
                  </a:cubicBezTo>
                  <a:cubicBezTo>
                    <a:pt x="0" y="121"/>
                    <a:pt x="0" y="278"/>
                    <a:pt x="0" y="278"/>
                  </a:cubicBezTo>
                  <a:cubicBezTo>
                    <a:pt x="0" y="294"/>
                    <a:pt x="57" y="299"/>
                    <a:pt x="91" y="299"/>
                  </a:cubicBezTo>
                  <a:cubicBezTo>
                    <a:pt x="125" y="299"/>
                    <a:pt x="182" y="294"/>
                    <a:pt x="182" y="278"/>
                  </a:cubicBezTo>
                  <a:cubicBezTo>
                    <a:pt x="182" y="177"/>
                    <a:pt x="182" y="21"/>
                    <a:pt x="182" y="21"/>
                  </a:cubicBezTo>
                  <a:cubicBezTo>
                    <a:pt x="182" y="4"/>
                    <a:pt x="125" y="0"/>
                    <a:pt x="91" y="0"/>
                  </a:cubicBezTo>
                  <a:close/>
                  <a:moveTo>
                    <a:pt x="91" y="34"/>
                  </a:moveTo>
                  <a:cubicBezTo>
                    <a:pt x="49" y="34"/>
                    <a:pt x="14" y="28"/>
                    <a:pt x="14" y="20"/>
                  </a:cubicBezTo>
                  <a:cubicBezTo>
                    <a:pt x="14" y="12"/>
                    <a:pt x="49" y="6"/>
                    <a:pt x="91" y="6"/>
                  </a:cubicBezTo>
                  <a:cubicBezTo>
                    <a:pt x="134" y="6"/>
                    <a:pt x="168" y="12"/>
                    <a:pt x="168" y="20"/>
                  </a:cubicBezTo>
                  <a:cubicBezTo>
                    <a:pt x="168" y="28"/>
                    <a:pt x="134" y="34"/>
                    <a:pt x="91" y="34"/>
                  </a:cubicBezTo>
                  <a:close/>
                </a:path>
              </a:pathLst>
            </a:custGeom>
            <a:solidFill>
              <a:schemeClr val="tx2"/>
            </a:solidFill>
            <a:ln>
              <a:noFill/>
            </a:ln>
          </p:spPr>
          <p:txBody>
            <a:bodyPr vert="horz" wrap="square" lIns="68580" tIns="34290" rIns="68580" bIns="34290" numCol="1" anchor="t" anchorCtr="0" compatLnSpc="1">
              <a:prstTxWarp prst="textNoShape">
                <a:avLst/>
              </a:prstTxWarp>
            </a:bodyPr>
            <a:lstStyle/>
            <a:p>
              <a:pPr defTabSz="1218987"/>
              <a:endParaRPr lang="en-US" sz="1350">
                <a:solidFill>
                  <a:srgbClr val="292929"/>
                </a:solidFill>
              </a:endParaRPr>
            </a:p>
          </p:txBody>
        </p:sp>
        <p:grpSp>
          <p:nvGrpSpPr>
            <p:cNvPr id="130" name="Group 129"/>
            <p:cNvGrpSpPr/>
            <p:nvPr/>
          </p:nvGrpSpPr>
          <p:grpSpPr>
            <a:xfrm>
              <a:off x="3239888" y="4344150"/>
              <a:ext cx="754380" cy="651397"/>
              <a:chOff x="4555810" y="5606689"/>
              <a:chExt cx="1005840" cy="868530"/>
            </a:xfrm>
          </p:grpSpPr>
          <p:sp>
            <p:nvSpPr>
              <p:cNvPr id="153" name="Rectangle 152"/>
              <p:cNvSpPr/>
              <p:nvPr>
                <p:custDataLst>
                  <p:tags r:id="rId19"/>
                </p:custDataLst>
              </p:nvPr>
            </p:nvSpPr>
            <p:spPr>
              <a:xfrm>
                <a:off x="4555810" y="6232820"/>
                <a:ext cx="1005840" cy="242399"/>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68577" tIns="34289" rIns="68577" bIns="34289" numCol="1" rtlCol="0" anchor="ctr" anchorCtr="0" compatLnSpc="1">
                <a:prstTxWarp prst="textNoShape">
                  <a:avLst/>
                </a:prstTxWarp>
                <a:spAutoFit/>
              </a:bodyPr>
              <a:lstStyle/>
              <a:p>
                <a:pPr algn="ctr" defTabSz="685800" fontAlgn="base">
                  <a:spcBef>
                    <a:spcPct val="0"/>
                  </a:spcBef>
                  <a:spcAft>
                    <a:spcPct val="0"/>
                  </a:spcAft>
                </a:pPr>
                <a:r>
                  <a:rPr lang="en-US" sz="1050" dirty="0">
                    <a:ln>
                      <a:solidFill>
                        <a:srgbClr val="FFFFFF">
                          <a:alpha val="0"/>
                        </a:srgbClr>
                      </a:solidFill>
                    </a:ln>
                    <a:solidFill>
                      <a:srgbClr val="595959"/>
                    </a:solidFill>
                  </a:rPr>
                  <a:t>Devices</a:t>
                </a:r>
              </a:p>
            </p:txBody>
          </p:sp>
          <p:grpSp>
            <p:nvGrpSpPr>
              <p:cNvPr id="154" name="Group 153"/>
              <p:cNvGrpSpPr/>
              <p:nvPr/>
            </p:nvGrpSpPr>
            <p:grpSpPr>
              <a:xfrm>
                <a:off x="4579395" y="5606689"/>
                <a:ext cx="958670" cy="450850"/>
                <a:chOff x="3222930" y="6328944"/>
                <a:chExt cx="1124965" cy="529057"/>
              </a:xfrm>
            </p:grpSpPr>
            <p:sp>
              <p:nvSpPr>
                <p:cNvPr id="155" name="Freeform 20"/>
                <p:cNvSpPr>
                  <a:spLocks noEditPoints="1"/>
                </p:cNvSpPr>
                <p:nvPr/>
              </p:nvSpPr>
              <p:spPr bwMode="black">
                <a:xfrm>
                  <a:off x="3586924" y="6328944"/>
                  <a:ext cx="760971" cy="529055"/>
                </a:xfrm>
                <a:custGeom>
                  <a:avLst/>
                  <a:gdLst/>
                  <a:ahLst/>
                  <a:cxnLst>
                    <a:cxn ang="0">
                      <a:pos x="774" y="456"/>
                    </a:cxn>
                    <a:cxn ang="0">
                      <a:pos x="774" y="36"/>
                    </a:cxn>
                    <a:cxn ang="0">
                      <a:pos x="737" y="0"/>
                    </a:cxn>
                    <a:cxn ang="0">
                      <a:pos x="107" y="0"/>
                    </a:cxn>
                    <a:cxn ang="0">
                      <a:pos x="71" y="36"/>
                    </a:cxn>
                    <a:cxn ang="0">
                      <a:pos x="71" y="456"/>
                    </a:cxn>
                    <a:cxn ang="0">
                      <a:pos x="0" y="544"/>
                    </a:cxn>
                    <a:cxn ang="0">
                      <a:pos x="44" y="588"/>
                    </a:cxn>
                    <a:cxn ang="0">
                      <a:pos x="800" y="588"/>
                    </a:cxn>
                    <a:cxn ang="0">
                      <a:pos x="844" y="544"/>
                    </a:cxn>
                    <a:cxn ang="0">
                      <a:pos x="774" y="456"/>
                    </a:cxn>
                    <a:cxn ang="0">
                      <a:pos x="481" y="554"/>
                    </a:cxn>
                    <a:cxn ang="0">
                      <a:pos x="350" y="554"/>
                    </a:cxn>
                    <a:cxn ang="0">
                      <a:pos x="337" y="547"/>
                    </a:cxn>
                    <a:cxn ang="0">
                      <a:pos x="352" y="519"/>
                    </a:cxn>
                    <a:cxn ang="0">
                      <a:pos x="363" y="514"/>
                    </a:cxn>
                    <a:cxn ang="0">
                      <a:pos x="468" y="514"/>
                    </a:cxn>
                    <a:cxn ang="0">
                      <a:pos x="478" y="519"/>
                    </a:cxn>
                    <a:cxn ang="0">
                      <a:pos x="494" y="547"/>
                    </a:cxn>
                    <a:cxn ang="0">
                      <a:pos x="481" y="554"/>
                    </a:cxn>
                    <a:cxn ang="0">
                      <a:pos x="748" y="456"/>
                    </a:cxn>
                    <a:cxn ang="0">
                      <a:pos x="99" y="456"/>
                    </a:cxn>
                    <a:cxn ang="0">
                      <a:pos x="99" y="42"/>
                    </a:cxn>
                    <a:cxn ang="0">
                      <a:pos x="117" y="24"/>
                    </a:cxn>
                    <a:cxn ang="0">
                      <a:pos x="730" y="24"/>
                    </a:cxn>
                    <a:cxn ang="0">
                      <a:pos x="748" y="42"/>
                    </a:cxn>
                    <a:cxn ang="0">
                      <a:pos x="748" y="456"/>
                    </a:cxn>
                  </a:cxnLst>
                  <a:rect l="0" t="0" r="r" b="b"/>
                  <a:pathLst>
                    <a:path w="844" h="588">
                      <a:moveTo>
                        <a:pt x="774" y="456"/>
                      </a:moveTo>
                      <a:cubicBezTo>
                        <a:pt x="774" y="36"/>
                        <a:pt x="774" y="36"/>
                        <a:pt x="774" y="36"/>
                      </a:cubicBezTo>
                      <a:cubicBezTo>
                        <a:pt x="774" y="16"/>
                        <a:pt x="757" y="0"/>
                        <a:pt x="737" y="0"/>
                      </a:cubicBezTo>
                      <a:cubicBezTo>
                        <a:pt x="107" y="0"/>
                        <a:pt x="107" y="0"/>
                        <a:pt x="107" y="0"/>
                      </a:cubicBezTo>
                      <a:cubicBezTo>
                        <a:pt x="87" y="0"/>
                        <a:pt x="71" y="16"/>
                        <a:pt x="71" y="36"/>
                      </a:cubicBezTo>
                      <a:cubicBezTo>
                        <a:pt x="71" y="456"/>
                        <a:pt x="71" y="456"/>
                        <a:pt x="71" y="456"/>
                      </a:cubicBezTo>
                      <a:cubicBezTo>
                        <a:pt x="0" y="544"/>
                        <a:pt x="0" y="544"/>
                        <a:pt x="0" y="544"/>
                      </a:cubicBezTo>
                      <a:cubicBezTo>
                        <a:pt x="0" y="568"/>
                        <a:pt x="20" y="588"/>
                        <a:pt x="44" y="588"/>
                      </a:cubicBezTo>
                      <a:cubicBezTo>
                        <a:pt x="800" y="588"/>
                        <a:pt x="800" y="588"/>
                        <a:pt x="800" y="588"/>
                      </a:cubicBezTo>
                      <a:cubicBezTo>
                        <a:pt x="824" y="588"/>
                        <a:pt x="844" y="568"/>
                        <a:pt x="844" y="544"/>
                      </a:cubicBezTo>
                      <a:lnTo>
                        <a:pt x="774" y="456"/>
                      </a:lnTo>
                      <a:close/>
                      <a:moveTo>
                        <a:pt x="481" y="554"/>
                      </a:moveTo>
                      <a:cubicBezTo>
                        <a:pt x="350" y="554"/>
                        <a:pt x="350" y="554"/>
                        <a:pt x="350" y="554"/>
                      </a:cubicBezTo>
                      <a:cubicBezTo>
                        <a:pt x="343" y="554"/>
                        <a:pt x="337" y="551"/>
                        <a:pt x="337" y="547"/>
                      </a:cubicBezTo>
                      <a:cubicBezTo>
                        <a:pt x="352" y="519"/>
                        <a:pt x="352" y="519"/>
                        <a:pt x="352" y="519"/>
                      </a:cubicBezTo>
                      <a:cubicBezTo>
                        <a:pt x="352" y="516"/>
                        <a:pt x="357" y="514"/>
                        <a:pt x="363" y="514"/>
                      </a:cubicBezTo>
                      <a:cubicBezTo>
                        <a:pt x="468" y="514"/>
                        <a:pt x="468" y="514"/>
                        <a:pt x="468" y="514"/>
                      </a:cubicBezTo>
                      <a:cubicBezTo>
                        <a:pt x="473" y="514"/>
                        <a:pt x="478" y="516"/>
                        <a:pt x="478" y="519"/>
                      </a:cubicBezTo>
                      <a:cubicBezTo>
                        <a:pt x="494" y="547"/>
                        <a:pt x="494" y="547"/>
                        <a:pt x="494" y="547"/>
                      </a:cubicBezTo>
                      <a:cubicBezTo>
                        <a:pt x="494" y="551"/>
                        <a:pt x="488" y="554"/>
                        <a:pt x="481" y="554"/>
                      </a:cubicBezTo>
                      <a:close/>
                      <a:moveTo>
                        <a:pt x="748" y="456"/>
                      </a:moveTo>
                      <a:cubicBezTo>
                        <a:pt x="99" y="456"/>
                        <a:pt x="99" y="456"/>
                        <a:pt x="99" y="456"/>
                      </a:cubicBezTo>
                      <a:cubicBezTo>
                        <a:pt x="99" y="42"/>
                        <a:pt x="99" y="42"/>
                        <a:pt x="99" y="42"/>
                      </a:cubicBezTo>
                      <a:cubicBezTo>
                        <a:pt x="99" y="32"/>
                        <a:pt x="107" y="24"/>
                        <a:pt x="117" y="24"/>
                      </a:cubicBezTo>
                      <a:cubicBezTo>
                        <a:pt x="730" y="24"/>
                        <a:pt x="730" y="24"/>
                        <a:pt x="730" y="24"/>
                      </a:cubicBezTo>
                      <a:cubicBezTo>
                        <a:pt x="740" y="24"/>
                        <a:pt x="748" y="32"/>
                        <a:pt x="748" y="42"/>
                      </a:cubicBezTo>
                      <a:lnTo>
                        <a:pt x="748" y="456"/>
                      </a:lnTo>
                      <a:close/>
                    </a:path>
                  </a:pathLst>
                </a:custGeom>
                <a:solidFill>
                  <a:schemeClr val="tx2"/>
                </a:solidFill>
                <a:extLst/>
              </p:spPr>
              <p:txBody>
                <a:bodyPr vert="horz" wrap="square" lIns="61729" tIns="30865" rIns="61729" bIns="30865" numCol="1" anchor="t" anchorCtr="0" compatLnSpc="1">
                  <a:prstTxWarp prst="textNoShape">
                    <a:avLst/>
                  </a:prstTxWarp>
                </a:bodyPr>
                <a:lstStyle/>
                <a:p>
                  <a:pPr defTabSz="1218987"/>
                  <a:endParaRPr lang="en-US" sz="675" dirty="0">
                    <a:solidFill>
                      <a:srgbClr val="FFFFFF"/>
                    </a:solidFill>
                  </a:endParaRPr>
                </a:p>
              </p:txBody>
            </p:sp>
            <p:sp>
              <p:nvSpPr>
                <p:cNvPr id="156" name="Freeform 44"/>
                <p:cNvSpPr>
                  <a:spLocks noEditPoints="1"/>
                </p:cNvSpPr>
                <p:nvPr/>
              </p:nvSpPr>
              <p:spPr bwMode="auto">
                <a:xfrm>
                  <a:off x="3222930" y="6328945"/>
                  <a:ext cx="275888" cy="529056"/>
                </a:xfrm>
                <a:custGeom>
                  <a:avLst/>
                  <a:gdLst>
                    <a:gd name="T0" fmla="*/ 146 w 180"/>
                    <a:gd name="T1" fmla="*/ 310 h 345"/>
                    <a:gd name="T2" fmla="*/ 145 w 180"/>
                    <a:gd name="T3" fmla="*/ 318 h 345"/>
                    <a:gd name="T4" fmla="*/ 150 w 180"/>
                    <a:gd name="T5" fmla="*/ 315 h 345"/>
                    <a:gd name="T6" fmla="*/ 147 w 180"/>
                    <a:gd name="T7" fmla="*/ 310 h 345"/>
                    <a:gd name="T8" fmla="*/ 11 w 180"/>
                    <a:gd name="T9" fmla="*/ 0 h 345"/>
                    <a:gd name="T10" fmla="*/ 0 w 180"/>
                    <a:gd name="T11" fmla="*/ 334 h 345"/>
                    <a:gd name="T12" fmla="*/ 169 w 180"/>
                    <a:gd name="T13" fmla="*/ 345 h 345"/>
                    <a:gd name="T14" fmla="*/ 180 w 180"/>
                    <a:gd name="T15" fmla="*/ 10 h 345"/>
                    <a:gd name="T16" fmla="*/ 50 w 180"/>
                    <a:gd name="T17" fmla="*/ 316 h 345"/>
                    <a:gd name="T18" fmla="*/ 43 w 180"/>
                    <a:gd name="T19" fmla="*/ 322 h 345"/>
                    <a:gd name="T20" fmla="*/ 29 w 180"/>
                    <a:gd name="T21" fmla="*/ 314 h 345"/>
                    <a:gd name="T22" fmla="*/ 43 w 180"/>
                    <a:gd name="T23" fmla="*/ 305 h 345"/>
                    <a:gd name="T24" fmla="*/ 50 w 180"/>
                    <a:gd name="T25" fmla="*/ 311 h 345"/>
                    <a:gd name="T26" fmla="*/ 80 w 180"/>
                    <a:gd name="T27" fmla="*/ 321 h 345"/>
                    <a:gd name="T28" fmla="*/ 82 w 180"/>
                    <a:gd name="T29" fmla="*/ 314 h 345"/>
                    <a:gd name="T30" fmla="*/ 88 w 180"/>
                    <a:gd name="T31" fmla="*/ 322 h 345"/>
                    <a:gd name="T32" fmla="*/ 82 w 180"/>
                    <a:gd name="T33" fmla="*/ 312 h 345"/>
                    <a:gd name="T34" fmla="*/ 93 w 180"/>
                    <a:gd name="T35" fmla="*/ 305 h 345"/>
                    <a:gd name="T36" fmla="*/ 82 w 180"/>
                    <a:gd name="T37" fmla="*/ 312 h 345"/>
                    <a:gd name="T38" fmla="*/ 89 w 180"/>
                    <a:gd name="T39" fmla="*/ 323 h 345"/>
                    <a:gd name="T40" fmla="*/ 100 w 180"/>
                    <a:gd name="T41" fmla="*/ 315 h 345"/>
                    <a:gd name="T42" fmla="*/ 101 w 180"/>
                    <a:gd name="T43" fmla="*/ 314 h 345"/>
                    <a:gd name="T44" fmla="*/ 94 w 180"/>
                    <a:gd name="T45" fmla="*/ 305 h 345"/>
                    <a:gd name="T46" fmla="*/ 103 w 180"/>
                    <a:gd name="T47" fmla="*/ 306 h 345"/>
                    <a:gd name="T48" fmla="*/ 152 w 180"/>
                    <a:gd name="T49" fmla="*/ 314 h 345"/>
                    <a:gd name="T50" fmla="*/ 144 w 180"/>
                    <a:gd name="T51" fmla="*/ 319 h 345"/>
                    <a:gd name="T52" fmla="*/ 138 w 180"/>
                    <a:gd name="T53" fmla="*/ 323 h 345"/>
                    <a:gd name="T54" fmla="*/ 136 w 180"/>
                    <a:gd name="T55" fmla="*/ 323 h 345"/>
                    <a:gd name="T56" fmla="*/ 140 w 180"/>
                    <a:gd name="T57" fmla="*/ 316 h 345"/>
                    <a:gd name="T58" fmla="*/ 146 w 180"/>
                    <a:gd name="T59" fmla="*/ 307 h 345"/>
                    <a:gd name="T60" fmla="*/ 151 w 180"/>
                    <a:gd name="T61" fmla="*/ 310 h 345"/>
                    <a:gd name="T62" fmla="*/ 163 w 180"/>
                    <a:gd name="T63" fmla="*/ 272 h 345"/>
                    <a:gd name="T64" fmla="*/ 17 w 180"/>
                    <a:gd name="T65" fmla="*/ 28 h 345"/>
                    <a:gd name="T66" fmla="*/ 163 w 180"/>
                    <a:gd name="T67" fmla="*/ 272 h 3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80" h="345">
                      <a:moveTo>
                        <a:pt x="147" y="310"/>
                      </a:moveTo>
                      <a:cubicBezTo>
                        <a:pt x="147" y="310"/>
                        <a:pt x="147" y="310"/>
                        <a:pt x="146" y="310"/>
                      </a:cubicBezTo>
                      <a:cubicBezTo>
                        <a:pt x="145" y="310"/>
                        <a:pt x="143" y="311"/>
                        <a:pt x="143" y="312"/>
                      </a:cubicBezTo>
                      <a:cubicBezTo>
                        <a:pt x="142" y="315"/>
                        <a:pt x="143" y="317"/>
                        <a:pt x="145" y="318"/>
                      </a:cubicBezTo>
                      <a:cubicBezTo>
                        <a:pt x="146" y="318"/>
                        <a:pt x="146" y="318"/>
                        <a:pt x="146" y="318"/>
                      </a:cubicBezTo>
                      <a:cubicBezTo>
                        <a:pt x="148" y="318"/>
                        <a:pt x="150" y="316"/>
                        <a:pt x="150" y="315"/>
                      </a:cubicBezTo>
                      <a:cubicBezTo>
                        <a:pt x="150" y="313"/>
                        <a:pt x="150" y="312"/>
                        <a:pt x="150" y="311"/>
                      </a:cubicBezTo>
                      <a:cubicBezTo>
                        <a:pt x="149" y="310"/>
                        <a:pt x="148" y="310"/>
                        <a:pt x="147" y="310"/>
                      </a:cubicBezTo>
                      <a:close/>
                      <a:moveTo>
                        <a:pt x="169" y="0"/>
                      </a:moveTo>
                      <a:cubicBezTo>
                        <a:pt x="11" y="0"/>
                        <a:pt x="11" y="0"/>
                        <a:pt x="11" y="0"/>
                      </a:cubicBezTo>
                      <a:cubicBezTo>
                        <a:pt x="5" y="0"/>
                        <a:pt x="0" y="4"/>
                        <a:pt x="0" y="10"/>
                      </a:cubicBezTo>
                      <a:cubicBezTo>
                        <a:pt x="0" y="334"/>
                        <a:pt x="0" y="334"/>
                        <a:pt x="0" y="334"/>
                      </a:cubicBezTo>
                      <a:cubicBezTo>
                        <a:pt x="0" y="340"/>
                        <a:pt x="5" y="345"/>
                        <a:pt x="11" y="345"/>
                      </a:cubicBezTo>
                      <a:cubicBezTo>
                        <a:pt x="169" y="345"/>
                        <a:pt x="169" y="345"/>
                        <a:pt x="169" y="345"/>
                      </a:cubicBezTo>
                      <a:cubicBezTo>
                        <a:pt x="175" y="345"/>
                        <a:pt x="180" y="340"/>
                        <a:pt x="180" y="334"/>
                      </a:cubicBezTo>
                      <a:cubicBezTo>
                        <a:pt x="180" y="10"/>
                        <a:pt x="180" y="10"/>
                        <a:pt x="180" y="10"/>
                      </a:cubicBezTo>
                      <a:cubicBezTo>
                        <a:pt x="180" y="4"/>
                        <a:pt x="175" y="0"/>
                        <a:pt x="169" y="0"/>
                      </a:cubicBezTo>
                      <a:close/>
                      <a:moveTo>
                        <a:pt x="50" y="316"/>
                      </a:moveTo>
                      <a:cubicBezTo>
                        <a:pt x="36" y="316"/>
                        <a:pt x="36" y="316"/>
                        <a:pt x="36" y="316"/>
                      </a:cubicBezTo>
                      <a:cubicBezTo>
                        <a:pt x="43" y="322"/>
                        <a:pt x="43" y="322"/>
                        <a:pt x="43" y="322"/>
                      </a:cubicBezTo>
                      <a:cubicBezTo>
                        <a:pt x="37" y="322"/>
                        <a:pt x="37" y="322"/>
                        <a:pt x="37" y="322"/>
                      </a:cubicBezTo>
                      <a:cubicBezTo>
                        <a:pt x="29" y="314"/>
                        <a:pt x="29" y="314"/>
                        <a:pt x="29" y="314"/>
                      </a:cubicBezTo>
                      <a:cubicBezTo>
                        <a:pt x="37" y="305"/>
                        <a:pt x="37" y="305"/>
                        <a:pt x="37" y="305"/>
                      </a:cubicBezTo>
                      <a:cubicBezTo>
                        <a:pt x="43" y="305"/>
                        <a:pt x="43" y="305"/>
                        <a:pt x="43" y="305"/>
                      </a:cubicBezTo>
                      <a:cubicBezTo>
                        <a:pt x="36" y="311"/>
                        <a:pt x="36" y="311"/>
                        <a:pt x="36" y="311"/>
                      </a:cubicBezTo>
                      <a:cubicBezTo>
                        <a:pt x="50" y="311"/>
                        <a:pt x="50" y="311"/>
                        <a:pt x="50" y="311"/>
                      </a:cubicBezTo>
                      <a:lnTo>
                        <a:pt x="50" y="316"/>
                      </a:lnTo>
                      <a:close/>
                      <a:moveTo>
                        <a:pt x="80" y="321"/>
                      </a:moveTo>
                      <a:cubicBezTo>
                        <a:pt x="80" y="321"/>
                        <a:pt x="80" y="321"/>
                        <a:pt x="80" y="320"/>
                      </a:cubicBezTo>
                      <a:cubicBezTo>
                        <a:pt x="82" y="314"/>
                        <a:pt x="82" y="314"/>
                        <a:pt x="82" y="314"/>
                      </a:cubicBezTo>
                      <a:cubicBezTo>
                        <a:pt x="86" y="311"/>
                        <a:pt x="89" y="312"/>
                        <a:pt x="90" y="314"/>
                      </a:cubicBezTo>
                      <a:cubicBezTo>
                        <a:pt x="88" y="322"/>
                        <a:pt x="88" y="322"/>
                        <a:pt x="88" y="322"/>
                      </a:cubicBezTo>
                      <a:cubicBezTo>
                        <a:pt x="86" y="320"/>
                        <a:pt x="84" y="319"/>
                        <a:pt x="80" y="321"/>
                      </a:cubicBezTo>
                      <a:close/>
                      <a:moveTo>
                        <a:pt x="82" y="312"/>
                      </a:moveTo>
                      <a:cubicBezTo>
                        <a:pt x="84" y="304"/>
                        <a:pt x="84" y="304"/>
                        <a:pt x="84" y="304"/>
                      </a:cubicBezTo>
                      <a:cubicBezTo>
                        <a:pt x="89" y="302"/>
                        <a:pt x="91" y="303"/>
                        <a:pt x="93" y="305"/>
                      </a:cubicBezTo>
                      <a:cubicBezTo>
                        <a:pt x="91" y="312"/>
                        <a:pt x="91" y="312"/>
                        <a:pt x="91" y="312"/>
                      </a:cubicBezTo>
                      <a:cubicBezTo>
                        <a:pt x="89" y="311"/>
                        <a:pt x="86" y="310"/>
                        <a:pt x="82" y="312"/>
                      </a:cubicBezTo>
                      <a:close/>
                      <a:moveTo>
                        <a:pt x="98" y="323"/>
                      </a:moveTo>
                      <a:cubicBezTo>
                        <a:pt x="93" y="325"/>
                        <a:pt x="92" y="323"/>
                        <a:pt x="89" y="323"/>
                      </a:cubicBezTo>
                      <a:cubicBezTo>
                        <a:pt x="92" y="314"/>
                        <a:pt x="92" y="314"/>
                        <a:pt x="92" y="314"/>
                      </a:cubicBezTo>
                      <a:cubicBezTo>
                        <a:pt x="94" y="316"/>
                        <a:pt x="95" y="317"/>
                        <a:pt x="100" y="315"/>
                      </a:cubicBezTo>
                      <a:lnTo>
                        <a:pt x="98" y="323"/>
                      </a:lnTo>
                      <a:close/>
                      <a:moveTo>
                        <a:pt x="101" y="314"/>
                      </a:moveTo>
                      <a:cubicBezTo>
                        <a:pt x="96" y="316"/>
                        <a:pt x="94" y="314"/>
                        <a:pt x="92" y="313"/>
                      </a:cubicBezTo>
                      <a:cubicBezTo>
                        <a:pt x="94" y="305"/>
                        <a:pt x="94" y="305"/>
                        <a:pt x="94" y="305"/>
                      </a:cubicBezTo>
                      <a:cubicBezTo>
                        <a:pt x="96" y="307"/>
                        <a:pt x="98" y="308"/>
                        <a:pt x="102" y="306"/>
                      </a:cubicBezTo>
                      <a:cubicBezTo>
                        <a:pt x="103" y="306"/>
                        <a:pt x="103" y="306"/>
                        <a:pt x="103" y="306"/>
                      </a:cubicBezTo>
                      <a:cubicBezTo>
                        <a:pt x="101" y="314"/>
                        <a:pt x="101" y="314"/>
                        <a:pt x="101" y="314"/>
                      </a:cubicBezTo>
                      <a:close/>
                      <a:moveTo>
                        <a:pt x="152" y="314"/>
                      </a:moveTo>
                      <a:cubicBezTo>
                        <a:pt x="151" y="317"/>
                        <a:pt x="149" y="319"/>
                        <a:pt x="146" y="319"/>
                      </a:cubicBezTo>
                      <a:cubicBezTo>
                        <a:pt x="146" y="319"/>
                        <a:pt x="145" y="319"/>
                        <a:pt x="144" y="319"/>
                      </a:cubicBezTo>
                      <a:cubicBezTo>
                        <a:pt x="143" y="319"/>
                        <a:pt x="143" y="319"/>
                        <a:pt x="143" y="318"/>
                      </a:cubicBezTo>
                      <a:cubicBezTo>
                        <a:pt x="138" y="323"/>
                        <a:pt x="138" y="323"/>
                        <a:pt x="138" y="323"/>
                      </a:cubicBezTo>
                      <a:cubicBezTo>
                        <a:pt x="138" y="323"/>
                        <a:pt x="137" y="323"/>
                        <a:pt x="137" y="323"/>
                      </a:cubicBezTo>
                      <a:cubicBezTo>
                        <a:pt x="137" y="323"/>
                        <a:pt x="137" y="323"/>
                        <a:pt x="136" y="323"/>
                      </a:cubicBezTo>
                      <a:cubicBezTo>
                        <a:pt x="135" y="323"/>
                        <a:pt x="135" y="321"/>
                        <a:pt x="136" y="321"/>
                      </a:cubicBezTo>
                      <a:cubicBezTo>
                        <a:pt x="140" y="316"/>
                        <a:pt x="140" y="316"/>
                        <a:pt x="140" y="316"/>
                      </a:cubicBezTo>
                      <a:cubicBezTo>
                        <a:pt x="140" y="315"/>
                        <a:pt x="140" y="314"/>
                        <a:pt x="140" y="311"/>
                      </a:cubicBezTo>
                      <a:cubicBezTo>
                        <a:pt x="140" y="309"/>
                        <a:pt x="143" y="307"/>
                        <a:pt x="146" y="307"/>
                      </a:cubicBezTo>
                      <a:cubicBezTo>
                        <a:pt x="146" y="307"/>
                        <a:pt x="146" y="307"/>
                        <a:pt x="147" y="308"/>
                      </a:cubicBezTo>
                      <a:cubicBezTo>
                        <a:pt x="149" y="308"/>
                        <a:pt x="150" y="308"/>
                        <a:pt x="151" y="310"/>
                      </a:cubicBezTo>
                      <a:cubicBezTo>
                        <a:pt x="152" y="311"/>
                        <a:pt x="152" y="313"/>
                        <a:pt x="152" y="314"/>
                      </a:cubicBezTo>
                      <a:close/>
                      <a:moveTo>
                        <a:pt x="163" y="272"/>
                      </a:moveTo>
                      <a:cubicBezTo>
                        <a:pt x="17" y="272"/>
                        <a:pt x="17" y="272"/>
                        <a:pt x="17" y="272"/>
                      </a:cubicBezTo>
                      <a:cubicBezTo>
                        <a:pt x="17" y="28"/>
                        <a:pt x="17" y="28"/>
                        <a:pt x="17" y="28"/>
                      </a:cubicBezTo>
                      <a:cubicBezTo>
                        <a:pt x="163" y="28"/>
                        <a:pt x="163" y="28"/>
                        <a:pt x="163" y="28"/>
                      </a:cubicBezTo>
                      <a:lnTo>
                        <a:pt x="163" y="272"/>
                      </a:lnTo>
                      <a:close/>
                    </a:path>
                  </a:pathLst>
                </a:custGeom>
                <a:solidFill>
                  <a:schemeClr val="tx2"/>
                </a:solidFill>
                <a:ln>
                  <a:noFill/>
                </a:ln>
              </p:spPr>
              <p:txBody>
                <a:bodyPr vert="horz" wrap="square" lIns="68580" tIns="34290" rIns="68580" bIns="34290" numCol="1" anchor="t" anchorCtr="0" compatLnSpc="1">
                  <a:prstTxWarp prst="textNoShape">
                    <a:avLst/>
                  </a:prstTxWarp>
                </a:bodyPr>
                <a:lstStyle/>
                <a:p>
                  <a:pPr defTabSz="1218987"/>
                  <a:endParaRPr lang="en-US" sz="1350">
                    <a:solidFill>
                      <a:srgbClr val="292929"/>
                    </a:solidFill>
                  </a:endParaRPr>
                </a:p>
              </p:txBody>
            </p:sp>
          </p:grpSp>
        </p:grpSp>
        <p:grpSp>
          <p:nvGrpSpPr>
            <p:cNvPr id="131" name="Group 130"/>
            <p:cNvGrpSpPr/>
            <p:nvPr/>
          </p:nvGrpSpPr>
          <p:grpSpPr>
            <a:xfrm>
              <a:off x="4842236" y="4344150"/>
              <a:ext cx="754380" cy="651397"/>
              <a:chOff x="6692274" y="5606689"/>
              <a:chExt cx="1005840" cy="868530"/>
            </a:xfrm>
          </p:grpSpPr>
          <p:sp>
            <p:nvSpPr>
              <p:cNvPr id="151" name="Rectangle 150"/>
              <p:cNvSpPr/>
              <p:nvPr>
                <p:custDataLst>
                  <p:tags r:id="rId18"/>
                </p:custDataLst>
              </p:nvPr>
            </p:nvSpPr>
            <p:spPr>
              <a:xfrm>
                <a:off x="6692274" y="6232820"/>
                <a:ext cx="1005840" cy="242399"/>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68577" tIns="34289" rIns="68577" bIns="34289" numCol="1" rtlCol="0" anchor="ctr" anchorCtr="0" compatLnSpc="1">
                <a:prstTxWarp prst="textNoShape">
                  <a:avLst/>
                </a:prstTxWarp>
                <a:spAutoFit/>
              </a:bodyPr>
              <a:lstStyle/>
              <a:p>
                <a:pPr algn="ctr" defTabSz="685800" fontAlgn="base">
                  <a:spcBef>
                    <a:spcPct val="0"/>
                  </a:spcBef>
                  <a:spcAft>
                    <a:spcPct val="0"/>
                  </a:spcAft>
                </a:pPr>
                <a:r>
                  <a:rPr lang="en-US" sz="1050" dirty="0">
                    <a:ln>
                      <a:solidFill>
                        <a:srgbClr val="FFFFFF">
                          <a:alpha val="0"/>
                        </a:srgbClr>
                      </a:solidFill>
                    </a:ln>
                    <a:solidFill>
                      <a:srgbClr val="595959"/>
                    </a:solidFill>
                  </a:rPr>
                  <a:t>Crawlers</a:t>
                </a:r>
              </a:p>
            </p:txBody>
          </p:sp>
          <p:sp>
            <p:nvSpPr>
              <p:cNvPr id="152" name="Freeform 51"/>
              <p:cNvSpPr>
                <a:spLocks noEditPoints="1"/>
              </p:cNvSpPr>
              <p:nvPr/>
            </p:nvSpPr>
            <p:spPr bwMode="auto">
              <a:xfrm>
                <a:off x="6929976" y="5606689"/>
                <a:ext cx="530436" cy="542858"/>
              </a:xfrm>
              <a:custGeom>
                <a:avLst/>
                <a:gdLst>
                  <a:gd name="T0" fmla="*/ 145 w 181"/>
                  <a:gd name="T1" fmla="*/ 64 h 185"/>
                  <a:gd name="T2" fmla="*/ 91 w 181"/>
                  <a:gd name="T3" fmla="*/ 76 h 185"/>
                  <a:gd name="T4" fmla="*/ 143 w 181"/>
                  <a:gd name="T5" fmla="*/ 62 h 185"/>
                  <a:gd name="T6" fmla="*/ 119 w 181"/>
                  <a:gd name="T7" fmla="*/ 11 h 185"/>
                  <a:gd name="T8" fmla="*/ 125 w 181"/>
                  <a:gd name="T9" fmla="*/ 5 h 185"/>
                  <a:gd name="T10" fmla="*/ 114 w 181"/>
                  <a:gd name="T11" fmla="*/ 5 h 185"/>
                  <a:gd name="T12" fmla="*/ 91 w 181"/>
                  <a:gd name="T13" fmla="*/ 30 h 185"/>
                  <a:gd name="T14" fmla="*/ 67 w 181"/>
                  <a:gd name="T15" fmla="*/ 5 h 185"/>
                  <a:gd name="T16" fmla="*/ 55 w 181"/>
                  <a:gd name="T17" fmla="*/ 5 h 185"/>
                  <a:gd name="T18" fmla="*/ 62 w 181"/>
                  <a:gd name="T19" fmla="*/ 11 h 185"/>
                  <a:gd name="T20" fmla="*/ 37 w 181"/>
                  <a:gd name="T21" fmla="*/ 62 h 185"/>
                  <a:gd name="T22" fmla="*/ 91 w 181"/>
                  <a:gd name="T23" fmla="*/ 76 h 185"/>
                  <a:gd name="T24" fmla="*/ 128 w 181"/>
                  <a:gd name="T25" fmla="*/ 47 h 185"/>
                  <a:gd name="T26" fmla="*/ 114 w 181"/>
                  <a:gd name="T27" fmla="*/ 47 h 185"/>
                  <a:gd name="T28" fmla="*/ 59 w 181"/>
                  <a:gd name="T29" fmla="*/ 40 h 185"/>
                  <a:gd name="T30" fmla="*/ 59 w 181"/>
                  <a:gd name="T31" fmla="*/ 54 h 185"/>
                  <a:gd name="T32" fmla="*/ 59 w 181"/>
                  <a:gd name="T33" fmla="*/ 40 h 185"/>
                  <a:gd name="T34" fmla="*/ 149 w 181"/>
                  <a:gd name="T35" fmla="*/ 117 h 185"/>
                  <a:gd name="T36" fmla="*/ 150 w 181"/>
                  <a:gd name="T37" fmla="*/ 92 h 185"/>
                  <a:gd name="T38" fmla="*/ 175 w 181"/>
                  <a:gd name="T39" fmla="*/ 77 h 185"/>
                  <a:gd name="T40" fmla="*/ 149 w 181"/>
                  <a:gd name="T41" fmla="*/ 82 h 185"/>
                  <a:gd name="T42" fmla="*/ 137 w 181"/>
                  <a:gd name="T43" fmla="*/ 74 h 185"/>
                  <a:gd name="T44" fmla="*/ 94 w 181"/>
                  <a:gd name="T45" fmla="*/ 168 h 185"/>
                  <a:gd name="T46" fmla="*/ 87 w 181"/>
                  <a:gd name="T47" fmla="*/ 84 h 185"/>
                  <a:gd name="T48" fmla="*/ 34 w 181"/>
                  <a:gd name="T49" fmla="*/ 69 h 185"/>
                  <a:gd name="T50" fmla="*/ 11 w 181"/>
                  <a:gd name="T51" fmla="*/ 74 h 185"/>
                  <a:gd name="T52" fmla="*/ 8 w 181"/>
                  <a:gd name="T53" fmla="*/ 84 h 185"/>
                  <a:gd name="T54" fmla="*/ 30 w 181"/>
                  <a:gd name="T55" fmla="*/ 102 h 185"/>
                  <a:gd name="T56" fmla="*/ 5 w 181"/>
                  <a:gd name="T57" fmla="*/ 117 h 185"/>
                  <a:gd name="T58" fmla="*/ 5 w 181"/>
                  <a:gd name="T59" fmla="*/ 127 h 185"/>
                  <a:gd name="T60" fmla="*/ 42 w 181"/>
                  <a:gd name="T61" fmla="*/ 148 h 185"/>
                  <a:gd name="T62" fmla="*/ 12 w 181"/>
                  <a:gd name="T63" fmla="*/ 164 h 185"/>
                  <a:gd name="T64" fmla="*/ 47 w 181"/>
                  <a:gd name="T65" fmla="*/ 156 h 185"/>
                  <a:gd name="T66" fmla="*/ 133 w 181"/>
                  <a:gd name="T67" fmla="*/ 156 h 185"/>
                  <a:gd name="T68" fmla="*/ 169 w 181"/>
                  <a:gd name="T69" fmla="*/ 164 h 185"/>
                  <a:gd name="T70" fmla="*/ 138 w 181"/>
                  <a:gd name="T71" fmla="*/ 148 h 185"/>
                  <a:gd name="T72" fmla="*/ 176 w 181"/>
                  <a:gd name="T73" fmla="*/ 127 h 185"/>
                  <a:gd name="T74" fmla="*/ 176 w 181"/>
                  <a:gd name="T75" fmla="*/ 117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81" h="185">
                    <a:moveTo>
                      <a:pt x="143" y="62"/>
                    </a:moveTo>
                    <a:cubicBezTo>
                      <a:pt x="144" y="63"/>
                      <a:pt x="144" y="63"/>
                      <a:pt x="145" y="64"/>
                    </a:cubicBezTo>
                    <a:cubicBezTo>
                      <a:pt x="145" y="63"/>
                      <a:pt x="144" y="63"/>
                      <a:pt x="143" y="62"/>
                    </a:cubicBezTo>
                    <a:close/>
                    <a:moveTo>
                      <a:pt x="91" y="76"/>
                    </a:moveTo>
                    <a:cubicBezTo>
                      <a:pt x="110" y="76"/>
                      <a:pt x="124" y="72"/>
                      <a:pt x="133" y="67"/>
                    </a:cubicBezTo>
                    <a:cubicBezTo>
                      <a:pt x="137" y="65"/>
                      <a:pt x="141" y="63"/>
                      <a:pt x="143" y="62"/>
                    </a:cubicBezTo>
                    <a:cubicBezTo>
                      <a:pt x="136" y="45"/>
                      <a:pt x="122" y="33"/>
                      <a:pt x="98" y="31"/>
                    </a:cubicBezTo>
                    <a:cubicBezTo>
                      <a:pt x="110" y="20"/>
                      <a:pt x="116" y="14"/>
                      <a:pt x="119" y="11"/>
                    </a:cubicBezTo>
                    <a:cubicBezTo>
                      <a:pt x="119" y="11"/>
                      <a:pt x="119" y="11"/>
                      <a:pt x="119" y="11"/>
                    </a:cubicBezTo>
                    <a:cubicBezTo>
                      <a:pt x="122" y="11"/>
                      <a:pt x="125" y="8"/>
                      <a:pt x="125" y="5"/>
                    </a:cubicBezTo>
                    <a:cubicBezTo>
                      <a:pt x="125" y="2"/>
                      <a:pt x="122" y="0"/>
                      <a:pt x="119" y="0"/>
                    </a:cubicBezTo>
                    <a:cubicBezTo>
                      <a:pt x="116" y="0"/>
                      <a:pt x="114" y="2"/>
                      <a:pt x="114" y="5"/>
                    </a:cubicBezTo>
                    <a:cubicBezTo>
                      <a:pt x="114" y="6"/>
                      <a:pt x="114" y="7"/>
                      <a:pt x="114" y="7"/>
                    </a:cubicBezTo>
                    <a:cubicBezTo>
                      <a:pt x="91" y="30"/>
                      <a:pt x="91" y="30"/>
                      <a:pt x="91" y="30"/>
                    </a:cubicBezTo>
                    <a:cubicBezTo>
                      <a:pt x="77" y="17"/>
                      <a:pt x="70" y="11"/>
                      <a:pt x="67" y="7"/>
                    </a:cubicBezTo>
                    <a:cubicBezTo>
                      <a:pt x="67" y="7"/>
                      <a:pt x="67" y="6"/>
                      <a:pt x="67" y="5"/>
                    </a:cubicBezTo>
                    <a:cubicBezTo>
                      <a:pt x="67" y="2"/>
                      <a:pt x="64" y="0"/>
                      <a:pt x="61" y="0"/>
                    </a:cubicBezTo>
                    <a:cubicBezTo>
                      <a:pt x="58" y="0"/>
                      <a:pt x="55" y="2"/>
                      <a:pt x="55" y="5"/>
                    </a:cubicBezTo>
                    <a:cubicBezTo>
                      <a:pt x="55" y="8"/>
                      <a:pt x="58" y="11"/>
                      <a:pt x="61" y="11"/>
                    </a:cubicBezTo>
                    <a:cubicBezTo>
                      <a:pt x="61" y="11"/>
                      <a:pt x="62" y="11"/>
                      <a:pt x="62" y="11"/>
                    </a:cubicBezTo>
                    <a:cubicBezTo>
                      <a:pt x="72" y="21"/>
                      <a:pt x="78" y="27"/>
                      <a:pt x="82" y="31"/>
                    </a:cubicBezTo>
                    <a:cubicBezTo>
                      <a:pt x="58" y="33"/>
                      <a:pt x="44" y="45"/>
                      <a:pt x="37" y="62"/>
                    </a:cubicBezTo>
                    <a:cubicBezTo>
                      <a:pt x="40" y="63"/>
                      <a:pt x="43" y="65"/>
                      <a:pt x="47" y="67"/>
                    </a:cubicBezTo>
                    <a:cubicBezTo>
                      <a:pt x="56" y="72"/>
                      <a:pt x="70" y="76"/>
                      <a:pt x="91" y="76"/>
                    </a:cubicBezTo>
                    <a:close/>
                    <a:moveTo>
                      <a:pt x="121" y="40"/>
                    </a:moveTo>
                    <a:cubicBezTo>
                      <a:pt x="125" y="40"/>
                      <a:pt x="128" y="43"/>
                      <a:pt x="128" y="47"/>
                    </a:cubicBezTo>
                    <a:cubicBezTo>
                      <a:pt x="128" y="51"/>
                      <a:pt x="125" y="54"/>
                      <a:pt x="121" y="54"/>
                    </a:cubicBezTo>
                    <a:cubicBezTo>
                      <a:pt x="117" y="54"/>
                      <a:pt x="114" y="51"/>
                      <a:pt x="114" y="47"/>
                    </a:cubicBezTo>
                    <a:cubicBezTo>
                      <a:pt x="114" y="43"/>
                      <a:pt x="117" y="40"/>
                      <a:pt x="121" y="40"/>
                    </a:cubicBezTo>
                    <a:close/>
                    <a:moveTo>
                      <a:pt x="59" y="40"/>
                    </a:moveTo>
                    <a:cubicBezTo>
                      <a:pt x="63" y="40"/>
                      <a:pt x="66" y="43"/>
                      <a:pt x="66" y="47"/>
                    </a:cubicBezTo>
                    <a:cubicBezTo>
                      <a:pt x="66" y="51"/>
                      <a:pt x="63" y="54"/>
                      <a:pt x="59" y="54"/>
                    </a:cubicBezTo>
                    <a:cubicBezTo>
                      <a:pt x="55" y="54"/>
                      <a:pt x="52" y="51"/>
                      <a:pt x="52" y="47"/>
                    </a:cubicBezTo>
                    <a:cubicBezTo>
                      <a:pt x="52" y="43"/>
                      <a:pt x="55" y="40"/>
                      <a:pt x="59" y="40"/>
                    </a:cubicBezTo>
                    <a:close/>
                    <a:moveTo>
                      <a:pt x="176" y="117"/>
                    </a:moveTo>
                    <a:cubicBezTo>
                      <a:pt x="149" y="117"/>
                      <a:pt x="149" y="117"/>
                      <a:pt x="149" y="117"/>
                    </a:cubicBezTo>
                    <a:cubicBezTo>
                      <a:pt x="150" y="112"/>
                      <a:pt x="151" y="107"/>
                      <a:pt x="151" y="102"/>
                    </a:cubicBezTo>
                    <a:cubicBezTo>
                      <a:pt x="151" y="99"/>
                      <a:pt x="150" y="95"/>
                      <a:pt x="150" y="92"/>
                    </a:cubicBezTo>
                    <a:cubicBezTo>
                      <a:pt x="173" y="84"/>
                      <a:pt x="173" y="84"/>
                      <a:pt x="173" y="84"/>
                    </a:cubicBezTo>
                    <a:cubicBezTo>
                      <a:pt x="175" y="83"/>
                      <a:pt x="176" y="80"/>
                      <a:pt x="175" y="77"/>
                    </a:cubicBezTo>
                    <a:cubicBezTo>
                      <a:pt x="174" y="75"/>
                      <a:pt x="172" y="73"/>
                      <a:pt x="169" y="74"/>
                    </a:cubicBezTo>
                    <a:cubicBezTo>
                      <a:pt x="161" y="77"/>
                      <a:pt x="154" y="80"/>
                      <a:pt x="149" y="82"/>
                    </a:cubicBezTo>
                    <a:cubicBezTo>
                      <a:pt x="148" y="77"/>
                      <a:pt x="148" y="73"/>
                      <a:pt x="147" y="69"/>
                    </a:cubicBezTo>
                    <a:cubicBezTo>
                      <a:pt x="144" y="70"/>
                      <a:pt x="141" y="72"/>
                      <a:pt x="137" y="74"/>
                    </a:cubicBezTo>
                    <a:cubicBezTo>
                      <a:pt x="127" y="79"/>
                      <a:pt x="113" y="83"/>
                      <a:pt x="94" y="84"/>
                    </a:cubicBezTo>
                    <a:cubicBezTo>
                      <a:pt x="94" y="168"/>
                      <a:pt x="94" y="168"/>
                      <a:pt x="94" y="168"/>
                    </a:cubicBezTo>
                    <a:cubicBezTo>
                      <a:pt x="87" y="168"/>
                      <a:pt x="87" y="168"/>
                      <a:pt x="87" y="168"/>
                    </a:cubicBezTo>
                    <a:cubicBezTo>
                      <a:pt x="87" y="84"/>
                      <a:pt x="87" y="84"/>
                      <a:pt x="87" y="84"/>
                    </a:cubicBezTo>
                    <a:cubicBezTo>
                      <a:pt x="67" y="83"/>
                      <a:pt x="53" y="79"/>
                      <a:pt x="43" y="74"/>
                    </a:cubicBezTo>
                    <a:cubicBezTo>
                      <a:pt x="39" y="72"/>
                      <a:pt x="36" y="70"/>
                      <a:pt x="34" y="69"/>
                    </a:cubicBezTo>
                    <a:cubicBezTo>
                      <a:pt x="33" y="73"/>
                      <a:pt x="32" y="77"/>
                      <a:pt x="32" y="82"/>
                    </a:cubicBezTo>
                    <a:cubicBezTo>
                      <a:pt x="11" y="74"/>
                      <a:pt x="11" y="74"/>
                      <a:pt x="11" y="74"/>
                    </a:cubicBezTo>
                    <a:cubicBezTo>
                      <a:pt x="9" y="73"/>
                      <a:pt x="6" y="75"/>
                      <a:pt x="5" y="77"/>
                    </a:cubicBezTo>
                    <a:cubicBezTo>
                      <a:pt x="5" y="80"/>
                      <a:pt x="6" y="83"/>
                      <a:pt x="8" y="84"/>
                    </a:cubicBezTo>
                    <a:cubicBezTo>
                      <a:pt x="17" y="87"/>
                      <a:pt x="25" y="90"/>
                      <a:pt x="30" y="92"/>
                    </a:cubicBezTo>
                    <a:cubicBezTo>
                      <a:pt x="30" y="95"/>
                      <a:pt x="30" y="99"/>
                      <a:pt x="30" y="102"/>
                    </a:cubicBezTo>
                    <a:cubicBezTo>
                      <a:pt x="30" y="107"/>
                      <a:pt x="30" y="112"/>
                      <a:pt x="31" y="117"/>
                    </a:cubicBezTo>
                    <a:cubicBezTo>
                      <a:pt x="5" y="117"/>
                      <a:pt x="5" y="117"/>
                      <a:pt x="5" y="117"/>
                    </a:cubicBezTo>
                    <a:cubicBezTo>
                      <a:pt x="2" y="117"/>
                      <a:pt x="0" y="119"/>
                      <a:pt x="0" y="122"/>
                    </a:cubicBezTo>
                    <a:cubicBezTo>
                      <a:pt x="0" y="125"/>
                      <a:pt x="2" y="127"/>
                      <a:pt x="5" y="127"/>
                    </a:cubicBezTo>
                    <a:cubicBezTo>
                      <a:pt x="34" y="127"/>
                      <a:pt x="34" y="127"/>
                      <a:pt x="34" y="127"/>
                    </a:cubicBezTo>
                    <a:cubicBezTo>
                      <a:pt x="36" y="134"/>
                      <a:pt x="39" y="141"/>
                      <a:pt x="42" y="148"/>
                    </a:cubicBezTo>
                    <a:cubicBezTo>
                      <a:pt x="15" y="158"/>
                      <a:pt x="15" y="158"/>
                      <a:pt x="15" y="158"/>
                    </a:cubicBezTo>
                    <a:cubicBezTo>
                      <a:pt x="12" y="159"/>
                      <a:pt x="11" y="161"/>
                      <a:pt x="12" y="164"/>
                    </a:cubicBezTo>
                    <a:cubicBezTo>
                      <a:pt x="13" y="166"/>
                      <a:pt x="16" y="167"/>
                      <a:pt x="18" y="167"/>
                    </a:cubicBezTo>
                    <a:cubicBezTo>
                      <a:pt x="32" y="162"/>
                      <a:pt x="41" y="158"/>
                      <a:pt x="47" y="156"/>
                    </a:cubicBezTo>
                    <a:cubicBezTo>
                      <a:pt x="59" y="173"/>
                      <a:pt x="74" y="185"/>
                      <a:pt x="91" y="185"/>
                    </a:cubicBezTo>
                    <a:cubicBezTo>
                      <a:pt x="106" y="185"/>
                      <a:pt x="122" y="173"/>
                      <a:pt x="133" y="156"/>
                    </a:cubicBezTo>
                    <a:cubicBezTo>
                      <a:pt x="162" y="167"/>
                      <a:pt x="162" y="167"/>
                      <a:pt x="162" y="167"/>
                    </a:cubicBezTo>
                    <a:cubicBezTo>
                      <a:pt x="165" y="167"/>
                      <a:pt x="168" y="166"/>
                      <a:pt x="169" y="164"/>
                    </a:cubicBezTo>
                    <a:cubicBezTo>
                      <a:pt x="170" y="161"/>
                      <a:pt x="168" y="159"/>
                      <a:pt x="166" y="158"/>
                    </a:cubicBezTo>
                    <a:cubicBezTo>
                      <a:pt x="153" y="153"/>
                      <a:pt x="145" y="150"/>
                      <a:pt x="138" y="148"/>
                    </a:cubicBezTo>
                    <a:cubicBezTo>
                      <a:pt x="142" y="141"/>
                      <a:pt x="145" y="134"/>
                      <a:pt x="147" y="127"/>
                    </a:cubicBezTo>
                    <a:cubicBezTo>
                      <a:pt x="176" y="127"/>
                      <a:pt x="176" y="127"/>
                      <a:pt x="176" y="127"/>
                    </a:cubicBezTo>
                    <a:cubicBezTo>
                      <a:pt x="178" y="127"/>
                      <a:pt x="181" y="125"/>
                      <a:pt x="181" y="122"/>
                    </a:cubicBezTo>
                    <a:cubicBezTo>
                      <a:pt x="181" y="119"/>
                      <a:pt x="178" y="117"/>
                      <a:pt x="176" y="117"/>
                    </a:cubicBezTo>
                    <a:close/>
                  </a:path>
                </a:pathLst>
              </a:custGeom>
              <a:solidFill>
                <a:schemeClr val="tx2"/>
              </a:solidFill>
              <a:ln>
                <a:noFill/>
              </a:ln>
            </p:spPr>
            <p:txBody>
              <a:bodyPr vert="horz" wrap="square" lIns="68580" tIns="34290" rIns="68580" bIns="34290" numCol="1" anchor="t" anchorCtr="0" compatLnSpc="1">
                <a:prstTxWarp prst="textNoShape">
                  <a:avLst/>
                </a:prstTxWarp>
              </a:bodyPr>
              <a:lstStyle/>
              <a:p>
                <a:pPr defTabSz="1218987"/>
                <a:endParaRPr lang="en-US" sz="1350">
                  <a:solidFill>
                    <a:srgbClr val="292929"/>
                  </a:solidFill>
                </a:endParaRPr>
              </a:p>
            </p:txBody>
          </p:sp>
        </p:grpSp>
        <p:grpSp>
          <p:nvGrpSpPr>
            <p:cNvPr id="132" name="Group 131"/>
            <p:cNvGrpSpPr/>
            <p:nvPr/>
          </p:nvGrpSpPr>
          <p:grpSpPr>
            <a:xfrm>
              <a:off x="2438714" y="4344149"/>
              <a:ext cx="754380" cy="651397"/>
              <a:chOff x="3487578" y="5606688"/>
              <a:chExt cx="1005840" cy="868529"/>
            </a:xfrm>
          </p:grpSpPr>
          <p:sp>
            <p:nvSpPr>
              <p:cNvPr id="149" name="Rectangle 148"/>
              <p:cNvSpPr/>
              <p:nvPr>
                <p:custDataLst>
                  <p:tags r:id="rId17"/>
                </p:custDataLst>
              </p:nvPr>
            </p:nvSpPr>
            <p:spPr>
              <a:xfrm>
                <a:off x="3487578" y="6232819"/>
                <a:ext cx="1005840" cy="242398"/>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68577" tIns="34289" rIns="68577" bIns="34289" numCol="1" rtlCol="0" anchor="ctr" anchorCtr="0" compatLnSpc="1">
                <a:prstTxWarp prst="textNoShape">
                  <a:avLst/>
                </a:prstTxWarp>
                <a:spAutoFit/>
              </a:bodyPr>
              <a:lstStyle/>
              <a:p>
                <a:pPr algn="ctr" defTabSz="685800" fontAlgn="base">
                  <a:spcBef>
                    <a:spcPct val="0"/>
                  </a:spcBef>
                  <a:spcAft>
                    <a:spcPct val="0"/>
                  </a:spcAft>
                </a:pPr>
                <a:r>
                  <a:rPr lang="en-US" sz="1050" dirty="0">
                    <a:ln>
                      <a:solidFill>
                        <a:srgbClr val="FFFFFF">
                          <a:alpha val="0"/>
                        </a:srgbClr>
                      </a:solidFill>
                    </a:ln>
                    <a:solidFill>
                      <a:srgbClr val="595959"/>
                    </a:solidFill>
                  </a:rPr>
                  <a:t>Sensors</a:t>
                </a:r>
              </a:p>
            </p:txBody>
          </p:sp>
          <p:sp>
            <p:nvSpPr>
              <p:cNvPr id="150" name="Freeform 7"/>
              <p:cNvSpPr>
                <a:spLocks noEditPoints="1"/>
              </p:cNvSpPr>
              <p:nvPr/>
            </p:nvSpPr>
            <p:spPr bwMode="auto">
              <a:xfrm>
                <a:off x="3638716" y="5606688"/>
                <a:ext cx="703565" cy="542859"/>
              </a:xfrm>
              <a:custGeom>
                <a:avLst/>
                <a:gdLst>
                  <a:gd name="T0" fmla="*/ 116 w 235"/>
                  <a:gd name="T1" fmla="*/ 72 h 182"/>
                  <a:gd name="T2" fmla="*/ 158 w 235"/>
                  <a:gd name="T3" fmla="*/ 57 h 182"/>
                  <a:gd name="T4" fmla="*/ 131 w 235"/>
                  <a:gd name="T5" fmla="*/ 42 h 182"/>
                  <a:gd name="T6" fmla="*/ 104 w 235"/>
                  <a:gd name="T7" fmla="*/ 53 h 182"/>
                  <a:gd name="T8" fmla="*/ 112 w 235"/>
                  <a:gd name="T9" fmla="*/ 31 h 182"/>
                  <a:gd name="T10" fmla="*/ 100 w 235"/>
                  <a:gd name="T11" fmla="*/ 49 h 182"/>
                  <a:gd name="T12" fmla="*/ 100 w 235"/>
                  <a:gd name="T13" fmla="*/ 81 h 182"/>
                  <a:gd name="T14" fmla="*/ 109 w 235"/>
                  <a:gd name="T15" fmla="*/ 73 h 182"/>
                  <a:gd name="T16" fmla="*/ 100 w 235"/>
                  <a:gd name="T17" fmla="*/ 81 h 182"/>
                  <a:gd name="T18" fmla="*/ 163 w 235"/>
                  <a:gd name="T19" fmla="*/ 72 h 182"/>
                  <a:gd name="T20" fmla="*/ 150 w 235"/>
                  <a:gd name="T21" fmla="*/ 31 h 182"/>
                  <a:gd name="T22" fmla="*/ 131 w 235"/>
                  <a:gd name="T23" fmla="*/ 36 h 182"/>
                  <a:gd name="T24" fmla="*/ 131 w 235"/>
                  <a:gd name="T25" fmla="*/ 0 h 182"/>
                  <a:gd name="T26" fmla="*/ 131 w 235"/>
                  <a:gd name="T27" fmla="*/ 36 h 182"/>
                  <a:gd name="T28" fmla="*/ 9 w 235"/>
                  <a:gd name="T29" fmla="*/ 74 h 182"/>
                  <a:gd name="T30" fmla="*/ 18 w 235"/>
                  <a:gd name="T31" fmla="*/ 82 h 182"/>
                  <a:gd name="T32" fmla="*/ 228 w 235"/>
                  <a:gd name="T33" fmla="*/ 151 h 182"/>
                  <a:gd name="T34" fmla="*/ 205 w 235"/>
                  <a:gd name="T35" fmla="*/ 135 h 182"/>
                  <a:gd name="T36" fmla="*/ 190 w 235"/>
                  <a:gd name="T37" fmla="*/ 150 h 182"/>
                  <a:gd name="T38" fmla="*/ 187 w 235"/>
                  <a:gd name="T39" fmla="*/ 172 h 182"/>
                  <a:gd name="T40" fmla="*/ 214 w 235"/>
                  <a:gd name="T41" fmla="*/ 179 h 182"/>
                  <a:gd name="T42" fmla="*/ 231 w 235"/>
                  <a:gd name="T43" fmla="*/ 167 h 182"/>
                  <a:gd name="T44" fmla="*/ 158 w 235"/>
                  <a:gd name="T45" fmla="*/ 81 h 182"/>
                  <a:gd name="T46" fmla="*/ 116 w 235"/>
                  <a:gd name="T47" fmla="*/ 170 h 182"/>
                  <a:gd name="T48" fmla="*/ 158 w 235"/>
                  <a:gd name="T49" fmla="*/ 81 h 182"/>
                  <a:gd name="T50" fmla="*/ 123 w 235"/>
                  <a:gd name="T51" fmla="*/ 156 h 182"/>
                  <a:gd name="T52" fmla="*/ 152 w 235"/>
                  <a:gd name="T53" fmla="*/ 94 h 182"/>
                  <a:gd name="T54" fmla="*/ 149 w 235"/>
                  <a:gd name="T55" fmla="*/ 102 h 182"/>
                  <a:gd name="T56" fmla="*/ 116 w 235"/>
                  <a:gd name="T57" fmla="*/ 120 h 182"/>
                  <a:gd name="T58" fmla="*/ 145 w 235"/>
                  <a:gd name="T59" fmla="*/ 109 h 182"/>
                  <a:gd name="T60" fmla="*/ 149 w 235"/>
                  <a:gd name="T61" fmla="*/ 102 h 182"/>
                  <a:gd name="T62" fmla="*/ 82 w 235"/>
                  <a:gd name="T63" fmla="*/ 31 h 182"/>
                  <a:gd name="T64" fmla="*/ 36 w 235"/>
                  <a:gd name="T65" fmla="*/ 31 h 182"/>
                  <a:gd name="T66" fmla="*/ 93 w 235"/>
                  <a:gd name="T67" fmla="*/ 80 h 182"/>
                  <a:gd name="T68" fmla="*/ 58 w 235"/>
                  <a:gd name="T69" fmla="*/ 61 h 182"/>
                  <a:gd name="T70" fmla="*/ 24 w 235"/>
                  <a:gd name="T71" fmla="*/ 80 h 182"/>
                  <a:gd name="T72" fmla="*/ 37 w 235"/>
                  <a:gd name="T73" fmla="*/ 126 h 182"/>
                  <a:gd name="T74" fmla="*/ 86 w 235"/>
                  <a:gd name="T75" fmla="*/ 100 h 182"/>
                  <a:gd name="T76" fmla="*/ 93 w 235"/>
                  <a:gd name="T77" fmla="*/ 80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35" h="182">
                    <a:moveTo>
                      <a:pt x="115" y="71"/>
                    </a:moveTo>
                    <a:cubicBezTo>
                      <a:pt x="116" y="71"/>
                      <a:pt x="116" y="72"/>
                      <a:pt x="116" y="72"/>
                    </a:cubicBezTo>
                    <a:cubicBezTo>
                      <a:pt x="129" y="66"/>
                      <a:pt x="144" y="66"/>
                      <a:pt x="158" y="72"/>
                    </a:cubicBezTo>
                    <a:cubicBezTo>
                      <a:pt x="158" y="57"/>
                      <a:pt x="158" y="57"/>
                      <a:pt x="158" y="57"/>
                    </a:cubicBezTo>
                    <a:cubicBezTo>
                      <a:pt x="158" y="48"/>
                      <a:pt x="154" y="40"/>
                      <a:pt x="149" y="33"/>
                    </a:cubicBezTo>
                    <a:cubicBezTo>
                      <a:pt x="144" y="39"/>
                      <a:pt x="138" y="42"/>
                      <a:pt x="131" y="42"/>
                    </a:cubicBezTo>
                    <a:cubicBezTo>
                      <a:pt x="123" y="42"/>
                      <a:pt x="117" y="39"/>
                      <a:pt x="113" y="33"/>
                    </a:cubicBezTo>
                    <a:cubicBezTo>
                      <a:pt x="108" y="39"/>
                      <a:pt x="105" y="45"/>
                      <a:pt x="104" y="53"/>
                    </a:cubicBezTo>
                    <a:cubicBezTo>
                      <a:pt x="108" y="57"/>
                      <a:pt x="112" y="64"/>
                      <a:pt x="115" y="71"/>
                    </a:cubicBezTo>
                    <a:close/>
                    <a:moveTo>
                      <a:pt x="112" y="31"/>
                    </a:moveTo>
                    <a:cubicBezTo>
                      <a:pt x="108" y="32"/>
                      <a:pt x="101" y="36"/>
                      <a:pt x="94" y="45"/>
                    </a:cubicBezTo>
                    <a:cubicBezTo>
                      <a:pt x="96" y="46"/>
                      <a:pt x="98" y="48"/>
                      <a:pt x="100" y="49"/>
                    </a:cubicBezTo>
                    <a:cubicBezTo>
                      <a:pt x="102" y="41"/>
                      <a:pt x="106" y="35"/>
                      <a:pt x="112" y="31"/>
                    </a:cubicBezTo>
                    <a:close/>
                    <a:moveTo>
                      <a:pt x="100" y="81"/>
                    </a:moveTo>
                    <a:cubicBezTo>
                      <a:pt x="102" y="79"/>
                      <a:pt x="106" y="76"/>
                      <a:pt x="110" y="74"/>
                    </a:cubicBezTo>
                    <a:cubicBezTo>
                      <a:pt x="110" y="74"/>
                      <a:pt x="110" y="73"/>
                      <a:pt x="109" y="73"/>
                    </a:cubicBezTo>
                    <a:cubicBezTo>
                      <a:pt x="101" y="55"/>
                      <a:pt x="89" y="50"/>
                      <a:pt x="84" y="48"/>
                    </a:cubicBezTo>
                    <a:cubicBezTo>
                      <a:pt x="94" y="55"/>
                      <a:pt x="100" y="67"/>
                      <a:pt x="100" y="81"/>
                    </a:cubicBezTo>
                    <a:close/>
                    <a:moveTo>
                      <a:pt x="163" y="58"/>
                    </a:moveTo>
                    <a:cubicBezTo>
                      <a:pt x="163" y="72"/>
                      <a:pt x="163" y="72"/>
                      <a:pt x="163" y="72"/>
                    </a:cubicBezTo>
                    <a:cubicBezTo>
                      <a:pt x="169" y="73"/>
                      <a:pt x="177" y="67"/>
                      <a:pt x="170" y="51"/>
                    </a:cubicBezTo>
                    <a:cubicBezTo>
                      <a:pt x="164" y="37"/>
                      <a:pt x="155" y="32"/>
                      <a:pt x="150" y="31"/>
                    </a:cubicBezTo>
                    <a:cubicBezTo>
                      <a:pt x="158" y="37"/>
                      <a:pt x="163" y="47"/>
                      <a:pt x="163" y="58"/>
                    </a:cubicBezTo>
                    <a:close/>
                    <a:moveTo>
                      <a:pt x="131" y="36"/>
                    </a:moveTo>
                    <a:cubicBezTo>
                      <a:pt x="141" y="36"/>
                      <a:pt x="149" y="28"/>
                      <a:pt x="149" y="18"/>
                    </a:cubicBezTo>
                    <a:cubicBezTo>
                      <a:pt x="149" y="8"/>
                      <a:pt x="141" y="0"/>
                      <a:pt x="131" y="0"/>
                    </a:cubicBezTo>
                    <a:cubicBezTo>
                      <a:pt x="121" y="0"/>
                      <a:pt x="113" y="8"/>
                      <a:pt x="113" y="18"/>
                    </a:cubicBezTo>
                    <a:cubicBezTo>
                      <a:pt x="113" y="28"/>
                      <a:pt x="121" y="36"/>
                      <a:pt x="131" y="36"/>
                    </a:cubicBezTo>
                    <a:close/>
                    <a:moveTo>
                      <a:pt x="34" y="48"/>
                    </a:moveTo>
                    <a:cubicBezTo>
                      <a:pt x="29" y="50"/>
                      <a:pt x="16" y="55"/>
                      <a:pt x="9" y="74"/>
                    </a:cubicBezTo>
                    <a:cubicBezTo>
                      <a:pt x="0" y="92"/>
                      <a:pt x="10" y="102"/>
                      <a:pt x="18" y="101"/>
                    </a:cubicBezTo>
                    <a:cubicBezTo>
                      <a:pt x="18" y="82"/>
                      <a:pt x="18" y="82"/>
                      <a:pt x="18" y="82"/>
                    </a:cubicBezTo>
                    <a:cubicBezTo>
                      <a:pt x="18" y="68"/>
                      <a:pt x="24" y="55"/>
                      <a:pt x="34" y="48"/>
                    </a:cubicBezTo>
                    <a:close/>
                    <a:moveTo>
                      <a:pt x="228" y="151"/>
                    </a:moveTo>
                    <a:cubicBezTo>
                      <a:pt x="208" y="142"/>
                      <a:pt x="208" y="142"/>
                      <a:pt x="208" y="142"/>
                    </a:cubicBezTo>
                    <a:cubicBezTo>
                      <a:pt x="209" y="139"/>
                      <a:pt x="208" y="136"/>
                      <a:pt x="205" y="135"/>
                    </a:cubicBezTo>
                    <a:cubicBezTo>
                      <a:pt x="195" y="129"/>
                      <a:pt x="195" y="129"/>
                      <a:pt x="195" y="129"/>
                    </a:cubicBezTo>
                    <a:cubicBezTo>
                      <a:pt x="194" y="137"/>
                      <a:pt x="193" y="144"/>
                      <a:pt x="190" y="150"/>
                    </a:cubicBezTo>
                    <a:cubicBezTo>
                      <a:pt x="186" y="156"/>
                      <a:pt x="182" y="163"/>
                      <a:pt x="177" y="167"/>
                    </a:cubicBezTo>
                    <a:cubicBezTo>
                      <a:pt x="187" y="172"/>
                      <a:pt x="187" y="172"/>
                      <a:pt x="187" y="172"/>
                    </a:cubicBezTo>
                    <a:cubicBezTo>
                      <a:pt x="190" y="174"/>
                      <a:pt x="194" y="172"/>
                      <a:pt x="194" y="169"/>
                    </a:cubicBezTo>
                    <a:cubicBezTo>
                      <a:pt x="214" y="179"/>
                      <a:pt x="214" y="179"/>
                      <a:pt x="214" y="179"/>
                    </a:cubicBezTo>
                    <a:cubicBezTo>
                      <a:pt x="220" y="182"/>
                      <a:pt x="226" y="178"/>
                      <a:pt x="230" y="172"/>
                    </a:cubicBezTo>
                    <a:cubicBezTo>
                      <a:pt x="231" y="167"/>
                      <a:pt x="231" y="167"/>
                      <a:pt x="231" y="167"/>
                    </a:cubicBezTo>
                    <a:cubicBezTo>
                      <a:pt x="235" y="161"/>
                      <a:pt x="233" y="154"/>
                      <a:pt x="228" y="151"/>
                    </a:cubicBezTo>
                    <a:close/>
                    <a:moveTo>
                      <a:pt x="158" y="81"/>
                    </a:moveTo>
                    <a:cubicBezTo>
                      <a:pt x="134" y="69"/>
                      <a:pt x="104" y="80"/>
                      <a:pt x="93" y="104"/>
                    </a:cubicBezTo>
                    <a:cubicBezTo>
                      <a:pt x="81" y="128"/>
                      <a:pt x="92" y="158"/>
                      <a:pt x="116" y="170"/>
                    </a:cubicBezTo>
                    <a:cubicBezTo>
                      <a:pt x="140" y="182"/>
                      <a:pt x="170" y="171"/>
                      <a:pt x="182" y="146"/>
                    </a:cubicBezTo>
                    <a:cubicBezTo>
                      <a:pt x="194" y="122"/>
                      <a:pt x="184" y="92"/>
                      <a:pt x="158" y="81"/>
                    </a:cubicBezTo>
                    <a:close/>
                    <a:moveTo>
                      <a:pt x="168" y="140"/>
                    </a:moveTo>
                    <a:cubicBezTo>
                      <a:pt x="160" y="156"/>
                      <a:pt x="139" y="164"/>
                      <a:pt x="123" y="156"/>
                    </a:cubicBezTo>
                    <a:cubicBezTo>
                      <a:pt x="106" y="147"/>
                      <a:pt x="99" y="128"/>
                      <a:pt x="107" y="110"/>
                    </a:cubicBezTo>
                    <a:cubicBezTo>
                      <a:pt x="115" y="93"/>
                      <a:pt x="135" y="86"/>
                      <a:pt x="152" y="94"/>
                    </a:cubicBezTo>
                    <a:cubicBezTo>
                      <a:pt x="169" y="102"/>
                      <a:pt x="176" y="123"/>
                      <a:pt x="168" y="140"/>
                    </a:cubicBezTo>
                    <a:close/>
                    <a:moveTo>
                      <a:pt x="149" y="102"/>
                    </a:moveTo>
                    <a:cubicBezTo>
                      <a:pt x="136" y="96"/>
                      <a:pt x="121" y="101"/>
                      <a:pt x="114" y="114"/>
                    </a:cubicBezTo>
                    <a:cubicBezTo>
                      <a:pt x="113" y="117"/>
                      <a:pt x="114" y="118"/>
                      <a:pt x="116" y="120"/>
                    </a:cubicBezTo>
                    <a:cubicBezTo>
                      <a:pt x="119" y="121"/>
                      <a:pt x="121" y="120"/>
                      <a:pt x="122" y="118"/>
                    </a:cubicBezTo>
                    <a:cubicBezTo>
                      <a:pt x="126" y="109"/>
                      <a:pt x="136" y="106"/>
                      <a:pt x="145" y="109"/>
                    </a:cubicBezTo>
                    <a:cubicBezTo>
                      <a:pt x="147" y="110"/>
                      <a:pt x="150" y="109"/>
                      <a:pt x="150" y="108"/>
                    </a:cubicBezTo>
                    <a:cubicBezTo>
                      <a:pt x="151" y="106"/>
                      <a:pt x="150" y="103"/>
                      <a:pt x="149" y="102"/>
                    </a:cubicBezTo>
                    <a:close/>
                    <a:moveTo>
                      <a:pt x="59" y="54"/>
                    </a:moveTo>
                    <a:cubicBezTo>
                      <a:pt x="71" y="54"/>
                      <a:pt x="82" y="43"/>
                      <a:pt x="82" y="31"/>
                    </a:cubicBezTo>
                    <a:cubicBezTo>
                      <a:pt x="82" y="19"/>
                      <a:pt x="71" y="8"/>
                      <a:pt x="59" y="8"/>
                    </a:cubicBezTo>
                    <a:cubicBezTo>
                      <a:pt x="46" y="8"/>
                      <a:pt x="36" y="19"/>
                      <a:pt x="36" y="31"/>
                    </a:cubicBezTo>
                    <a:cubicBezTo>
                      <a:pt x="36" y="43"/>
                      <a:pt x="46" y="54"/>
                      <a:pt x="59" y="54"/>
                    </a:cubicBezTo>
                    <a:close/>
                    <a:moveTo>
                      <a:pt x="93" y="80"/>
                    </a:moveTo>
                    <a:cubicBezTo>
                      <a:pt x="93" y="69"/>
                      <a:pt x="88" y="58"/>
                      <a:pt x="81" y="51"/>
                    </a:cubicBezTo>
                    <a:cubicBezTo>
                      <a:pt x="76" y="57"/>
                      <a:pt x="67" y="61"/>
                      <a:pt x="58" y="61"/>
                    </a:cubicBezTo>
                    <a:cubicBezTo>
                      <a:pt x="49" y="61"/>
                      <a:pt x="42" y="57"/>
                      <a:pt x="36" y="51"/>
                    </a:cubicBezTo>
                    <a:cubicBezTo>
                      <a:pt x="28" y="58"/>
                      <a:pt x="24" y="69"/>
                      <a:pt x="24" y="80"/>
                    </a:cubicBezTo>
                    <a:cubicBezTo>
                      <a:pt x="24" y="110"/>
                      <a:pt x="24" y="110"/>
                      <a:pt x="24" y="110"/>
                    </a:cubicBezTo>
                    <a:cubicBezTo>
                      <a:pt x="24" y="119"/>
                      <a:pt x="30" y="126"/>
                      <a:pt x="37" y="126"/>
                    </a:cubicBezTo>
                    <a:cubicBezTo>
                      <a:pt x="80" y="126"/>
                      <a:pt x="80" y="126"/>
                      <a:pt x="80" y="126"/>
                    </a:cubicBezTo>
                    <a:cubicBezTo>
                      <a:pt x="80" y="117"/>
                      <a:pt x="81" y="108"/>
                      <a:pt x="86" y="100"/>
                    </a:cubicBezTo>
                    <a:cubicBezTo>
                      <a:pt x="87" y="96"/>
                      <a:pt x="90" y="91"/>
                      <a:pt x="93" y="88"/>
                    </a:cubicBezTo>
                    <a:lnTo>
                      <a:pt x="93" y="80"/>
                    </a:lnTo>
                    <a:close/>
                  </a:path>
                </a:pathLst>
              </a:custGeom>
              <a:solidFill>
                <a:schemeClr val="tx2"/>
              </a:solidFill>
            </p:spPr>
            <p:txBody>
              <a:bodyPr vert="horz" wrap="square" lIns="61729" tIns="30865" rIns="61729" bIns="30865" numCol="1" anchor="t" anchorCtr="0" compatLnSpc="1">
                <a:prstTxWarp prst="textNoShape">
                  <a:avLst/>
                </a:prstTxWarp>
              </a:bodyPr>
              <a:lstStyle/>
              <a:p>
                <a:pPr defTabSz="1218987"/>
                <a:endParaRPr lang="en-US" sz="675">
                  <a:solidFill>
                    <a:srgbClr val="FFFFFF"/>
                  </a:solidFill>
                </a:endParaRPr>
              </a:p>
            </p:txBody>
          </p:sp>
        </p:grpSp>
        <p:grpSp>
          <p:nvGrpSpPr>
            <p:cNvPr id="133" name="Group 132"/>
            <p:cNvGrpSpPr/>
            <p:nvPr/>
          </p:nvGrpSpPr>
          <p:grpSpPr>
            <a:xfrm>
              <a:off x="4041062" y="4344150"/>
              <a:ext cx="754380" cy="651397"/>
              <a:chOff x="5624042" y="5606689"/>
              <a:chExt cx="1005840" cy="868530"/>
            </a:xfrm>
          </p:grpSpPr>
          <p:sp>
            <p:nvSpPr>
              <p:cNvPr id="147" name="Rectangle 146"/>
              <p:cNvSpPr/>
              <p:nvPr>
                <p:custDataLst>
                  <p:tags r:id="rId16"/>
                </p:custDataLst>
              </p:nvPr>
            </p:nvSpPr>
            <p:spPr>
              <a:xfrm>
                <a:off x="5624042" y="6232820"/>
                <a:ext cx="1005840" cy="242399"/>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68577" tIns="34289" rIns="68577" bIns="34289" numCol="1" rtlCol="0" anchor="ctr" anchorCtr="0" compatLnSpc="1">
                <a:prstTxWarp prst="textNoShape">
                  <a:avLst/>
                </a:prstTxWarp>
                <a:spAutoFit/>
              </a:bodyPr>
              <a:lstStyle/>
              <a:p>
                <a:pPr algn="ctr" defTabSz="685800" fontAlgn="base">
                  <a:spcBef>
                    <a:spcPct val="0"/>
                  </a:spcBef>
                  <a:spcAft>
                    <a:spcPct val="0"/>
                  </a:spcAft>
                </a:pPr>
                <a:r>
                  <a:rPr lang="en-US" sz="1050" dirty="0">
                    <a:ln>
                      <a:solidFill>
                        <a:srgbClr val="FFFFFF">
                          <a:alpha val="0"/>
                        </a:srgbClr>
                      </a:solidFill>
                    </a:ln>
                    <a:solidFill>
                      <a:srgbClr val="595959"/>
                    </a:solidFill>
                  </a:rPr>
                  <a:t>Bots</a:t>
                </a:r>
              </a:p>
            </p:txBody>
          </p:sp>
          <p:sp>
            <p:nvSpPr>
              <p:cNvPr id="148" name="Freeform 12"/>
              <p:cNvSpPr>
                <a:spLocks noEditPoints="1"/>
              </p:cNvSpPr>
              <p:nvPr/>
            </p:nvSpPr>
            <p:spPr bwMode="auto">
              <a:xfrm>
                <a:off x="5793420" y="5606689"/>
                <a:ext cx="667084" cy="542859"/>
              </a:xfrm>
              <a:custGeom>
                <a:avLst/>
                <a:gdLst>
                  <a:gd name="T0" fmla="*/ 67 w 227"/>
                  <a:gd name="T1" fmla="*/ 104 h 185"/>
                  <a:gd name="T2" fmla="*/ 98 w 227"/>
                  <a:gd name="T3" fmla="*/ 104 h 185"/>
                  <a:gd name="T4" fmla="*/ 226 w 227"/>
                  <a:gd name="T5" fmla="*/ 63 h 185"/>
                  <a:gd name="T6" fmla="*/ 216 w 227"/>
                  <a:gd name="T7" fmla="*/ 51 h 185"/>
                  <a:gd name="T8" fmla="*/ 216 w 227"/>
                  <a:gd name="T9" fmla="*/ 40 h 185"/>
                  <a:gd name="T10" fmla="*/ 226 w 227"/>
                  <a:gd name="T11" fmla="*/ 28 h 185"/>
                  <a:gd name="T12" fmla="*/ 222 w 227"/>
                  <a:gd name="T13" fmla="*/ 19 h 185"/>
                  <a:gd name="T14" fmla="*/ 217 w 227"/>
                  <a:gd name="T15" fmla="*/ 17 h 185"/>
                  <a:gd name="T16" fmla="*/ 195 w 227"/>
                  <a:gd name="T17" fmla="*/ 15 h 185"/>
                  <a:gd name="T18" fmla="*/ 189 w 227"/>
                  <a:gd name="T19" fmla="*/ 0 h 185"/>
                  <a:gd name="T20" fmla="*/ 177 w 227"/>
                  <a:gd name="T21" fmla="*/ 3 h 185"/>
                  <a:gd name="T22" fmla="*/ 164 w 227"/>
                  <a:gd name="T23" fmla="*/ 21 h 185"/>
                  <a:gd name="T24" fmla="*/ 151 w 227"/>
                  <a:gd name="T25" fmla="*/ 17 h 185"/>
                  <a:gd name="T26" fmla="*/ 143 w 227"/>
                  <a:gd name="T27" fmla="*/ 26 h 185"/>
                  <a:gd name="T28" fmla="*/ 144 w 227"/>
                  <a:gd name="T29" fmla="*/ 31 h 185"/>
                  <a:gd name="T30" fmla="*/ 152 w 227"/>
                  <a:gd name="T31" fmla="*/ 45 h 185"/>
                  <a:gd name="T32" fmla="*/ 144 w 227"/>
                  <a:gd name="T33" fmla="*/ 60 h 185"/>
                  <a:gd name="T34" fmla="*/ 143 w 227"/>
                  <a:gd name="T35" fmla="*/ 64 h 185"/>
                  <a:gd name="T36" fmla="*/ 151 w 227"/>
                  <a:gd name="T37" fmla="*/ 74 h 185"/>
                  <a:gd name="T38" fmla="*/ 164 w 227"/>
                  <a:gd name="T39" fmla="*/ 70 h 185"/>
                  <a:gd name="T40" fmla="*/ 177 w 227"/>
                  <a:gd name="T41" fmla="*/ 88 h 185"/>
                  <a:gd name="T42" fmla="*/ 189 w 227"/>
                  <a:gd name="T43" fmla="*/ 91 h 185"/>
                  <a:gd name="T44" fmla="*/ 195 w 227"/>
                  <a:gd name="T45" fmla="*/ 76 h 185"/>
                  <a:gd name="T46" fmla="*/ 217 w 227"/>
                  <a:gd name="T47" fmla="*/ 74 h 185"/>
                  <a:gd name="T48" fmla="*/ 222 w 227"/>
                  <a:gd name="T49" fmla="*/ 71 h 185"/>
                  <a:gd name="T50" fmla="*/ 226 w 227"/>
                  <a:gd name="T51" fmla="*/ 63 h 185"/>
                  <a:gd name="T52" fmla="*/ 172 w 227"/>
                  <a:gd name="T53" fmla="*/ 45 h 185"/>
                  <a:gd name="T54" fmla="*/ 197 w 227"/>
                  <a:gd name="T55" fmla="*/ 45 h 185"/>
                  <a:gd name="T56" fmla="*/ 159 w 227"/>
                  <a:gd name="T57" fmla="*/ 79 h 185"/>
                  <a:gd name="T58" fmla="*/ 132 w 227"/>
                  <a:gd name="T59" fmla="*/ 72 h 185"/>
                  <a:gd name="T60" fmla="*/ 142 w 227"/>
                  <a:gd name="T61" fmla="*/ 46 h 185"/>
                  <a:gd name="T62" fmla="*/ 125 w 227"/>
                  <a:gd name="T63" fmla="*/ 36 h 185"/>
                  <a:gd name="T64" fmla="*/ 100 w 227"/>
                  <a:gd name="T65" fmla="*/ 48 h 185"/>
                  <a:gd name="T66" fmla="*/ 91 w 227"/>
                  <a:gd name="T67" fmla="*/ 18 h 185"/>
                  <a:gd name="T68" fmla="*/ 71 w 227"/>
                  <a:gd name="T69" fmla="*/ 21 h 185"/>
                  <a:gd name="T70" fmla="*/ 59 w 227"/>
                  <a:gd name="T71" fmla="*/ 50 h 185"/>
                  <a:gd name="T72" fmla="*/ 36 w 227"/>
                  <a:gd name="T73" fmla="*/ 36 h 185"/>
                  <a:gd name="T74" fmla="*/ 22 w 227"/>
                  <a:gd name="T75" fmla="*/ 51 h 185"/>
                  <a:gd name="T76" fmla="*/ 30 w 227"/>
                  <a:gd name="T77" fmla="*/ 78 h 185"/>
                  <a:gd name="T78" fmla="*/ 3 w 227"/>
                  <a:gd name="T79" fmla="*/ 82 h 185"/>
                  <a:gd name="T80" fmla="*/ 2 w 227"/>
                  <a:gd name="T81" fmla="*/ 102 h 185"/>
                  <a:gd name="T82" fmla="*/ 25 w 227"/>
                  <a:gd name="T83" fmla="*/ 118 h 185"/>
                  <a:gd name="T84" fmla="*/ 7 w 227"/>
                  <a:gd name="T85" fmla="*/ 139 h 185"/>
                  <a:gd name="T86" fmla="*/ 20 w 227"/>
                  <a:gd name="T87" fmla="*/ 154 h 185"/>
                  <a:gd name="T88" fmla="*/ 48 w 227"/>
                  <a:gd name="T89" fmla="*/ 151 h 185"/>
                  <a:gd name="T90" fmla="*/ 47 w 227"/>
                  <a:gd name="T91" fmla="*/ 179 h 185"/>
                  <a:gd name="T92" fmla="*/ 67 w 227"/>
                  <a:gd name="T93" fmla="*/ 183 h 185"/>
                  <a:gd name="T94" fmla="*/ 83 w 227"/>
                  <a:gd name="T95" fmla="*/ 163 h 185"/>
                  <a:gd name="T96" fmla="*/ 99 w 227"/>
                  <a:gd name="T97" fmla="*/ 183 h 185"/>
                  <a:gd name="T98" fmla="*/ 119 w 227"/>
                  <a:gd name="T99" fmla="*/ 179 h 185"/>
                  <a:gd name="T100" fmla="*/ 118 w 227"/>
                  <a:gd name="T101" fmla="*/ 151 h 185"/>
                  <a:gd name="T102" fmla="*/ 146 w 227"/>
                  <a:gd name="T103" fmla="*/ 154 h 185"/>
                  <a:gd name="T104" fmla="*/ 158 w 227"/>
                  <a:gd name="T105" fmla="*/ 139 h 185"/>
                  <a:gd name="T106" fmla="*/ 140 w 227"/>
                  <a:gd name="T107" fmla="*/ 118 h 185"/>
                  <a:gd name="T108" fmla="*/ 164 w 227"/>
                  <a:gd name="T109" fmla="*/ 102 h 185"/>
                  <a:gd name="T110" fmla="*/ 163 w 227"/>
                  <a:gd name="T111" fmla="*/ 82 h 185"/>
                  <a:gd name="T112" fmla="*/ 106 w 227"/>
                  <a:gd name="T113" fmla="*/ 127 h 185"/>
                  <a:gd name="T114" fmla="*/ 59 w 227"/>
                  <a:gd name="T115" fmla="*/ 127 h 185"/>
                  <a:gd name="T116" fmla="*/ 59 w 227"/>
                  <a:gd name="T117" fmla="*/ 81 h 185"/>
                  <a:gd name="T118" fmla="*/ 106 w 227"/>
                  <a:gd name="T119" fmla="*/ 81 h 185"/>
                  <a:gd name="T120" fmla="*/ 106 w 227"/>
                  <a:gd name="T121" fmla="*/ 127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27" h="185">
                    <a:moveTo>
                      <a:pt x="83" y="89"/>
                    </a:moveTo>
                    <a:cubicBezTo>
                      <a:pt x="74" y="89"/>
                      <a:pt x="67" y="96"/>
                      <a:pt x="67" y="104"/>
                    </a:cubicBezTo>
                    <a:cubicBezTo>
                      <a:pt x="67" y="113"/>
                      <a:pt x="74" y="120"/>
                      <a:pt x="83" y="120"/>
                    </a:cubicBezTo>
                    <a:cubicBezTo>
                      <a:pt x="91" y="120"/>
                      <a:pt x="98" y="113"/>
                      <a:pt x="98" y="104"/>
                    </a:cubicBezTo>
                    <a:cubicBezTo>
                      <a:pt x="98" y="96"/>
                      <a:pt x="91" y="89"/>
                      <a:pt x="83" y="89"/>
                    </a:cubicBezTo>
                    <a:close/>
                    <a:moveTo>
                      <a:pt x="226" y="63"/>
                    </a:moveTo>
                    <a:cubicBezTo>
                      <a:pt x="227" y="62"/>
                      <a:pt x="226" y="61"/>
                      <a:pt x="225" y="60"/>
                    </a:cubicBezTo>
                    <a:cubicBezTo>
                      <a:pt x="216" y="51"/>
                      <a:pt x="216" y="51"/>
                      <a:pt x="216" y="51"/>
                    </a:cubicBezTo>
                    <a:cubicBezTo>
                      <a:pt x="217" y="50"/>
                      <a:pt x="217" y="47"/>
                      <a:pt x="217" y="45"/>
                    </a:cubicBezTo>
                    <a:cubicBezTo>
                      <a:pt x="217" y="44"/>
                      <a:pt x="217" y="41"/>
                      <a:pt x="216" y="40"/>
                    </a:cubicBezTo>
                    <a:cubicBezTo>
                      <a:pt x="225" y="31"/>
                      <a:pt x="225" y="31"/>
                      <a:pt x="225" y="31"/>
                    </a:cubicBezTo>
                    <a:cubicBezTo>
                      <a:pt x="226" y="30"/>
                      <a:pt x="226" y="29"/>
                      <a:pt x="226" y="28"/>
                    </a:cubicBezTo>
                    <a:cubicBezTo>
                      <a:pt x="226" y="26"/>
                      <a:pt x="226" y="26"/>
                      <a:pt x="226" y="26"/>
                    </a:cubicBezTo>
                    <a:cubicBezTo>
                      <a:pt x="222" y="19"/>
                      <a:pt x="222" y="19"/>
                      <a:pt x="222" y="19"/>
                    </a:cubicBezTo>
                    <a:cubicBezTo>
                      <a:pt x="221" y="18"/>
                      <a:pt x="220" y="17"/>
                      <a:pt x="218" y="17"/>
                    </a:cubicBezTo>
                    <a:cubicBezTo>
                      <a:pt x="218" y="17"/>
                      <a:pt x="218" y="17"/>
                      <a:pt x="217" y="17"/>
                    </a:cubicBezTo>
                    <a:cubicBezTo>
                      <a:pt x="206" y="21"/>
                      <a:pt x="206" y="21"/>
                      <a:pt x="206" y="21"/>
                    </a:cubicBezTo>
                    <a:cubicBezTo>
                      <a:pt x="202" y="19"/>
                      <a:pt x="199" y="16"/>
                      <a:pt x="195" y="15"/>
                    </a:cubicBezTo>
                    <a:cubicBezTo>
                      <a:pt x="193" y="3"/>
                      <a:pt x="193" y="3"/>
                      <a:pt x="193" y="3"/>
                    </a:cubicBezTo>
                    <a:cubicBezTo>
                      <a:pt x="192" y="2"/>
                      <a:pt x="190" y="0"/>
                      <a:pt x="189" y="0"/>
                    </a:cubicBezTo>
                    <a:cubicBezTo>
                      <a:pt x="181" y="0"/>
                      <a:pt x="181" y="0"/>
                      <a:pt x="181" y="0"/>
                    </a:cubicBezTo>
                    <a:cubicBezTo>
                      <a:pt x="179" y="0"/>
                      <a:pt x="177" y="2"/>
                      <a:pt x="177" y="3"/>
                    </a:cubicBezTo>
                    <a:cubicBezTo>
                      <a:pt x="174" y="15"/>
                      <a:pt x="174" y="15"/>
                      <a:pt x="174" y="15"/>
                    </a:cubicBezTo>
                    <a:cubicBezTo>
                      <a:pt x="170" y="16"/>
                      <a:pt x="167" y="19"/>
                      <a:pt x="164" y="21"/>
                    </a:cubicBezTo>
                    <a:cubicBezTo>
                      <a:pt x="152" y="17"/>
                      <a:pt x="152" y="17"/>
                      <a:pt x="152" y="17"/>
                    </a:cubicBezTo>
                    <a:cubicBezTo>
                      <a:pt x="151" y="17"/>
                      <a:pt x="151" y="17"/>
                      <a:pt x="151" y="17"/>
                    </a:cubicBezTo>
                    <a:cubicBezTo>
                      <a:pt x="150" y="17"/>
                      <a:pt x="148" y="18"/>
                      <a:pt x="147" y="19"/>
                    </a:cubicBezTo>
                    <a:cubicBezTo>
                      <a:pt x="143" y="26"/>
                      <a:pt x="143" y="26"/>
                      <a:pt x="143" y="26"/>
                    </a:cubicBezTo>
                    <a:cubicBezTo>
                      <a:pt x="143" y="27"/>
                      <a:pt x="143" y="28"/>
                      <a:pt x="143" y="28"/>
                    </a:cubicBezTo>
                    <a:cubicBezTo>
                      <a:pt x="143" y="29"/>
                      <a:pt x="143" y="30"/>
                      <a:pt x="144" y="31"/>
                    </a:cubicBezTo>
                    <a:cubicBezTo>
                      <a:pt x="154" y="40"/>
                      <a:pt x="154" y="40"/>
                      <a:pt x="154" y="40"/>
                    </a:cubicBezTo>
                    <a:cubicBezTo>
                      <a:pt x="153" y="41"/>
                      <a:pt x="152" y="44"/>
                      <a:pt x="152" y="45"/>
                    </a:cubicBezTo>
                    <a:cubicBezTo>
                      <a:pt x="152" y="47"/>
                      <a:pt x="153" y="49"/>
                      <a:pt x="154" y="51"/>
                    </a:cubicBezTo>
                    <a:cubicBezTo>
                      <a:pt x="144" y="60"/>
                      <a:pt x="144" y="60"/>
                      <a:pt x="144" y="60"/>
                    </a:cubicBezTo>
                    <a:cubicBezTo>
                      <a:pt x="143" y="61"/>
                      <a:pt x="143" y="62"/>
                      <a:pt x="143" y="63"/>
                    </a:cubicBezTo>
                    <a:cubicBezTo>
                      <a:pt x="143" y="63"/>
                      <a:pt x="143" y="64"/>
                      <a:pt x="143" y="64"/>
                    </a:cubicBezTo>
                    <a:cubicBezTo>
                      <a:pt x="147" y="71"/>
                      <a:pt x="147" y="71"/>
                      <a:pt x="147" y="71"/>
                    </a:cubicBezTo>
                    <a:cubicBezTo>
                      <a:pt x="148" y="73"/>
                      <a:pt x="150" y="74"/>
                      <a:pt x="151" y="74"/>
                    </a:cubicBezTo>
                    <a:cubicBezTo>
                      <a:pt x="151" y="74"/>
                      <a:pt x="151" y="74"/>
                      <a:pt x="152" y="74"/>
                    </a:cubicBezTo>
                    <a:cubicBezTo>
                      <a:pt x="164" y="70"/>
                      <a:pt x="164" y="70"/>
                      <a:pt x="164" y="70"/>
                    </a:cubicBezTo>
                    <a:cubicBezTo>
                      <a:pt x="167" y="72"/>
                      <a:pt x="170" y="74"/>
                      <a:pt x="174" y="75"/>
                    </a:cubicBezTo>
                    <a:cubicBezTo>
                      <a:pt x="177" y="88"/>
                      <a:pt x="177" y="88"/>
                      <a:pt x="177" y="88"/>
                    </a:cubicBezTo>
                    <a:cubicBezTo>
                      <a:pt x="177" y="89"/>
                      <a:pt x="179" y="91"/>
                      <a:pt x="181" y="91"/>
                    </a:cubicBezTo>
                    <a:cubicBezTo>
                      <a:pt x="189" y="91"/>
                      <a:pt x="189" y="91"/>
                      <a:pt x="189" y="91"/>
                    </a:cubicBezTo>
                    <a:cubicBezTo>
                      <a:pt x="190" y="91"/>
                      <a:pt x="192" y="89"/>
                      <a:pt x="193" y="88"/>
                    </a:cubicBezTo>
                    <a:cubicBezTo>
                      <a:pt x="195" y="76"/>
                      <a:pt x="195" y="76"/>
                      <a:pt x="195" y="76"/>
                    </a:cubicBezTo>
                    <a:cubicBezTo>
                      <a:pt x="199" y="74"/>
                      <a:pt x="202" y="72"/>
                      <a:pt x="206" y="70"/>
                    </a:cubicBezTo>
                    <a:cubicBezTo>
                      <a:pt x="217" y="74"/>
                      <a:pt x="217" y="74"/>
                      <a:pt x="217" y="74"/>
                    </a:cubicBezTo>
                    <a:cubicBezTo>
                      <a:pt x="218" y="74"/>
                      <a:pt x="218" y="74"/>
                      <a:pt x="218" y="74"/>
                    </a:cubicBezTo>
                    <a:cubicBezTo>
                      <a:pt x="220" y="74"/>
                      <a:pt x="221" y="73"/>
                      <a:pt x="222" y="71"/>
                    </a:cubicBezTo>
                    <a:cubicBezTo>
                      <a:pt x="226" y="64"/>
                      <a:pt x="226" y="64"/>
                      <a:pt x="226" y="64"/>
                    </a:cubicBezTo>
                    <a:cubicBezTo>
                      <a:pt x="226" y="64"/>
                      <a:pt x="227" y="63"/>
                      <a:pt x="226" y="63"/>
                    </a:cubicBezTo>
                    <a:close/>
                    <a:moveTo>
                      <a:pt x="185" y="58"/>
                    </a:moveTo>
                    <a:cubicBezTo>
                      <a:pt x="178" y="58"/>
                      <a:pt x="172" y="52"/>
                      <a:pt x="172" y="45"/>
                    </a:cubicBezTo>
                    <a:cubicBezTo>
                      <a:pt x="172" y="38"/>
                      <a:pt x="178" y="33"/>
                      <a:pt x="185" y="33"/>
                    </a:cubicBezTo>
                    <a:cubicBezTo>
                      <a:pt x="192" y="33"/>
                      <a:pt x="197" y="38"/>
                      <a:pt x="197" y="45"/>
                    </a:cubicBezTo>
                    <a:cubicBezTo>
                      <a:pt x="197" y="52"/>
                      <a:pt x="192" y="58"/>
                      <a:pt x="185" y="58"/>
                    </a:cubicBezTo>
                    <a:close/>
                    <a:moveTo>
                      <a:pt x="159" y="79"/>
                    </a:moveTo>
                    <a:cubicBezTo>
                      <a:pt x="136" y="78"/>
                      <a:pt x="136" y="78"/>
                      <a:pt x="136" y="78"/>
                    </a:cubicBezTo>
                    <a:cubicBezTo>
                      <a:pt x="135" y="76"/>
                      <a:pt x="133" y="74"/>
                      <a:pt x="132" y="72"/>
                    </a:cubicBezTo>
                    <a:cubicBezTo>
                      <a:pt x="143" y="51"/>
                      <a:pt x="143" y="51"/>
                      <a:pt x="143" y="51"/>
                    </a:cubicBezTo>
                    <a:cubicBezTo>
                      <a:pt x="144" y="49"/>
                      <a:pt x="144" y="47"/>
                      <a:pt x="142" y="46"/>
                    </a:cubicBezTo>
                    <a:cubicBezTo>
                      <a:pt x="130" y="36"/>
                      <a:pt x="130" y="36"/>
                      <a:pt x="130" y="36"/>
                    </a:cubicBezTo>
                    <a:cubicBezTo>
                      <a:pt x="129" y="35"/>
                      <a:pt x="127" y="35"/>
                      <a:pt x="125" y="36"/>
                    </a:cubicBezTo>
                    <a:cubicBezTo>
                      <a:pt x="106" y="50"/>
                      <a:pt x="106" y="50"/>
                      <a:pt x="106" y="50"/>
                    </a:cubicBezTo>
                    <a:cubicBezTo>
                      <a:pt x="104" y="49"/>
                      <a:pt x="103" y="49"/>
                      <a:pt x="100" y="48"/>
                    </a:cubicBezTo>
                    <a:cubicBezTo>
                      <a:pt x="95" y="21"/>
                      <a:pt x="95" y="21"/>
                      <a:pt x="95" y="21"/>
                    </a:cubicBezTo>
                    <a:cubicBezTo>
                      <a:pt x="94" y="20"/>
                      <a:pt x="92" y="18"/>
                      <a:pt x="91" y="18"/>
                    </a:cubicBezTo>
                    <a:cubicBezTo>
                      <a:pt x="75" y="18"/>
                      <a:pt x="75" y="18"/>
                      <a:pt x="75" y="18"/>
                    </a:cubicBezTo>
                    <a:cubicBezTo>
                      <a:pt x="73" y="18"/>
                      <a:pt x="71" y="20"/>
                      <a:pt x="71" y="21"/>
                    </a:cubicBezTo>
                    <a:cubicBezTo>
                      <a:pt x="65" y="48"/>
                      <a:pt x="65" y="48"/>
                      <a:pt x="65" y="48"/>
                    </a:cubicBezTo>
                    <a:cubicBezTo>
                      <a:pt x="63" y="49"/>
                      <a:pt x="61" y="49"/>
                      <a:pt x="59" y="50"/>
                    </a:cubicBezTo>
                    <a:cubicBezTo>
                      <a:pt x="41" y="36"/>
                      <a:pt x="41" y="36"/>
                      <a:pt x="41" y="36"/>
                    </a:cubicBezTo>
                    <a:cubicBezTo>
                      <a:pt x="39" y="35"/>
                      <a:pt x="37" y="35"/>
                      <a:pt x="36" y="36"/>
                    </a:cubicBezTo>
                    <a:cubicBezTo>
                      <a:pt x="24" y="46"/>
                      <a:pt x="24" y="46"/>
                      <a:pt x="24" y="46"/>
                    </a:cubicBezTo>
                    <a:cubicBezTo>
                      <a:pt x="22" y="47"/>
                      <a:pt x="22" y="49"/>
                      <a:pt x="22" y="51"/>
                    </a:cubicBezTo>
                    <a:cubicBezTo>
                      <a:pt x="33" y="72"/>
                      <a:pt x="33" y="72"/>
                      <a:pt x="33" y="72"/>
                    </a:cubicBezTo>
                    <a:cubicBezTo>
                      <a:pt x="32" y="74"/>
                      <a:pt x="31" y="76"/>
                      <a:pt x="30" y="78"/>
                    </a:cubicBezTo>
                    <a:cubicBezTo>
                      <a:pt x="7" y="79"/>
                      <a:pt x="7" y="79"/>
                      <a:pt x="7" y="79"/>
                    </a:cubicBezTo>
                    <a:cubicBezTo>
                      <a:pt x="4" y="79"/>
                      <a:pt x="3" y="80"/>
                      <a:pt x="3" y="82"/>
                    </a:cubicBezTo>
                    <a:cubicBezTo>
                      <a:pt x="0" y="97"/>
                      <a:pt x="0" y="97"/>
                      <a:pt x="0" y="97"/>
                    </a:cubicBezTo>
                    <a:cubicBezTo>
                      <a:pt x="0" y="99"/>
                      <a:pt x="0" y="101"/>
                      <a:pt x="2" y="102"/>
                    </a:cubicBezTo>
                    <a:cubicBezTo>
                      <a:pt x="24" y="111"/>
                      <a:pt x="24" y="111"/>
                      <a:pt x="24" y="111"/>
                    </a:cubicBezTo>
                    <a:cubicBezTo>
                      <a:pt x="25" y="113"/>
                      <a:pt x="25" y="116"/>
                      <a:pt x="25" y="118"/>
                    </a:cubicBezTo>
                    <a:cubicBezTo>
                      <a:pt x="8" y="134"/>
                      <a:pt x="8" y="134"/>
                      <a:pt x="8" y="134"/>
                    </a:cubicBezTo>
                    <a:cubicBezTo>
                      <a:pt x="7" y="135"/>
                      <a:pt x="6" y="137"/>
                      <a:pt x="7" y="139"/>
                    </a:cubicBezTo>
                    <a:cubicBezTo>
                      <a:pt x="15" y="152"/>
                      <a:pt x="15" y="152"/>
                      <a:pt x="15" y="152"/>
                    </a:cubicBezTo>
                    <a:cubicBezTo>
                      <a:pt x="16" y="153"/>
                      <a:pt x="18" y="155"/>
                      <a:pt x="20" y="154"/>
                    </a:cubicBezTo>
                    <a:cubicBezTo>
                      <a:pt x="42" y="147"/>
                      <a:pt x="42" y="147"/>
                      <a:pt x="42" y="147"/>
                    </a:cubicBezTo>
                    <a:cubicBezTo>
                      <a:pt x="44" y="148"/>
                      <a:pt x="46" y="150"/>
                      <a:pt x="48" y="151"/>
                    </a:cubicBezTo>
                    <a:cubicBezTo>
                      <a:pt x="45" y="174"/>
                      <a:pt x="45" y="174"/>
                      <a:pt x="45" y="174"/>
                    </a:cubicBezTo>
                    <a:cubicBezTo>
                      <a:pt x="44" y="177"/>
                      <a:pt x="45" y="178"/>
                      <a:pt x="47" y="179"/>
                    </a:cubicBezTo>
                    <a:cubicBezTo>
                      <a:pt x="62" y="184"/>
                      <a:pt x="62" y="184"/>
                      <a:pt x="62" y="184"/>
                    </a:cubicBezTo>
                    <a:cubicBezTo>
                      <a:pt x="63" y="185"/>
                      <a:pt x="66" y="184"/>
                      <a:pt x="67" y="183"/>
                    </a:cubicBezTo>
                    <a:cubicBezTo>
                      <a:pt x="79" y="163"/>
                      <a:pt x="79" y="163"/>
                      <a:pt x="79" y="163"/>
                    </a:cubicBezTo>
                    <a:cubicBezTo>
                      <a:pt x="80" y="163"/>
                      <a:pt x="82" y="163"/>
                      <a:pt x="83" y="163"/>
                    </a:cubicBezTo>
                    <a:cubicBezTo>
                      <a:pt x="84" y="163"/>
                      <a:pt x="85" y="163"/>
                      <a:pt x="86" y="163"/>
                    </a:cubicBezTo>
                    <a:cubicBezTo>
                      <a:pt x="99" y="183"/>
                      <a:pt x="99" y="183"/>
                      <a:pt x="99" y="183"/>
                    </a:cubicBezTo>
                    <a:cubicBezTo>
                      <a:pt x="100" y="184"/>
                      <a:pt x="102" y="185"/>
                      <a:pt x="104" y="184"/>
                    </a:cubicBezTo>
                    <a:cubicBezTo>
                      <a:pt x="119" y="179"/>
                      <a:pt x="119" y="179"/>
                      <a:pt x="119" y="179"/>
                    </a:cubicBezTo>
                    <a:cubicBezTo>
                      <a:pt x="120" y="178"/>
                      <a:pt x="121" y="177"/>
                      <a:pt x="121" y="174"/>
                    </a:cubicBezTo>
                    <a:cubicBezTo>
                      <a:pt x="118" y="151"/>
                      <a:pt x="118" y="151"/>
                      <a:pt x="118" y="151"/>
                    </a:cubicBezTo>
                    <a:cubicBezTo>
                      <a:pt x="120" y="150"/>
                      <a:pt x="121" y="148"/>
                      <a:pt x="123" y="147"/>
                    </a:cubicBezTo>
                    <a:cubicBezTo>
                      <a:pt x="146" y="154"/>
                      <a:pt x="146" y="154"/>
                      <a:pt x="146" y="154"/>
                    </a:cubicBezTo>
                    <a:cubicBezTo>
                      <a:pt x="148" y="155"/>
                      <a:pt x="150" y="153"/>
                      <a:pt x="150" y="152"/>
                    </a:cubicBezTo>
                    <a:cubicBezTo>
                      <a:pt x="158" y="139"/>
                      <a:pt x="158" y="139"/>
                      <a:pt x="158" y="139"/>
                    </a:cubicBezTo>
                    <a:cubicBezTo>
                      <a:pt x="160" y="137"/>
                      <a:pt x="159" y="135"/>
                      <a:pt x="158" y="134"/>
                    </a:cubicBezTo>
                    <a:cubicBezTo>
                      <a:pt x="140" y="118"/>
                      <a:pt x="140" y="118"/>
                      <a:pt x="140" y="118"/>
                    </a:cubicBezTo>
                    <a:cubicBezTo>
                      <a:pt x="141" y="116"/>
                      <a:pt x="141" y="113"/>
                      <a:pt x="141" y="111"/>
                    </a:cubicBezTo>
                    <a:cubicBezTo>
                      <a:pt x="164" y="102"/>
                      <a:pt x="164" y="102"/>
                      <a:pt x="164" y="102"/>
                    </a:cubicBezTo>
                    <a:cubicBezTo>
                      <a:pt x="165" y="101"/>
                      <a:pt x="166" y="100"/>
                      <a:pt x="166" y="97"/>
                    </a:cubicBezTo>
                    <a:cubicBezTo>
                      <a:pt x="163" y="82"/>
                      <a:pt x="163" y="82"/>
                      <a:pt x="163" y="82"/>
                    </a:cubicBezTo>
                    <a:cubicBezTo>
                      <a:pt x="162" y="80"/>
                      <a:pt x="161" y="79"/>
                      <a:pt x="159" y="79"/>
                    </a:cubicBezTo>
                    <a:close/>
                    <a:moveTo>
                      <a:pt x="106" y="127"/>
                    </a:moveTo>
                    <a:cubicBezTo>
                      <a:pt x="100" y="133"/>
                      <a:pt x="92" y="137"/>
                      <a:pt x="83" y="137"/>
                    </a:cubicBezTo>
                    <a:cubicBezTo>
                      <a:pt x="74" y="137"/>
                      <a:pt x="66" y="133"/>
                      <a:pt x="59" y="127"/>
                    </a:cubicBezTo>
                    <a:cubicBezTo>
                      <a:pt x="54" y="121"/>
                      <a:pt x="50" y="113"/>
                      <a:pt x="50" y="104"/>
                    </a:cubicBezTo>
                    <a:cubicBezTo>
                      <a:pt x="50" y="95"/>
                      <a:pt x="54" y="87"/>
                      <a:pt x="59" y="81"/>
                    </a:cubicBezTo>
                    <a:cubicBezTo>
                      <a:pt x="66" y="75"/>
                      <a:pt x="74" y="71"/>
                      <a:pt x="83" y="71"/>
                    </a:cubicBezTo>
                    <a:cubicBezTo>
                      <a:pt x="92" y="71"/>
                      <a:pt x="100" y="75"/>
                      <a:pt x="106" y="81"/>
                    </a:cubicBezTo>
                    <a:cubicBezTo>
                      <a:pt x="112" y="87"/>
                      <a:pt x="116" y="95"/>
                      <a:pt x="116" y="104"/>
                    </a:cubicBezTo>
                    <a:cubicBezTo>
                      <a:pt x="116" y="113"/>
                      <a:pt x="112" y="121"/>
                      <a:pt x="106" y="127"/>
                    </a:cubicBezTo>
                    <a:close/>
                  </a:path>
                </a:pathLst>
              </a:custGeom>
              <a:solidFill>
                <a:schemeClr val="tx2"/>
              </a:solidFill>
            </p:spPr>
            <p:txBody>
              <a:bodyPr vert="horz" wrap="square" lIns="61729" tIns="30865" rIns="61729" bIns="30865" numCol="1" anchor="t" anchorCtr="0" compatLnSpc="1">
                <a:prstTxWarp prst="textNoShape">
                  <a:avLst/>
                </a:prstTxWarp>
              </a:bodyPr>
              <a:lstStyle/>
              <a:p>
                <a:pPr defTabSz="1218987"/>
                <a:endParaRPr lang="en-US" sz="675">
                  <a:solidFill>
                    <a:srgbClr val="FFFFFF"/>
                  </a:solidFill>
                </a:endParaRPr>
              </a:p>
            </p:txBody>
          </p:sp>
        </p:grpSp>
        <p:sp>
          <p:nvSpPr>
            <p:cNvPr id="134" name="Freeform 83"/>
            <p:cNvSpPr>
              <a:spLocks noEditPoints="1"/>
            </p:cNvSpPr>
            <p:nvPr/>
          </p:nvSpPr>
          <p:spPr bwMode="black">
            <a:xfrm>
              <a:off x="7289349" y="2171528"/>
              <a:ext cx="341099" cy="360073"/>
            </a:xfrm>
            <a:custGeom>
              <a:avLst/>
              <a:gdLst>
                <a:gd name="T0" fmla="*/ 502 w 2107"/>
                <a:gd name="T1" fmla="*/ 1162 h 2221"/>
                <a:gd name="T2" fmla="*/ 239 w 2107"/>
                <a:gd name="T3" fmla="*/ 2072 h 2221"/>
                <a:gd name="T4" fmla="*/ 1587 w 2107"/>
                <a:gd name="T5" fmla="*/ 1800 h 2221"/>
                <a:gd name="T6" fmla="*/ 1487 w 2107"/>
                <a:gd name="T7" fmla="*/ 1835 h 2221"/>
                <a:gd name="T8" fmla="*/ 1579 w 2107"/>
                <a:gd name="T9" fmla="*/ 1870 h 2221"/>
                <a:gd name="T10" fmla="*/ 1470 w 2107"/>
                <a:gd name="T11" fmla="*/ 1847 h 2221"/>
                <a:gd name="T12" fmla="*/ 983 w 2107"/>
                <a:gd name="T13" fmla="*/ 1837 h 2221"/>
                <a:gd name="T14" fmla="*/ 1062 w 2107"/>
                <a:gd name="T15" fmla="*/ 1872 h 2221"/>
                <a:gd name="T16" fmla="*/ 956 w 2107"/>
                <a:gd name="T17" fmla="*/ 1951 h 2221"/>
                <a:gd name="T18" fmla="*/ 1046 w 2107"/>
                <a:gd name="T19" fmla="*/ 1970 h 2221"/>
                <a:gd name="T20" fmla="*/ 820 w 2107"/>
                <a:gd name="T21" fmla="*/ 1872 h 2221"/>
                <a:gd name="T22" fmla="*/ 899 w 2107"/>
                <a:gd name="T23" fmla="*/ 1836 h 2221"/>
                <a:gd name="T24" fmla="*/ 841 w 2107"/>
                <a:gd name="T25" fmla="*/ 1886 h 2221"/>
                <a:gd name="T26" fmla="*/ 905 w 2107"/>
                <a:gd name="T27" fmla="*/ 1920 h 2221"/>
                <a:gd name="T28" fmla="*/ 882 w 2107"/>
                <a:gd name="T29" fmla="*/ 1971 h 2221"/>
                <a:gd name="T30" fmla="*/ 687 w 2107"/>
                <a:gd name="T31" fmla="*/ 1847 h 2221"/>
                <a:gd name="T32" fmla="*/ 780 w 2107"/>
                <a:gd name="T33" fmla="*/ 1844 h 2221"/>
                <a:gd name="T34" fmla="*/ 760 w 2107"/>
                <a:gd name="T35" fmla="*/ 1882 h 2221"/>
                <a:gd name="T36" fmla="*/ 703 w 2107"/>
                <a:gd name="T37" fmla="*/ 1912 h 2221"/>
                <a:gd name="T38" fmla="*/ 682 w 2107"/>
                <a:gd name="T39" fmla="*/ 1972 h 2221"/>
                <a:gd name="T40" fmla="*/ 647 w 2107"/>
                <a:gd name="T41" fmla="*/ 1928 h 2221"/>
                <a:gd name="T42" fmla="*/ 631 w 2107"/>
                <a:gd name="T43" fmla="*/ 1862 h 2221"/>
                <a:gd name="T44" fmla="*/ 545 w 2107"/>
                <a:gd name="T45" fmla="*/ 2017 h 2221"/>
                <a:gd name="T46" fmla="*/ 416 w 2107"/>
                <a:gd name="T47" fmla="*/ 2078 h 2221"/>
                <a:gd name="T48" fmla="*/ 435 w 2107"/>
                <a:gd name="T49" fmla="*/ 2014 h 2221"/>
                <a:gd name="T50" fmla="*/ 538 w 2107"/>
                <a:gd name="T51" fmla="*/ 2006 h 2221"/>
                <a:gd name="T52" fmla="*/ 520 w 2107"/>
                <a:gd name="T53" fmla="*/ 1973 h 2221"/>
                <a:gd name="T54" fmla="*/ 490 w 2107"/>
                <a:gd name="T55" fmla="*/ 1930 h 2221"/>
                <a:gd name="T56" fmla="*/ 587 w 2107"/>
                <a:gd name="T57" fmla="*/ 1913 h 2221"/>
                <a:gd name="T58" fmla="*/ 1055 w 2107"/>
                <a:gd name="T59" fmla="*/ 2071 h 2221"/>
                <a:gd name="T60" fmla="*/ 605 w 2107"/>
                <a:gd name="T61" fmla="*/ 2078 h 2221"/>
                <a:gd name="T62" fmla="*/ 613 w 2107"/>
                <a:gd name="T63" fmla="*/ 2010 h 2221"/>
                <a:gd name="T64" fmla="*/ 1046 w 2107"/>
                <a:gd name="T65" fmla="*/ 2003 h 2221"/>
                <a:gd name="T66" fmla="*/ 1113 w 2107"/>
                <a:gd name="T67" fmla="*/ 1877 h 2221"/>
                <a:gd name="T68" fmla="*/ 1176 w 2107"/>
                <a:gd name="T69" fmla="*/ 1835 h 2221"/>
                <a:gd name="T70" fmla="*/ 1137 w 2107"/>
                <a:gd name="T71" fmla="*/ 1885 h 2221"/>
                <a:gd name="T72" fmla="*/ 1115 w 2107"/>
                <a:gd name="T73" fmla="*/ 1926 h 2221"/>
                <a:gd name="T74" fmla="*/ 1215 w 2107"/>
                <a:gd name="T75" fmla="*/ 1968 h 2221"/>
                <a:gd name="T76" fmla="*/ 1135 w 2107"/>
                <a:gd name="T77" fmla="*/ 1970 h 2221"/>
                <a:gd name="T78" fmla="*/ 1146 w 2107"/>
                <a:gd name="T79" fmla="*/ 2075 h 2221"/>
                <a:gd name="T80" fmla="*/ 1122 w 2107"/>
                <a:gd name="T81" fmla="*/ 2019 h 2221"/>
                <a:gd name="T82" fmla="*/ 1139 w 2107"/>
                <a:gd name="T83" fmla="*/ 2003 h 2221"/>
                <a:gd name="T84" fmla="*/ 1217 w 2107"/>
                <a:gd name="T85" fmla="*/ 2003 h 2221"/>
                <a:gd name="T86" fmla="*/ 1337 w 2107"/>
                <a:gd name="T87" fmla="*/ 1868 h 2221"/>
                <a:gd name="T88" fmla="*/ 1411 w 2107"/>
                <a:gd name="T89" fmla="*/ 1838 h 2221"/>
                <a:gd name="T90" fmla="*/ 1425 w 2107"/>
                <a:gd name="T91" fmla="*/ 1883 h 2221"/>
                <a:gd name="T92" fmla="*/ 1359 w 2107"/>
                <a:gd name="T93" fmla="*/ 1927 h 2221"/>
                <a:gd name="T94" fmla="*/ 1476 w 2107"/>
                <a:gd name="T95" fmla="*/ 1956 h 2221"/>
                <a:gd name="T96" fmla="*/ 1461 w 2107"/>
                <a:gd name="T97" fmla="*/ 1970 h 2221"/>
                <a:gd name="T98" fmla="*/ 1511 w 2107"/>
                <a:gd name="T99" fmla="*/ 2075 h 2221"/>
                <a:gd name="T100" fmla="*/ 1393 w 2107"/>
                <a:gd name="T101" fmla="*/ 2019 h 2221"/>
                <a:gd name="T102" fmla="*/ 1475 w 2107"/>
                <a:gd name="T103" fmla="*/ 2001 h 2221"/>
                <a:gd name="T104" fmla="*/ 1681 w 2107"/>
                <a:gd name="T105" fmla="*/ 2018 h 2221"/>
                <a:gd name="T106" fmla="*/ 1623 w 2107"/>
                <a:gd name="T107" fmla="*/ 2075 h 2221"/>
                <a:gd name="T108" fmla="*/ 1639 w 2107"/>
                <a:gd name="T109" fmla="*/ 2000 h 2221"/>
                <a:gd name="T110" fmla="*/ 1630 w 2107"/>
                <a:gd name="T111" fmla="*/ 1969 h 2221"/>
                <a:gd name="T112" fmla="*/ 1532 w 2107"/>
                <a:gd name="T113" fmla="*/ 1910 h 2221"/>
                <a:gd name="T114" fmla="*/ 933 w 2107"/>
                <a:gd name="T115" fmla="*/ 1308 h 2221"/>
                <a:gd name="T116" fmla="*/ 9 w 2107"/>
                <a:gd name="T117" fmla="*/ 909 h 2221"/>
                <a:gd name="T118" fmla="*/ 413 w 2107"/>
                <a:gd name="T119" fmla="*/ 386 h 2221"/>
                <a:gd name="T120" fmla="*/ 1700 w 2107"/>
                <a:gd name="T121" fmla="*/ 556 h 2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107" h="2221">
                  <a:moveTo>
                    <a:pt x="2107" y="809"/>
                  </a:moveTo>
                  <a:cubicBezTo>
                    <a:pt x="2106" y="786"/>
                    <a:pt x="2103" y="764"/>
                    <a:pt x="2098" y="742"/>
                  </a:cubicBezTo>
                  <a:cubicBezTo>
                    <a:pt x="2098" y="745"/>
                    <a:pt x="2098" y="747"/>
                    <a:pt x="2098" y="749"/>
                  </a:cubicBezTo>
                  <a:cubicBezTo>
                    <a:pt x="2096" y="810"/>
                    <a:pt x="2076" y="869"/>
                    <a:pt x="2040" y="926"/>
                  </a:cubicBezTo>
                  <a:cubicBezTo>
                    <a:pt x="2018" y="961"/>
                    <a:pt x="1988" y="995"/>
                    <a:pt x="1953" y="1027"/>
                  </a:cubicBezTo>
                  <a:cubicBezTo>
                    <a:pt x="1918" y="1064"/>
                    <a:pt x="1873" y="1098"/>
                    <a:pt x="1819" y="1131"/>
                  </a:cubicBezTo>
                  <a:cubicBezTo>
                    <a:pt x="1777" y="1156"/>
                    <a:pt x="1731" y="1178"/>
                    <a:pt x="1682" y="1198"/>
                  </a:cubicBezTo>
                  <a:cubicBezTo>
                    <a:pt x="1682" y="1061"/>
                    <a:pt x="1682" y="1061"/>
                    <a:pt x="1682" y="1061"/>
                  </a:cubicBezTo>
                  <a:cubicBezTo>
                    <a:pt x="1682" y="1059"/>
                    <a:pt x="1682" y="1058"/>
                    <a:pt x="1682" y="1056"/>
                  </a:cubicBezTo>
                  <a:cubicBezTo>
                    <a:pt x="1680" y="988"/>
                    <a:pt x="1624" y="933"/>
                    <a:pt x="1554" y="933"/>
                  </a:cubicBezTo>
                  <a:cubicBezTo>
                    <a:pt x="555" y="933"/>
                    <a:pt x="555" y="933"/>
                    <a:pt x="555" y="933"/>
                  </a:cubicBezTo>
                  <a:cubicBezTo>
                    <a:pt x="484" y="933"/>
                    <a:pt x="426" y="990"/>
                    <a:pt x="426" y="1061"/>
                  </a:cubicBezTo>
                  <a:cubicBezTo>
                    <a:pt x="426" y="1141"/>
                    <a:pt x="426" y="1141"/>
                    <a:pt x="426" y="1141"/>
                  </a:cubicBezTo>
                  <a:cubicBezTo>
                    <a:pt x="430" y="1142"/>
                    <a:pt x="430" y="1142"/>
                    <a:pt x="430" y="1142"/>
                  </a:cubicBezTo>
                  <a:cubicBezTo>
                    <a:pt x="430" y="1143"/>
                    <a:pt x="459" y="1152"/>
                    <a:pt x="502" y="1162"/>
                  </a:cubicBezTo>
                  <a:cubicBezTo>
                    <a:pt x="502" y="1069"/>
                    <a:pt x="502" y="1069"/>
                    <a:pt x="502" y="1069"/>
                  </a:cubicBezTo>
                  <a:cubicBezTo>
                    <a:pt x="502" y="1032"/>
                    <a:pt x="531" y="1003"/>
                    <a:pt x="568" y="1003"/>
                  </a:cubicBezTo>
                  <a:cubicBezTo>
                    <a:pt x="1541" y="1003"/>
                    <a:pt x="1541" y="1003"/>
                    <a:pt x="1541" y="1003"/>
                  </a:cubicBezTo>
                  <a:cubicBezTo>
                    <a:pt x="1577" y="1003"/>
                    <a:pt x="1607" y="1032"/>
                    <a:pt x="1607" y="1069"/>
                  </a:cubicBezTo>
                  <a:cubicBezTo>
                    <a:pt x="1607" y="1668"/>
                    <a:pt x="1607" y="1668"/>
                    <a:pt x="1607" y="1668"/>
                  </a:cubicBezTo>
                  <a:cubicBezTo>
                    <a:pt x="1607" y="1704"/>
                    <a:pt x="1577" y="1734"/>
                    <a:pt x="1541" y="1734"/>
                  </a:cubicBezTo>
                  <a:cubicBezTo>
                    <a:pt x="568" y="1734"/>
                    <a:pt x="568" y="1734"/>
                    <a:pt x="568" y="1734"/>
                  </a:cubicBezTo>
                  <a:cubicBezTo>
                    <a:pt x="531" y="1734"/>
                    <a:pt x="502" y="1704"/>
                    <a:pt x="502" y="1668"/>
                  </a:cubicBezTo>
                  <a:cubicBezTo>
                    <a:pt x="502" y="1541"/>
                    <a:pt x="502" y="1541"/>
                    <a:pt x="502" y="1541"/>
                  </a:cubicBezTo>
                  <a:cubicBezTo>
                    <a:pt x="476" y="1535"/>
                    <a:pt x="451" y="1528"/>
                    <a:pt x="426" y="1520"/>
                  </a:cubicBezTo>
                  <a:cubicBezTo>
                    <a:pt x="426" y="1676"/>
                    <a:pt x="426" y="1676"/>
                    <a:pt x="426" y="1676"/>
                  </a:cubicBezTo>
                  <a:cubicBezTo>
                    <a:pt x="426" y="1736"/>
                    <a:pt x="467" y="1786"/>
                    <a:pt x="523" y="1800"/>
                  </a:cubicBezTo>
                  <a:cubicBezTo>
                    <a:pt x="491" y="1802"/>
                    <a:pt x="456" y="1813"/>
                    <a:pt x="435" y="1837"/>
                  </a:cubicBezTo>
                  <a:cubicBezTo>
                    <a:pt x="419" y="1857"/>
                    <a:pt x="403" y="1876"/>
                    <a:pt x="387" y="1895"/>
                  </a:cubicBezTo>
                  <a:cubicBezTo>
                    <a:pt x="337" y="1954"/>
                    <a:pt x="288" y="2013"/>
                    <a:pt x="239" y="2072"/>
                  </a:cubicBezTo>
                  <a:cubicBezTo>
                    <a:pt x="227" y="2086"/>
                    <a:pt x="203" y="2107"/>
                    <a:pt x="203" y="2127"/>
                  </a:cubicBezTo>
                  <a:cubicBezTo>
                    <a:pt x="203" y="2183"/>
                    <a:pt x="203" y="2183"/>
                    <a:pt x="203" y="2183"/>
                  </a:cubicBezTo>
                  <a:cubicBezTo>
                    <a:pt x="204" y="2190"/>
                    <a:pt x="206" y="2197"/>
                    <a:pt x="209" y="2202"/>
                  </a:cubicBezTo>
                  <a:cubicBezTo>
                    <a:pt x="222" y="2220"/>
                    <a:pt x="247" y="2221"/>
                    <a:pt x="267" y="2221"/>
                  </a:cubicBezTo>
                  <a:cubicBezTo>
                    <a:pt x="295" y="2221"/>
                    <a:pt x="1759" y="2221"/>
                    <a:pt x="1804" y="2221"/>
                  </a:cubicBezTo>
                  <a:cubicBezTo>
                    <a:pt x="1826" y="2221"/>
                    <a:pt x="1850" y="2219"/>
                    <a:pt x="1871" y="2214"/>
                  </a:cubicBezTo>
                  <a:cubicBezTo>
                    <a:pt x="1886" y="2211"/>
                    <a:pt x="1903" y="2203"/>
                    <a:pt x="1905" y="2186"/>
                  </a:cubicBezTo>
                  <a:cubicBezTo>
                    <a:pt x="1905" y="2126"/>
                    <a:pt x="1905" y="2126"/>
                    <a:pt x="1905" y="2126"/>
                  </a:cubicBezTo>
                  <a:cubicBezTo>
                    <a:pt x="1907" y="2113"/>
                    <a:pt x="1899" y="2100"/>
                    <a:pt x="1891" y="2091"/>
                  </a:cubicBezTo>
                  <a:cubicBezTo>
                    <a:pt x="1887" y="2086"/>
                    <a:pt x="1883" y="2081"/>
                    <a:pt x="1879" y="2077"/>
                  </a:cubicBezTo>
                  <a:cubicBezTo>
                    <a:pt x="1858" y="2052"/>
                    <a:pt x="1837" y="2027"/>
                    <a:pt x="1816" y="2003"/>
                  </a:cubicBezTo>
                  <a:cubicBezTo>
                    <a:pt x="1770" y="1948"/>
                    <a:pt x="1724" y="1894"/>
                    <a:pt x="1678" y="1840"/>
                  </a:cubicBezTo>
                  <a:cubicBezTo>
                    <a:pt x="1676" y="1837"/>
                    <a:pt x="1674" y="1834"/>
                    <a:pt x="1671" y="1832"/>
                  </a:cubicBezTo>
                  <a:cubicBezTo>
                    <a:pt x="1662" y="1820"/>
                    <a:pt x="1647" y="1813"/>
                    <a:pt x="1633" y="1809"/>
                  </a:cubicBezTo>
                  <a:cubicBezTo>
                    <a:pt x="1618" y="1804"/>
                    <a:pt x="1603" y="1801"/>
                    <a:pt x="1587" y="1800"/>
                  </a:cubicBezTo>
                  <a:cubicBezTo>
                    <a:pt x="1642" y="1785"/>
                    <a:pt x="1682" y="1735"/>
                    <a:pt x="1682" y="1676"/>
                  </a:cubicBezTo>
                  <a:cubicBezTo>
                    <a:pt x="1682" y="1462"/>
                    <a:pt x="1682" y="1462"/>
                    <a:pt x="1682" y="1462"/>
                  </a:cubicBezTo>
                  <a:cubicBezTo>
                    <a:pt x="1698" y="1455"/>
                    <a:pt x="1714" y="1448"/>
                    <a:pt x="1730" y="1441"/>
                  </a:cubicBezTo>
                  <a:cubicBezTo>
                    <a:pt x="1801" y="1408"/>
                    <a:pt x="1863" y="1368"/>
                    <a:pt x="1916" y="1325"/>
                  </a:cubicBezTo>
                  <a:cubicBezTo>
                    <a:pt x="1946" y="1300"/>
                    <a:pt x="1972" y="1273"/>
                    <a:pt x="1995" y="1246"/>
                  </a:cubicBezTo>
                  <a:cubicBezTo>
                    <a:pt x="2018" y="1218"/>
                    <a:pt x="2037" y="1187"/>
                    <a:pt x="2054" y="1154"/>
                  </a:cubicBezTo>
                  <a:cubicBezTo>
                    <a:pt x="2068" y="1124"/>
                    <a:pt x="2079" y="1090"/>
                    <a:pt x="2084" y="1054"/>
                  </a:cubicBezTo>
                  <a:cubicBezTo>
                    <a:pt x="2086" y="1040"/>
                    <a:pt x="2087" y="1026"/>
                    <a:pt x="2089" y="1013"/>
                  </a:cubicBezTo>
                  <a:cubicBezTo>
                    <a:pt x="2089" y="1008"/>
                    <a:pt x="2090" y="1003"/>
                    <a:pt x="2090" y="998"/>
                  </a:cubicBezTo>
                  <a:cubicBezTo>
                    <a:pt x="2102" y="877"/>
                    <a:pt x="2102" y="877"/>
                    <a:pt x="2102" y="877"/>
                  </a:cubicBezTo>
                  <a:cubicBezTo>
                    <a:pt x="2103" y="874"/>
                    <a:pt x="2103" y="870"/>
                    <a:pt x="2103" y="867"/>
                  </a:cubicBezTo>
                  <a:cubicBezTo>
                    <a:pt x="2105" y="848"/>
                    <a:pt x="2107" y="829"/>
                    <a:pt x="2107" y="809"/>
                  </a:cubicBezTo>
                  <a:close/>
                  <a:moveTo>
                    <a:pt x="1474" y="1837"/>
                  </a:moveTo>
                  <a:cubicBezTo>
                    <a:pt x="1475" y="1836"/>
                    <a:pt x="1476" y="1836"/>
                    <a:pt x="1478" y="1836"/>
                  </a:cubicBezTo>
                  <a:cubicBezTo>
                    <a:pt x="1481" y="1835"/>
                    <a:pt x="1483" y="1835"/>
                    <a:pt x="1487" y="1835"/>
                  </a:cubicBezTo>
                  <a:cubicBezTo>
                    <a:pt x="1492" y="1835"/>
                    <a:pt x="1492" y="1835"/>
                    <a:pt x="1492" y="1835"/>
                  </a:cubicBezTo>
                  <a:cubicBezTo>
                    <a:pt x="1492" y="1835"/>
                    <a:pt x="1492" y="1835"/>
                    <a:pt x="1492" y="1835"/>
                  </a:cubicBezTo>
                  <a:cubicBezTo>
                    <a:pt x="1502" y="1835"/>
                    <a:pt x="1511" y="1835"/>
                    <a:pt x="1521" y="1835"/>
                  </a:cubicBezTo>
                  <a:cubicBezTo>
                    <a:pt x="1521" y="1835"/>
                    <a:pt x="1521" y="1835"/>
                    <a:pt x="1521" y="1835"/>
                  </a:cubicBezTo>
                  <a:cubicBezTo>
                    <a:pt x="1531" y="1835"/>
                    <a:pt x="1531" y="1835"/>
                    <a:pt x="1531" y="1835"/>
                  </a:cubicBezTo>
                  <a:cubicBezTo>
                    <a:pt x="1534" y="1834"/>
                    <a:pt x="1538" y="1835"/>
                    <a:pt x="1541" y="1835"/>
                  </a:cubicBezTo>
                  <a:cubicBezTo>
                    <a:pt x="1543" y="1836"/>
                    <a:pt x="1546" y="1836"/>
                    <a:pt x="1548" y="1837"/>
                  </a:cubicBezTo>
                  <a:cubicBezTo>
                    <a:pt x="1548" y="1837"/>
                    <a:pt x="1548" y="1837"/>
                    <a:pt x="1548" y="1837"/>
                  </a:cubicBezTo>
                  <a:cubicBezTo>
                    <a:pt x="1549" y="1837"/>
                    <a:pt x="1549" y="1838"/>
                    <a:pt x="1549" y="1838"/>
                  </a:cubicBezTo>
                  <a:cubicBezTo>
                    <a:pt x="1550" y="1838"/>
                    <a:pt x="1550" y="1838"/>
                    <a:pt x="1550" y="1838"/>
                  </a:cubicBezTo>
                  <a:cubicBezTo>
                    <a:pt x="1553" y="1839"/>
                    <a:pt x="1556" y="1840"/>
                    <a:pt x="1558" y="1842"/>
                  </a:cubicBezTo>
                  <a:cubicBezTo>
                    <a:pt x="1560" y="1843"/>
                    <a:pt x="1562" y="1845"/>
                    <a:pt x="1563" y="1847"/>
                  </a:cubicBezTo>
                  <a:cubicBezTo>
                    <a:pt x="1571" y="1858"/>
                    <a:pt x="1571" y="1858"/>
                    <a:pt x="1571" y="1858"/>
                  </a:cubicBezTo>
                  <a:cubicBezTo>
                    <a:pt x="1573" y="1861"/>
                    <a:pt x="1577" y="1865"/>
                    <a:pt x="1579" y="1870"/>
                  </a:cubicBezTo>
                  <a:cubicBezTo>
                    <a:pt x="1579" y="1870"/>
                    <a:pt x="1579" y="1870"/>
                    <a:pt x="1579" y="1870"/>
                  </a:cubicBezTo>
                  <a:cubicBezTo>
                    <a:pt x="1581" y="1872"/>
                    <a:pt x="1581" y="1874"/>
                    <a:pt x="1581" y="1876"/>
                  </a:cubicBezTo>
                  <a:cubicBezTo>
                    <a:pt x="1581" y="1877"/>
                    <a:pt x="1580" y="1878"/>
                    <a:pt x="1579" y="1879"/>
                  </a:cubicBezTo>
                  <a:cubicBezTo>
                    <a:pt x="1579" y="1879"/>
                    <a:pt x="1579" y="1880"/>
                    <a:pt x="1579" y="1880"/>
                  </a:cubicBezTo>
                  <a:cubicBezTo>
                    <a:pt x="1579" y="1880"/>
                    <a:pt x="1579" y="1880"/>
                    <a:pt x="1579" y="1880"/>
                  </a:cubicBezTo>
                  <a:cubicBezTo>
                    <a:pt x="1578" y="1880"/>
                    <a:pt x="1578" y="1880"/>
                    <a:pt x="1578" y="1880"/>
                  </a:cubicBezTo>
                  <a:cubicBezTo>
                    <a:pt x="1578" y="1880"/>
                    <a:pt x="1578" y="1881"/>
                    <a:pt x="1577" y="1881"/>
                  </a:cubicBezTo>
                  <a:cubicBezTo>
                    <a:pt x="1577" y="1881"/>
                    <a:pt x="1577" y="1881"/>
                    <a:pt x="1576" y="1881"/>
                  </a:cubicBezTo>
                  <a:cubicBezTo>
                    <a:pt x="1576" y="1881"/>
                    <a:pt x="1576" y="1882"/>
                    <a:pt x="1575" y="1882"/>
                  </a:cubicBezTo>
                  <a:cubicBezTo>
                    <a:pt x="1569" y="1885"/>
                    <a:pt x="1560" y="1884"/>
                    <a:pt x="1553" y="1884"/>
                  </a:cubicBezTo>
                  <a:cubicBezTo>
                    <a:pt x="1516" y="1884"/>
                    <a:pt x="1516" y="1884"/>
                    <a:pt x="1516" y="1884"/>
                  </a:cubicBezTo>
                  <a:cubicBezTo>
                    <a:pt x="1509" y="1884"/>
                    <a:pt x="1501" y="1883"/>
                    <a:pt x="1494" y="1879"/>
                  </a:cubicBezTo>
                  <a:cubicBezTo>
                    <a:pt x="1492" y="1878"/>
                    <a:pt x="1490" y="1877"/>
                    <a:pt x="1488" y="1876"/>
                  </a:cubicBezTo>
                  <a:cubicBezTo>
                    <a:pt x="1486" y="1874"/>
                    <a:pt x="1484" y="1872"/>
                    <a:pt x="1483" y="1871"/>
                  </a:cubicBezTo>
                  <a:cubicBezTo>
                    <a:pt x="1481" y="1868"/>
                    <a:pt x="1481" y="1868"/>
                    <a:pt x="1481" y="1868"/>
                  </a:cubicBezTo>
                  <a:cubicBezTo>
                    <a:pt x="1478" y="1861"/>
                    <a:pt x="1473" y="1854"/>
                    <a:pt x="1470" y="1847"/>
                  </a:cubicBezTo>
                  <a:cubicBezTo>
                    <a:pt x="1467" y="1842"/>
                    <a:pt x="1469" y="1839"/>
                    <a:pt x="1474" y="1837"/>
                  </a:cubicBezTo>
                  <a:close/>
                  <a:moveTo>
                    <a:pt x="965" y="1871"/>
                  </a:moveTo>
                  <a:cubicBezTo>
                    <a:pt x="966" y="1869"/>
                    <a:pt x="966" y="1868"/>
                    <a:pt x="966" y="1866"/>
                  </a:cubicBezTo>
                  <a:cubicBezTo>
                    <a:pt x="966" y="1866"/>
                    <a:pt x="966" y="1866"/>
                    <a:pt x="966" y="1866"/>
                  </a:cubicBezTo>
                  <a:cubicBezTo>
                    <a:pt x="967" y="1861"/>
                    <a:pt x="966" y="1855"/>
                    <a:pt x="968" y="1850"/>
                  </a:cubicBezTo>
                  <a:cubicBezTo>
                    <a:pt x="968" y="1848"/>
                    <a:pt x="968" y="1848"/>
                    <a:pt x="968" y="1848"/>
                  </a:cubicBezTo>
                  <a:cubicBezTo>
                    <a:pt x="968" y="1846"/>
                    <a:pt x="969" y="1845"/>
                    <a:pt x="970" y="1843"/>
                  </a:cubicBezTo>
                  <a:cubicBezTo>
                    <a:pt x="971" y="1842"/>
                    <a:pt x="973" y="1841"/>
                    <a:pt x="974" y="1841"/>
                  </a:cubicBezTo>
                  <a:cubicBezTo>
                    <a:pt x="974" y="1840"/>
                    <a:pt x="974" y="1840"/>
                    <a:pt x="974" y="1840"/>
                  </a:cubicBezTo>
                  <a:cubicBezTo>
                    <a:pt x="975" y="1840"/>
                    <a:pt x="975" y="1840"/>
                    <a:pt x="975" y="1840"/>
                  </a:cubicBezTo>
                  <a:cubicBezTo>
                    <a:pt x="976" y="1840"/>
                    <a:pt x="976" y="1839"/>
                    <a:pt x="976" y="1839"/>
                  </a:cubicBezTo>
                  <a:cubicBezTo>
                    <a:pt x="976" y="1839"/>
                    <a:pt x="977" y="1839"/>
                    <a:pt x="977" y="1839"/>
                  </a:cubicBezTo>
                  <a:cubicBezTo>
                    <a:pt x="978" y="1839"/>
                    <a:pt x="978" y="1838"/>
                    <a:pt x="979" y="1838"/>
                  </a:cubicBezTo>
                  <a:cubicBezTo>
                    <a:pt x="980" y="1838"/>
                    <a:pt x="980" y="1838"/>
                    <a:pt x="980" y="1838"/>
                  </a:cubicBezTo>
                  <a:cubicBezTo>
                    <a:pt x="981" y="1837"/>
                    <a:pt x="982" y="1837"/>
                    <a:pt x="983" y="1837"/>
                  </a:cubicBezTo>
                  <a:cubicBezTo>
                    <a:pt x="983" y="1837"/>
                    <a:pt x="984" y="1837"/>
                    <a:pt x="984" y="1837"/>
                  </a:cubicBezTo>
                  <a:cubicBezTo>
                    <a:pt x="984" y="1837"/>
                    <a:pt x="984" y="1837"/>
                    <a:pt x="985" y="1837"/>
                  </a:cubicBezTo>
                  <a:cubicBezTo>
                    <a:pt x="985" y="1837"/>
                    <a:pt x="985" y="1837"/>
                    <a:pt x="986" y="1836"/>
                  </a:cubicBezTo>
                  <a:cubicBezTo>
                    <a:pt x="988" y="1836"/>
                    <a:pt x="991" y="1836"/>
                    <a:pt x="993" y="1836"/>
                  </a:cubicBezTo>
                  <a:cubicBezTo>
                    <a:pt x="995" y="1836"/>
                    <a:pt x="995" y="1836"/>
                    <a:pt x="995" y="1836"/>
                  </a:cubicBezTo>
                  <a:cubicBezTo>
                    <a:pt x="998" y="1836"/>
                    <a:pt x="1000" y="1836"/>
                    <a:pt x="1003" y="1836"/>
                  </a:cubicBezTo>
                  <a:cubicBezTo>
                    <a:pt x="1038" y="1836"/>
                    <a:pt x="1038" y="1836"/>
                    <a:pt x="1038" y="1836"/>
                  </a:cubicBezTo>
                  <a:cubicBezTo>
                    <a:pt x="1038" y="1836"/>
                    <a:pt x="1039" y="1836"/>
                    <a:pt x="1040" y="1836"/>
                  </a:cubicBezTo>
                  <a:cubicBezTo>
                    <a:pt x="1040" y="1836"/>
                    <a:pt x="1040" y="1836"/>
                    <a:pt x="1041" y="1836"/>
                  </a:cubicBezTo>
                  <a:cubicBezTo>
                    <a:pt x="1042" y="1836"/>
                    <a:pt x="1042" y="1836"/>
                    <a:pt x="1043" y="1836"/>
                  </a:cubicBezTo>
                  <a:cubicBezTo>
                    <a:pt x="1050" y="1837"/>
                    <a:pt x="1058" y="1839"/>
                    <a:pt x="1061" y="1844"/>
                  </a:cubicBezTo>
                  <a:cubicBezTo>
                    <a:pt x="1061" y="1845"/>
                    <a:pt x="1061" y="1845"/>
                    <a:pt x="1061" y="1846"/>
                  </a:cubicBezTo>
                  <a:cubicBezTo>
                    <a:pt x="1061" y="1846"/>
                    <a:pt x="1061" y="1846"/>
                    <a:pt x="1061" y="1846"/>
                  </a:cubicBezTo>
                  <a:cubicBezTo>
                    <a:pt x="1063" y="1853"/>
                    <a:pt x="1062" y="1863"/>
                    <a:pt x="1062" y="1870"/>
                  </a:cubicBezTo>
                  <a:cubicBezTo>
                    <a:pt x="1062" y="1872"/>
                    <a:pt x="1062" y="1872"/>
                    <a:pt x="1062" y="1872"/>
                  </a:cubicBezTo>
                  <a:cubicBezTo>
                    <a:pt x="1062" y="1873"/>
                    <a:pt x="1062" y="1874"/>
                    <a:pt x="1061" y="1876"/>
                  </a:cubicBezTo>
                  <a:cubicBezTo>
                    <a:pt x="1054" y="1889"/>
                    <a:pt x="1022" y="1885"/>
                    <a:pt x="1010" y="1885"/>
                  </a:cubicBezTo>
                  <a:cubicBezTo>
                    <a:pt x="1003" y="1885"/>
                    <a:pt x="996" y="1885"/>
                    <a:pt x="989" y="1885"/>
                  </a:cubicBezTo>
                  <a:cubicBezTo>
                    <a:pt x="983" y="1885"/>
                    <a:pt x="974" y="1884"/>
                    <a:pt x="969" y="1879"/>
                  </a:cubicBezTo>
                  <a:cubicBezTo>
                    <a:pt x="969" y="1879"/>
                    <a:pt x="969" y="1879"/>
                    <a:pt x="968" y="1879"/>
                  </a:cubicBezTo>
                  <a:cubicBezTo>
                    <a:pt x="968" y="1879"/>
                    <a:pt x="968" y="1878"/>
                    <a:pt x="968" y="1878"/>
                  </a:cubicBezTo>
                  <a:cubicBezTo>
                    <a:pt x="967" y="1878"/>
                    <a:pt x="967" y="1878"/>
                    <a:pt x="967" y="1877"/>
                  </a:cubicBezTo>
                  <a:cubicBezTo>
                    <a:pt x="967" y="1877"/>
                    <a:pt x="967" y="1877"/>
                    <a:pt x="967" y="1877"/>
                  </a:cubicBezTo>
                  <a:cubicBezTo>
                    <a:pt x="967" y="1877"/>
                    <a:pt x="967" y="1877"/>
                    <a:pt x="967" y="1877"/>
                  </a:cubicBezTo>
                  <a:cubicBezTo>
                    <a:pt x="966" y="1876"/>
                    <a:pt x="966" y="1876"/>
                    <a:pt x="966" y="1875"/>
                  </a:cubicBezTo>
                  <a:cubicBezTo>
                    <a:pt x="965" y="1874"/>
                    <a:pt x="965" y="1873"/>
                    <a:pt x="965" y="1872"/>
                  </a:cubicBezTo>
                  <a:lnTo>
                    <a:pt x="965" y="1871"/>
                  </a:lnTo>
                  <a:close/>
                  <a:moveTo>
                    <a:pt x="956" y="1955"/>
                  </a:moveTo>
                  <a:cubicBezTo>
                    <a:pt x="956" y="1952"/>
                    <a:pt x="956" y="1952"/>
                    <a:pt x="956" y="1952"/>
                  </a:cubicBezTo>
                  <a:cubicBezTo>
                    <a:pt x="956" y="1952"/>
                    <a:pt x="956" y="1951"/>
                    <a:pt x="956" y="1951"/>
                  </a:cubicBezTo>
                  <a:cubicBezTo>
                    <a:pt x="957" y="1943"/>
                    <a:pt x="958" y="1935"/>
                    <a:pt x="959" y="1926"/>
                  </a:cubicBezTo>
                  <a:cubicBezTo>
                    <a:pt x="959" y="1926"/>
                    <a:pt x="959" y="1926"/>
                    <a:pt x="959" y="1926"/>
                  </a:cubicBezTo>
                  <a:cubicBezTo>
                    <a:pt x="959" y="1926"/>
                    <a:pt x="959" y="1926"/>
                    <a:pt x="959" y="1925"/>
                  </a:cubicBezTo>
                  <a:cubicBezTo>
                    <a:pt x="963" y="1907"/>
                    <a:pt x="999" y="1911"/>
                    <a:pt x="1013" y="1911"/>
                  </a:cubicBezTo>
                  <a:cubicBezTo>
                    <a:pt x="1025" y="1911"/>
                    <a:pt x="1055" y="1908"/>
                    <a:pt x="1061" y="1921"/>
                  </a:cubicBezTo>
                  <a:cubicBezTo>
                    <a:pt x="1062" y="1923"/>
                    <a:pt x="1063" y="1924"/>
                    <a:pt x="1063" y="1926"/>
                  </a:cubicBezTo>
                  <a:cubicBezTo>
                    <a:pt x="1063" y="1940"/>
                    <a:pt x="1063" y="1940"/>
                    <a:pt x="1063" y="1940"/>
                  </a:cubicBezTo>
                  <a:cubicBezTo>
                    <a:pt x="1063" y="1945"/>
                    <a:pt x="1063" y="1949"/>
                    <a:pt x="1063" y="1953"/>
                  </a:cubicBezTo>
                  <a:cubicBezTo>
                    <a:pt x="1063" y="1953"/>
                    <a:pt x="1063" y="1953"/>
                    <a:pt x="1063" y="1953"/>
                  </a:cubicBezTo>
                  <a:cubicBezTo>
                    <a:pt x="1063" y="1955"/>
                    <a:pt x="1063" y="1955"/>
                    <a:pt x="1063" y="1955"/>
                  </a:cubicBezTo>
                  <a:cubicBezTo>
                    <a:pt x="1063" y="1957"/>
                    <a:pt x="1062" y="1959"/>
                    <a:pt x="1061" y="1961"/>
                  </a:cubicBezTo>
                  <a:cubicBezTo>
                    <a:pt x="1061" y="1962"/>
                    <a:pt x="1060" y="1962"/>
                    <a:pt x="1060" y="1962"/>
                  </a:cubicBezTo>
                  <a:cubicBezTo>
                    <a:pt x="1060" y="1963"/>
                    <a:pt x="1059" y="1963"/>
                    <a:pt x="1059" y="1964"/>
                  </a:cubicBezTo>
                  <a:cubicBezTo>
                    <a:pt x="1058" y="1964"/>
                    <a:pt x="1058" y="1964"/>
                    <a:pt x="1058" y="1964"/>
                  </a:cubicBezTo>
                  <a:cubicBezTo>
                    <a:pt x="1055" y="1967"/>
                    <a:pt x="1051" y="1969"/>
                    <a:pt x="1046" y="1970"/>
                  </a:cubicBezTo>
                  <a:cubicBezTo>
                    <a:pt x="1046" y="1970"/>
                    <a:pt x="1046" y="1970"/>
                    <a:pt x="1046" y="1970"/>
                  </a:cubicBezTo>
                  <a:cubicBezTo>
                    <a:pt x="1046" y="1970"/>
                    <a:pt x="1046" y="1970"/>
                    <a:pt x="1046" y="1970"/>
                  </a:cubicBezTo>
                  <a:cubicBezTo>
                    <a:pt x="1044" y="1971"/>
                    <a:pt x="1043" y="1971"/>
                    <a:pt x="1041" y="1971"/>
                  </a:cubicBezTo>
                  <a:cubicBezTo>
                    <a:pt x="1041" y="1971"/>
                    <a:pt x="1040" y="1971"/>
                    <a:pt x="1040" y="1971"/>
                  </a:cubicBezTo>
                  <a:cubicBezTo>
                    <a:pt x="1038" y="1971"/>
                    <a:pt x="1037" y="1972"/>
                    <a:pt x="1035" y="1972"/>
                  </a:cubicBezTo>
                  <a:cubicBezTo>
                    <a:pt x="1035" y="1972"/>
                    <a:pt x="1035" y="1972"/>
                    <a:pt x="1035" y="1972"/>
                  </a:cubicBezTo>
                  <a:cubicBezTo>
                    <a:pt x="982" y="1972"/>
                    <a:pt x="982" y="1972"/>
                    <a:pt x="982" y="1972"/>
                  </a:cubicBezTo>
                  <a:cubicBezTo>
                    <a:pt x="976" y="1972"/>
                    <a:pt x="969" y="1971"/>
                    <a:pt x="963" y="1967"/>
                  </a:cubicBezTo>
                  <a:cubicBezTo>
                    <a:pt x="963" y="1967"/>
                    <a:pt x="963" y="1967"/>
                    <a:pt x="963" y="1967"/>
                  </a:cubicBezTo>
                  <a:cubicBezTo>
                    <a:pt x="963" y="1967"/>
                    <a:pt x="963" y="1967"/>
                    <a:pt x="963" y="1967"/>
                  </a:cubicBezTo>
                  <a:cubicBezTo>
                    <a:pt x="962" y="1966"/>
                    <a:pt x="961" y="1965"/>
                    <a:pt x="960" y="1964"/>
                  </a:cubicBezTo>
                  <a:cubicBezTo>
                    <a:pt x="959" y="1964"/>
                    <a:pt x="958" y="1963"/>
                    <a:pt x="958" y="1962"/>
                  </a:cubicBezTo>
                  <a:cubicBezTo>
                    <a:pt x="958" y="1962"/>
                    <a:pt x="958" y="1962"/>
                    <a:pt x="957" y="1962"/>
                  </a:cubicBezTo>
                  <a:cubicBezTo>
                    <a:pt x="956" y="1960"/>
                    <a:pt x="956" y="1957"/>
                    <a:pt x="956" y="1955"/>
                  </a:cubicBezTo>
                  <a:close/>
                  <a:moveTo>
                    <a:pt x="820" y="1872"/>
                  </a:moveTo>
                  <a:cubicBezTo>
                    <a:pt x="820" y="1872"/>
                    <a:pt x="820" y="1872"/>
                    <a:pt x="820" y="1872"/>
                  </a:cubicBezTo>
                  <a:cubicBezTo>
                    <a:pt x="820" y="1872"/>
                    <a:pt x="820" y="1872"/>
                    <a:pt x="820" y="1872"/>
                  </a:cubicBezTo>
                  <a:cubicBezTo>
                    <a:pt x="820" y="1870"/>
                    <a:pt x="821" y="1868"/>
                    <a:pt x="822" y="1866"/>
                  </a:cubicBezTo>
                  <a:cubicBezTo>
                    <a:pt x="823" y="1861"/>
                    <a:pt x="824" y="1854"/>
                    <a:pt x="827" y="1849"/>
                  </a:cubicBezTo>
                  <a:cubicBezTo>
                    <a:pt x="827" y="1848"/>
                    <a:pt x="827" y="1848"/>
                    <a:pt x="827" y="1848"/>
                  </a:cubicBezTo>
                  <a:cubicBezTo>
                    <a:pt x="827" y="1847"/>
                    <a:pt x="829" y="1845"/>
                    <a:pt x="830" y="1844"/>
                  </a:cubicBezTo>
                  <a:cubicBezTo>
                    <a:pt x="831" y="1843"/>
                    <a:pt x="832" y="1842"/>
                    <a:pt x="833" y="1841"/>
                  </a:cubicBezTo>
                  <a:cubicBezTo>
                    <a:pt x="837" y="1839"/>
                    <a:pt x="840" y="1838"/>
                    <a:pt x="844" y="1837"/>
                  </a:cubicBezTo>
                  <a:cubicBezTo>
                    <a:pt x="845" y="1837"/>
                    <a:pt x="845" y="1837"/>
                    <a:pt x="845" y="1837"/>
                  </a:cubicBezTo>
                  <a:cubicBezTo>
                    <a:pt x="848" y="1836"/>
                    <a:pt x="851" y="1836"/>
                    <a:pt x="855" y="1836"/>
                  </a:cubicBezTo>
                  <a:cubicBezTo>
                    <a:pt x="859" y="1836"/>
                    <a:pt x="859" y="1836"/>
                    <a:pt x="859" y="1836"/>
                  </a:cubicBezTo>
                  <a:cubicBezTo>
                    <a:pt x="861" y="1836"/>
                    <a:pt x="862" y="1836"/>
                    <a:pt x="864" y="1836"/>
                  </a:cubicBezTo>
                  <a:cubicBezTo>
                    <a:pt x="873" y="1836"/>
                    <a:pt x="883" y="1836"/>
                    <a:pt x="893" y="1836"/>
                  </a:cubicBezTo>
                  <a:cubicBezTo>
                    <a:pt x="894" y="1836"/>
                    <a:pt x="896" y="1836"/>
                    <a:pt x="897" y="1836"/>
                  </a:cubicBezTo>
                  <a:cubicBezTo>
                    <a:pt x="899" y="1836"/>
                    <a:pt x="899" y="1836"/>
                    <a:pt x="899" y="1836"/>
                  </a:cubicBezTo>
                  <a:cubicBezTo>
                    <a:pt x="899" y="1836"/>
                    <a:pt x="899" y="1836"/>
                    <a:pt x="900" y="1836"/>
                  </a:cubicBezTo>
                  <a:cubicBezTo>
                    <a:pt x="901" y="1836"/>
                    <a:pt x="902" y="1836"/>
                    <a:pt x="904" y="1836"/>
                  </a:cubicBezTo>
                  <a:cubicBezTo>
                    <a:pt x="904" y="1836"/>
                    <a:pt x="904" y="1836"/>
                    <a:pt x="904" y="1836"/>
                  </a:cubicBezTo>
                  <a:cubicBezTo>
                    <a:pt x="911" y="1837"/>
                    <a:pt x="919" y="1839"/>
                    <a:pt x="921" y="1846"/>
                  </a:cubicBezTo>
                  <a:cubicBezTo>
                    <a:pt x="921" y="1846"/>
                    <a:pt x="921" y="1846"/>
                    <a:pt x="921" y="1846"/>
                  </a:cubicBezTo>
                  <a:cubicBezTo>
                    <a:pt x="921" y="1846"/>
                    <a:pt x="921" y="1846"/>
                    <a:pt x="921" y="1846"/>
                  </a:cubicBezTo>
                  <a:cubicBezTo>
                    <a:pt x="921" y="1854"/>
                    <a:pt x="918" y="1863"/>
                    <a:pt x="917" y="1870"/>
                  </a:cubicBezTo>
                  <a:cubicBezTo>
                    <a:pt x="917" y="1870"/>
                    <a:pt x="917" y="1870"/>
                    <a:pt x="917" y="1870"/>
                  </a:cubicBezTo>
                  <a:cubicBezTo>
                    <a:pt x="917" y="1872"/>
                    <a:pt x="917" y="1872"/>
                    <a:pt x="917" y="1872"/>
                  </a:cubicBezTo>
                  <a:cubicBezTo>
                    <a:pt x="916" y="1873"/>
                    <a:pt x="916" y="1875"/>
                    <a:pt x="914" y="1876"/>
                  </a:cubicBezTo>
                  <a:cubicBezTo>
                    <a:pt x="914" y="1876"/>
                    <a:pt x="914" y="1877"/>
                    <a:pt x="914" y="1877"/>
                  </a:cubicBezTo>
                  <a:cubicBezTo>
                    <a:pt x="914" y="1877"/>
                    <a:pt x="914" y="1877"/>
                    <a:pt x="914" y="1877"/>
                  </a:cubicBezTo>
                  <a:cubicBezTo>
                    <a:pt x="914" y="1877"/>
                    <a:pt x="914" y="1877"/>
                    <a:pt x="914" y="1877"/>
                  </a:cubicBezTo>
                  <a:cubicBezTo>
                    <a:pt x="904" y="1889"/>
                    <a:pt x="878" y="1886"/>
                    <a:pt x="865" y="1886"/>
                  </a:cubicBezTo>
                  <a:cubicBezTo>
                    <a:pt x="857" y="1886"/>
                    <a:pt x="849" y="1886"/>
                    <a:pt x="841" y="1886"/>
                  </a:cubicBezTo>
                  <a:cubicBezTo>
                    <a:pt x="834" y="1886"/>
                    <a:pt x="824" y="1884"/>
                    <a:pt x="820" y="1877"/>
                  </a:cubicBezTo>
                  <a:cubicBezTo>
                    <a:pt x="820" y="1877"/>
                    <a:pt x="820" y="1876"/>
                    <a:pt x="820" y="1875"/>
                  </a:cubicBezTo>
                  <a:cubicBezTo>
                    <a:pt x="820" y="1875"/>
                    <a:pt x="820" y="1875"/>
                    <a:pt x="820" y="1874"/>
                  </a:cubicBezTo>
                  <a:cubicBezTo>
                    <a:pt x="820" y="1873"/>
                    <a:pt x="820" y="1873"/>
                    <a:pt x="820" y="1872"/>
                  </a:cubicBezTo>
                  <a:close/>
                  <a:moveTo>
                    <a:pt x="795" y="1956"/>
                  </a:moveTo>
                  <a:cubicBezTo>
                    <a:pt x="796" y="1952"/>
                    <a:pt x="796" y="1952"/>
                    <a:pt x="796" y="1952"/>
                  </a:cubicBezTo>
                  <a:cubicBezTo>
                    <a:pt x="796" y="1952"/>
                    <a:pt x="796" y="1952"/>
                    <a:pt x="796" y="1952"/>
                  </a:cubicBezTo>
                  <a:cubicBezTo>
                    <a:pt x="796" y="1951"/>
                    <a:pt x="796" y="1951"/>
                    <a:pt x="796" y="1950"/>
                  </a:cubicBezTo>
                  <a:cubicBezTo>
                    <a:pt x="803" y="1926"/>
                    <a:pt x="803" y="1926"/>
                    <a:pt x="803" y="1926"/>
                  </a:cubicBezTo>
                  <a:cubicBezTo>
                    <a:pt x="804" y="1926"/>
                    <a:pt x="804" y="1926"/>
                    <a:pt x="804" y="1925"/>
                  </a:cubicBezTo>
                  <a:cubicBezTo>
                    <a:pt x="811" y="1908"/>
                    <a:pt x="843" y="1911"/>
                    <a:pt x="859" y="1911"/>
                  </a:cubicBezTo>
                  <a:cubicBezTo>
                    <a:pt x="865" y="1911"/>
                    <a:pt x="877" y="1910"/>
                    <a:pt x="888" y="1912"/>
                  </a:cubicBezTo>
                  <a:cubicBezTo>
                    <a:pt x="890" y="1912"/>
                    <a:pt x="891" y="1912"/>
                    <a:pt x="893" y="1913"/>
                  </a:cubicBezTo>
                  <a:cubicBezTo>
                    <a:pt x="894" y="1913"/>
                    <a:pt x="894" y="1913"/>
                    <a:pt x="894" y="1913"/>
                  </a:cubicBezTo>
                  <a:cubicBezTo>
                    <a:pt x="899" y="1914"/>
                    <a:pt x="903" y="1916"/>
                    <a:pt x="905" y="1920"/>
                  </a:cubicBezTo>
                  <a:cubicBezTo>
                    <a:pt x="906" y="1920"/>
                    <a:pt x="906" y="1920"/>
                    <a:pt x="906" y="1920"/>
                  </a:cubicBezTo>
                  <a:cubicBezTo>
                    <a:pt x="906" y="1921"/>
                    <a:pt x="906" y="1921"/>
                    <a:pt x="906" y="1921"/>
                  </a:cubicBezTo>
                  <a:cubicBezTo>
                    <a:pt x="906" y="1921"/>
                    <a:pt x="906" y="1921"/>
                    <a:pt x="906" y="1921"/>
                  </a:cubicBezTo>
                  <a:cubicBezTo>
                    <a:pt x="907" y="1923"/>
                    <a:pt x="907" y="1924"/>
                    <a:pt x="907" y="1926"/>
                  </a:cubicBezTo>
                  <a:cubicBezTo>
                    <a:pt x="907" y="1928"/>
                    <a:pt x="907" y="1928"/>
                    <a:pt x="907" y="1928"/>
                  </a:cubicBezTo>
                  <a:cubicBezTo>
                    <a:pt x="907" y="1928"/>
                    <a:pt x="907" y="1928"/>
                    <a:pt x="907" y="1928"/>
                  </a:cubicBezTo>
                  <a:cubicBezTo>
                    <a:pt x="906" y="1932"/>
                    <a:pt x="905" y="1936"/>
                    <a:pt x="904" y="1941"/>
                  </a:cubicBezTo>
                  <a:cubicBezTo>
                    <a:pt x="902" y="1955"/>
                    <a:pt x="902" y="1955"/>
                    <a:pt x="902" y="1955"/>
                  </a:cubicBezTo>
                  <a:cubicBezTo>
                    <a:pt x="901" y="1958"/>
                    <a:pt x="900" y="1960"/>
                    <a:pt x="899" y="1962"/>
                  </a:cubicBezTo>
                  <a:cubicBezTo>
                    <a:pt x="898" y="1962"/>
                    <a:pt x="898" y="1962"/>
                    <a:pt x="898" y="1962"/>
                  </a:cubicBezTo>
                  <a:cubicBezTo>
                    <a:pt x="898" y="1963"/>
                    <a:pt x="897" y="1963"/>
                    <a:pt x="897" y="1963"/>
                  </a:cubicBezTo>
                  <a:cubicBezTo>
                    <a:pt x="897" y="1964"/>
                    <a:pt x="896" y="1964"/>
                    <a:pt x="895" y="1965"/>
                  </a:cubicBezTo>
                  <a:cubicBezTo>
                    <a:pt x="891" y="1968"/>
                    <a:pt x="887" y="1969"/>
                    <a:pt x="882" y="1971"/>
                  </a:cubicBezTo>
                  <a:cubicBezTo>
                    <a:pt x="882" y="1971"/>
                    <a:pt x="882" y="1971"/>
                    <a:pt x="882" y="1971"/>
                  </a:cubicBezTo>
                  <a:cubicBezTo>
                    <a:pt x="882" y="1971"/>
                    <a:pt x="882" y="1971"/>
                    <a:pt x="882" y="1971"/>
                  </a:cubicBezTo>
                  <a:cubicBezTo>
                    <a:pt x="880" y="1971"/>
                    <a:pt x="879" y="1971"/>
                    <a:pt x="877" y="1971"/>
                  </a:cubicBezTo>
                  <a:cubicBezTo>
                    <a:pt x="877" y="1972"/>
                    <a:pt x="876" y="1972"/>
                    <a:pt x="876" y="1972"/>
                  </a:cubicBezTo>
                  <a:cubicBezTo>
                    <a:pt x="874" y="1972"/>
                    <a:pt x="872" y="1972"/>
                    <a:pt x="871" y="1972"/>
                  </a:cubicBezTo>
                  <a:cubicBezTo>
                    <a:pt x="871" y="1972"/>
                    <a:pt x="871" y="1972"/>
                    <a:pt x="871" y="1972"/>
                  </a:cubicBezTo>
                  <a:cubicBezTo>
                    <a:pt x="818" y="1972"/>
                    <a:pt x="818" y="1972"/>
                    <a:pt x="818" y="1972"/>
                  </a:cubicBezTo>
                  <a:cubicBezTo>
                    <a:pt x="812" y="1972"/>
                    <a:pt x="805" y="1971"/>
                    <a:pt x="799" y="1967"/>
                  </a:cubicBezTo>
                  <a:cubicBezTo>
                    <a:pt x="799" y="1967"/>
                    <a:pt x="799" y="1967"/>
                    <a:pt x="799" y="1967"/>
                  </a:cubicBezTo>
                  <a:cubicBezTo>
                    <a:pt x="799" y="1967"/>
                    <a:pt x="799" y="1967"/>
                    <a:pt x="799" y="1967"/>
                  </a:cubicBezTo>
                  <a:cubicBezTo>
                    <a:pt x="798" y="1967"/>
                    <a:pt x="797" y="1966"/>
                    <a:pt x="797" y="1965"/>
                  </a:cubicBezTo>
                  <a:cubicBezTo>
                    <a:pt x="796" y="1964"/>
                    <a:pt x="796" y="1963"/>
                    <a:pt x="795" y="1963"/>
                  </a:cubicBezTo>
                  <a:cubicBezTo>
                    <a:pt x="795" y="1962"/>
                    <a:pt x="795" y="1962"/>
                    <a:pt x="795" y="1962"/>
                  </a:cubicBezTo>
                  <a:cubicBezTo>
                    <a:pt x="794" y="1960"/>
                    <a:pt x="794" y="1958"/>
                    <a:pt x="795" y="1956"/>
                  </a:cubicBezTo>
                  <a:close/>
                  <a:moveTo>
                    <a:pt x="674" y="1875"/>
                  </a:moveTo>
                  <a:cubicBezTo>
                    <a:pt x="674" y="1872"/>
                    <a:pt x="676" y="1869"/>
                    <a:pt x="677" y="1867"/>
                  </a:cubicBezTo>
                  <a:cubicBezTo>
                    <a:pt x="680" y="1861"/>
                    <a:pt x="683" y="1852"/>
                    <a:pt x="687" y="1847"/>
                  </a:cubicBezTo>
                  <a:cubicBezTo>
                    <a:pt x="688" y="1846"/>
                    <a:pt x="688" y="1846"/>
                    <a:pt x="688" y="1846"/>
                  </a:cubicBezTo>
                  <a:cubicBezTo>
                    <a:pt x="688" y="1846"/>
                    <a:pt x="689" y="1845"/>
                    <a:pt x="689" y="1845"/>
                  </a:cubicBezTo>
                  <a:cubicBezTo>
                    <a:pt x="689" y="1845"/>
                    <a:pt x="689" y="1845"/>
                    <a:pt x="690" y="1844"/>
                  </a:cubicBezTo>
                  <a:cubicBezTo>
                    <a:pt x="690" y="1844"/>
                    <a:pt x="690" y="1844"/>
                    <a:pt x="690" y="1844"/>
                  </a:cubicBezTo>
                  <a:cubicBezTo>
                    <a:pt x="690" y="1844"/>
                    <a:pt x="691" y="1844"/>
                    <a:pt x="691" y="1843"/>
                  </a:cubicBezTo>
                  <a:cubicBezTo>
                    <a:pt x="695" y="1840"/>
                    <a:pt x="700" y="1838"/>
                    <a:pt x="706" y="1838"/>
                  </a:cubicBezTo>
                  <a:cubicBezTo>
                    <a:pt x="706" y="1837"/>
                    <a:pt x="706" y="1837"/>
                    <a:pt x="706" y="1837"/>
                  </a:cubicBezTo>
                  <a:cubicBezTo>
                    <a:pt x="709" y="1837"/>
                    <a:pt x="713" y="1836"/>
                    <a:pt x="716" y="1836"/>
                  </a:cubicBezTo>
                  <a:cubicBezTo>
                    <a:pt x="734" y="1836"/>
                    <a:pt x="734" y="1836"/>
                    <a:pt x="734" y="1836"/>
                  </a:cubicBezTo>
                  <a:cubicBezTo>
                    <a:pt x="740" y="1836"/>
                    <a:pt x="746" y="1836"/>
                    <a:pt x="751" y="1836"/>
                  </a:cubicBezTo>
                  <a:cubicBezTo>
                    <a:pt x="759" y="1836"/>
                    <a:pt x="771" y="1835"/>
                    <a:pt x="777" y="1841"/>
                  </a:cubicBezTo>
                  <a:cubicBezTo>
                    <a:pt x="778" y="1841"/>
                    <a:pt x="778" y="1842"/>
                    <a:pt x="778" y="1842"/>
                  </a:cubicBezTo>
                  <a:cubicBezTo>
                    <a:pt x="778" y="1842"/>
                    <a:pt x="779" y="1842"/>
                    <a:pt x="779" y="1842"/>
                  </a:cubicBezTo>
                  <a:cubicBezTo>
                    <a:pt x="779" y="1842"/>
                    <a:pt x="779" y="1843"/>
                    <a:pt x="779" y="1843"/>
                  </a:cubicBezTo>
                  <a:cubicBezTo>
                    <a:pt x="779" y="1843"/>
                    <a:pt x="779" y="1843"/>
                    <a:pt x="780" y="1844"/>
                  </a:cubicBezTo>
                  <a:cubicBezTo>
                    <a:pt x="780" y="1845"/>
                    <a:pt x="780" y="1846"/>
                    <a:pt x="780" y="1847"/>
                  </a:cubicBezTo>
                  <a:cubicBezTo>
                    <a:pt x="779" y="1854"/>
                    <a:pt x="774" y="1863"/>
                    <a:pt x="773" y="1867"/>
                  </a:cubicBezTo>
                  <a:cubicBezTo>
                    <a:pt x="773" y="1867"/>
                    <a:pt x="773" y="1867"/>
                    <a:pt x="773" y="1867"/>
                  </a:cubicBezTo>
                  <a:cubicBezTo>
                    <a:pt x="772" y="1869"/>
                    <a:pt x="772" y="1870"/>
                    <a:pt x="771" y="1871"/>
                  </a:cubicBezTo>
                  <a:cubicBezTo>
                    <a:pt x="771" y="1872"/>
                    <a:pt x="771" y="1872"/>
                    <a:pt x="771" y="1872"/>
                  </a:cubicBezTo>
                  <a:cubicBezTo>
                    <a:pt x="771" y="1873"/>
                    <a:pt x="771" y="1873"/>
                    <a:pt x="770" y="1873"/>
                  </a:cubicBezTo>
                  <a:cubicBezTo>
                    <a:pt x="770" y="1874"/>
                    <a:pt x="770" y="1874"/>
                    <a:pt x="770" y="1874"/>
                  </a:cubicBezTo>
                  <a:cubicBezTo>
                    <a:pt x="770" y="1875"/>
                    <a:pt x="769" y="1875"/>
                    <a:pt x="769" y="1876"/>
                  </a:cubicBezTo>
                  <a:cubicBezTo>
                    <a:pt x="769" y="1876"/>
                    <a:pt x="769" y="1876"/>
                    <a:pt x="768" y="1876"/>
                  </a:cubicBezTo>
                  <a:cubicBezTo>
                    <a:pt x="768" y="1876"/>
                    <a:pt x="768" y="1877"/>
                    <a:pt x="768" y="1877"/>
                  </a:cubicBezTo>
                  <a:cubicBezTo>
                    <a:pt x="768" y="1877"/>
                    <a:pt x="767" y="1877"/>
                    <a:pt x="767" y="1877"/>
                  </a:cubicBezTo>
                  <a:cubicBezTo>
                    <a:pt x="766" y="1878"/>
                    <a:pt x="765" y="1879"/>
                    <a:pt x="764" y="1880"/>
                  </a:cubicBezTo>
                  <a:cubicBezTo>
                    <a:pt x="763" y="1880"/>
                    <a:pt x="762" y="1881"/>
                    <a:pt x="761" y="1881"/>
                  </a:cubicBezTo>
                  <a:cubicBezTo>
                    <a:pt x="760" y="1882"/>
                    <a:pt x="760" y="1882"/>
                    <a:pt x="760" y="1882"/>
                  </a:cubicBezTo>
                  <a:cubicBezTo>
                    <a:pt x="760" y="1882"/>
                    <a:pt x="760" y="1882"/>
                    <a:pt x="760" y="1882"/>
                  </a:cubicBezTo>
                  <a:cubicBezTo>
                    <a:pt x="756" y="1883"/>
                    <a:pt x="752" y="1885"/>
                    <a:pt x="749" y="1885"/>
                  </a:cubicBezTo>
                  <a:cubicBezTo>
                    <a:pt x="748" y="1885"/>
                    <a:pt x="746" y="1885"/>
                    <a:pt x="745" y="1886"/>
                  </a:cubicBezTo>
                  <a:cubicBezTo>
                    <a:pt x="745" y="1886"/>
                    <a:pt x="745" y="1886"/>
                    <a:pt x="745" y="1886"/>
                  </a:cubicBezTo>
                  <a:cubicBezTo>
                    <a:pt x="738" y="1886"/>
                    <a:pt x="730" y="1886"/>
                    <a:pt x="723" y="1886"/>
                  </a:cubicBezTo>
                  <a:cubicBezTo>
                    <a:pt x="693" y="1886"/>
                    <a:pt x="693" y="1886"/>
                    <a:pt x="693" y="1886"/>
                  </a:cubicBezTo>
                  <a:cubicBezTo>
                    <a:pt x="687" y="1886"/>
                    <a:pt x="676" y="1885"/>
                    <a:pt x="674" y="1878"/>
                  </a:cubicBezTo>
                  <a:cubicBezTo>
                    <a:pt x="673" y="1877"/>
                    <a:pt x="673" y="1876"/>
                    <a:pt x="673" y="1876"/>
                  </a:cubicBezTo>
                  <a:cubicBezTo>
                    <a:pt x="673" y="1875"/>
                    <a:pt x="674" y="1875"/>
                    <a:pt x="674" y="1875"/>
                  </a:cubicBezTo>
                  <a:close/>
                  <a:moveTo>
                    <a:pt x="647" y="1928"/>
                  </a:moveTo>
                  <a:cubicBezTo>
                    <a:pt x="648" y="1927"/>
                    <a:pt x="648" y="1927"/>
                    <a:pt x="648" y="1927"/>
                  </a:cubicBezTo>
                  <a:cubicBezTo>
                    <a:pt x="648" y="1926"/>
                    <a:pt x="648" y="1926"/>
                    <a:pt x="648" y="1926"/>
                  </a:cubicBezTo>
                  <a:cubicBezTo>
                    <a:pt x="649" y="1925"/>
                    <a:pt x="649" y="1924"/>
                    <a:pt x="650" y="1924"/>
                  </a:cubicBezTo>
                  <a:cubicBezTo>
                    <a:pt x="650" y="1924"/>
                    <a:pt x="650" y="1924"/>
                    <a:pt x="650" y="1924"/>
                  </a:cubicBezTo>
                  <a:cubicBezTo>
                    <a:pt x="661" y="1909"/>
                    <a:pt x="687" y="1912"/>
                    <a:pt x="703" y="1912"/>
                  </a:cubicBezTo>
                  <a:cubicBezTo>
                    <a:pt x="703" y="1912"/>
                    <a:pt x="703" y="1912"/>
                    <a:pt x="703" y="1912"/>
                  </a:cubicBezTo>
                  <a:cubicBezTo>
                    <a:pt x="708" y="1912"/>
                    <a:pt x="720" y="1911"/>
                    <a:pt x="730" y="1912"/>
                  </a:cubicBezTo>
                  <a:cubicBezTo>
                    <a:pt x="734" y="1912"/>
                    <a:pt x="737" y="1912"/>
                    <a:pt x="740" y="1913"/>
                  </a:cubicBezTo>
                  <a:cubicBezTo>
                    <a:pt x="742" y="1913"/>
                    <a:pt x="744" y="1914"/>
                    <a:pt x="745" y="1915"/>
                  </a:cubicBezTo>
                  <a:cubicBezTo>
                    <a:pt x="749" y="1917"/>
                    <a:pt x="752" y="1919"/>
                    <a:pt x="752" y="1923"/>
                  </a:cubicBezTo>
                  <a:cubicBezTo>
                    <a:pt x="752" y="1923"/>
                    <a:pt x="752" y="1924"/>
                    <a:pt x="752" y="1924"/>
                  </a:cubicBezTo>
                  <a:cubicBezTo>
                    <a:pt x="752" y="1924"/>
                    <a:pt x="752" y="1924"/>
                    <a:pt x="752" y="1924"/>
                  </a:cubicBezTo>
                  <a:cubicBezTo>
                    <a:pt x="752" y="1925"/>
                    <a:pt x="751" y="1926"/>
                    <a:pt x="751" y="1927"/>
                  </a:cubicBezTo>
                  <a:cubicBezTo>
                    <a:pt x="741" y="1956"/>
                    <a:pt x="741" y="1956"/>
                    <a:pt x="741" y="1956"/>
                  </a:cubicBezTo>
                  <a:cubicBezTo>
                    <a:pt x="740" y="1958"/>
                    <a:pt x="738" y="1960"/>
                    <a:pt x="736" y="1962"/>
                  </a:cubicBezTo>
                  <a:cubicBezTo>
                    <a:pt x="734" y="1964"/>
                    <a:pt x="731" y="1966"/>
                    <a:pt x="728" y="1967"/>
                  </a:cubicBezTo>
                  <a:cubicBezTo>
                    <a:pt x="728" y="1968"/>
                    <a:pt x="727" y="1968"/>
                    <a:pt x="727" y="1968"/>
                  </a:cubicBezTo>
                  <a:cubicBezTo>
                    <a:pt x="723" y="1970"/>
                    <a:pt x="718" y="1971"/>
                    <a:pt x="713" y="1972"/>
                  </a:cubicBezTo>
                  <a:cubicBezTo>
                    <a:pt x="713" y="1972"/>
                    <a:pt x="713" y="1972"/>
                    <a:pt x="713" y="1972"/>
                  </a:cubicBezTo>
                  <a:cubicBezTo>
                    <a:pt x="712" y="1972"/>
                    <a:pt x="711" y="1972"/>
                    <a:pt x="710" y="1972"/>
                  </a:cubicBezTo>
                  <a:cubicBezTo>
                    <a:pt x="701" y="1973"/>
                    <a:pt x="692" y="1972"/>
                    <a:pt x="682" y="1972"/>
                  </a:cubicBezTo>
                  <a:cubicBezTo>
                    <a:pt x="673" y="1973"/>
                    <a:pt x="663" y="1973"/>
                    <a:pt x="654" y="1973"/>
                  </a:cubicBezTo>
                  <a:cubicBezTo>
                    <a:pt x="647" y="1973"/>
                    <a:pt x="638" y="1971"/>
                    <a:pt x="634" y="1966"/>
                  </a:cubicBezTo>
                  <a:cubicBezTo>
                    <a:pt x="634" y="1965"/>
                    <a:pt x="634" y="1965"/>
                    <a:pt x="633" y="1965"/>
                  </a:cubicBezTo>
                  <a:cubicBezTo>
                    <a:pt x="633" y="1964"/>
                    <a:pt x="633" y="1964"/>
                    <a:pt x="633" y="1964"/>
                  </a:cubicBezTo>
                  <a:cubicBezTo>
                    <a:pt x="633" y="1963"/>
                    <a:pt x="633" y="1963"/>
                    <a:pt x="632" y="1963"/>
                  </a:cubicBezTo>
                  <a:cubicBezTo>
                    <a:pt x="632" y="1963"/>
                    <a:pt x="632" y="1962"/>
                    <a:pt x="632" y="1962"/>
                  </a:cubicBezTo>
                  <a:cubicBezTo>
                    <a:pt x="632" y="1962"/>
                    <a:pt x="632" y="1962"/>
                    <a:pt x="632" y="1962"/>
                  </a:cubicBezTo>
                  <a:cubicBezTo>
                    <a:pt x="632" y="1962"/>
                    <a:pt x="632" y="1961"/>
                    <a:pt x="632" y="1960"/>
                  </a:cubicBezTo>
                  <a:cubicBezTo>
                    <a:pt x="632" y="1959"/>
                    <a:pt x="632" y="1959"/>
                    <a:pt x="633" y="1959"/>
                  </a:cubicBezTo>
                  <a:cubicBezTo>
                    <a:pt x="633" y="1958"/>
                    <a:pt x="633" y="1957"/>
                    <a:pt x="633" y="1956"/>
                  </a:cubicBezTo>
                  <a:cubicBezTo>
                    <a:pt x="633" y="1956"/>
                    <a:pt x="633" y="1956"/>
                    <a:pt x="633" y="1956"/>
                  </a:cubicBezTo>
                  <a:cubicBezTo>
                    <a:pt x="634" y="1955"/>
                    <a:pt x="634" y="1955"/>
                    <a:pt x="634" y="1955"/>
                  </a:cubicBezTo>
                  <a:cubicBezTo>
                    <a:pt x="634" y="1954"/>
                    <a:pt x="635" y="1953"/>
                    <a:pt x="635" y="1952"/>
                  </a:cubicBezTo>
                  <a:cubicBezTo>
                    <a:pt x="639" y="1944"/>
                    <a:pt x="643" y="1936"/>
                    <a:pt x="647" y="1928"/>
                  </a:cubicBezTo>
                  <a:cubicBezTo>
                    <a:pt x="647" y="1928"/>
                    <a:pt x="647" y="1928"/>
                    <a:pt x="647" y="1928"/>
                  </a:cubicBezTo>
                  <a:close/>
                  <a:moveTo>
                    <a:pt x="527" y="1875"/>
                  </a:moveTo>
                  <a:cubicBezTo>
                    <a:pt x="528" y="1873"/>
                    <a:pt x="531" y="1870"/>
                    <a:pt x="532" y="1868"/>
                  </a:cubicBezTo>
                  <a:cubicBezTo>
                    <a:pt x="536" y="1861"/>
                    <a:pt x="541" y="1854"/>
                    <a:pt x="546" y="1848"/>
                  </a:cubicBezTo>
                  <a:cubicBezTo>
                    <a:pt x="546" y="1847"/>
                    <a:pt x="546" y="1847"/>
                    <a:pt x="547" y="1847"/>
                  </a:cubicBezTo>
                  <a:cubicBezTo>
                    <a:pt x="547" y="1847"/>
                    <a:pt x="547" y="1847"/>
                    <a:pt x="547" y="1846"/>
                  </a:cubicBezTo>
                  <a:cubicBezTo>
                    <a:pt x="561" y="1833"/>
                    <a:pt x="590" y="1837"/>
                    <a:pt x="608" y="1837"/>
                  </a:cubicBezTo>
                  <a:cubicBezTo>
                    <a:pt x="616" y="1837"/>
                    <a:pt x="626" y="1835"/>
                    <a:pt x="634" y="1839"/>
                  </a:cubicBezTo>
                  <a:cubicBezTo>
                    <a:pt x="634" y="1839"/>
                    <a:pt x="634" y="1839"/>
                    <a:pt x="634" y="1839"/>
                  </a:cubicBezTo>
                  <a:cubicBezTo>
                    <a:pt x="634" y="1839"/>
                    <a:pt x="635" y="1839"/>
                    <a:pt x="636" y="1840"/>
                  </a:cubicBezTo>
                  <a:cubicBezTo>
                    <a:pt x="636" y="1840"/>
                    <a:pt x="636" y="1840"/>
                    <a:pt x="636" y="1840"/>
                  </a:cubicBezTo>
                  <a:cubicBezTo>
                    <a:pt x="638" y="1841"/>
                    <a:pt x="639" y="1843"/>
                    <a:pt x="639" y="1844"/>
                  </a:cubicBezTo>
                  <a:cubicBezTo>
                    <a:pt x="640" y="1845"/>
                    <a:pt x="640" y="1847"/>
                    <a:pt x="639" y="1849"/>
                  </a:cubicBezTo>
                  <a:cubicBezTo>
                    <a:pt x="638" y="1850"/>
                    <a:pt x="638" y="1850"/>
                    <a:pt x="638" y="1850"/>
                  </a:cubicBezTo>
                  <a:cubicBezTo>
                    <a:pt x="637" y="1854"/>
                    <a:pt x="633" y="1858"/>
                    <a:pt x="631" y="1862"/>
                  </a:cubicBezTo>
                  <a:cubicBezTo>
                    <a:pt x="631" y="1862"/>
                    <a:pt x="631" y="1862"/>
                    <a:pt x="631" y="1862"/>
                  </a:cubicBezTo>
                  <a:cubicBezTo>
                    <a:pt x="625" y="1873"/>
                    <a:pt x="625" y="1873"/>
                    <a:pt x="625" y="1873"/>
                  </a:cubicBezTo>
                  <a:cubicBezTo>
                    <a:pt x="624" y="1874"/>
                    <a:pt x="623" y="1876"/>
                    <a:pt x="621" y="1878"/>
                  </a:cubicBezTo>
                  <a:cubicBezTo>
                    <a:pt x="618" y="1879"/>
                    <a:pt x="616" y="1881"/>
                    <a:pt x="613" y="1882"/>
                  </a:cubicBezTo>
                  <a:cubicBezTo>
                    <a:pt x="612" y="1882"/>
                    <a:pt x="611" y="1883"/>
                    <a:pt x="610" y="1883"/>
                  </a:cubicBezTo>
                  <a:cubicBezTo>
                    <a:pt x="610" y="1883"/>
                    <a:pt x="609" y="1883"/>
                    <a:pt x="609" y="1884"/>
                  </a:cubicBezTo>
                  <a:cubicBezTo>
                    <a:pt x="609" y="1884"/>
                    <a:pt x="609" y="1884"/>
                    <a:pt x="609" y="1884"/>
                  </a:cubicBezTo>
                  <a:cubicBezTo>
                    <a:pt x="607" y="1884"/>
                    <a:pt x="605" y="1885"/>
                    <a:pt x="603" y="1885"/>
                  </a:cubicBezTo>
                  <a:cubicBezTo>
                    <a:pt x="599" y="1886"/>
                    <a:pt x="596" y="1886"/>
                    <a:pt x="592" y="1886"/>
                  </a:cubicBezTo>
                  <a:cubicBezTo>
                    <a:pt x="582" y="1886"/>
                    <a:pt x="582" y="1886"/>
                    <a:pt x="582" y="1886"/>
                  </a:cubicBezTo>
                  <a:cubicBezTo>
                    <a:pt x="582" y="1886"/>
                    <a:pt x="582" y="1886"/>
                    <a:pt x="582" y="1886"/>
                  </a:cubicBezTo>
                  <a:cubicBezTo>
                    <a:pt x="570" y="1886"/>
                    <a:pt x="557" y="1886"/>
                    <a:pt x="545" y="1886"/>
                  </a:cubicBezTo>
                  <a:cubicBezTo>
                    <a:pt x="540" y="1886"/>
                    <a:pt x="528" y="1885"/>
                    <a:pt x="527" y="1878"/>
                  </a:cubicBezTo>
                  <a:cubicBezTo>
                    <a:pt x="527" y="1877"/>
                    <a:pt x="527" y="1876"/>
                    <a:pt x="527" y="1875"/>
                  </a:cubicBezTo>
                  <a:close/>
                  <a:moveTo>
                    <a:pt x="545" y="2017"/>
                  </a:moveTo>
                  <a:cubicBezTo>
                    <a:pt x="545" y="2017"/>
                    <a:pt x="545" y="2017"/>
                    <a:pt x="545" y="2017"/>
                  </a:cubicBezTo>
                  <a:cubicBezTo>
                    <a:pt x="543" y="2024"/>
                    <a:pt x="538" y="2031"/>
                    <a:pt x="534" y="2038"/>
                  </a:cubicBezTo>
                  <a:cubicBezTo>
                    <a:pt x="534" y="2038"/>
                    <a:pt x="534" y="2038"/>
                    <a:pt x="534" y="2038"/>
                  </a:cubicBezTo>
                  <a:cubicBezTo>
                    <a:pt x="530" y="2045"/>
                    <a:pt x="527" y="2053"/>
                    <a:pt x="521" y="2060"/>
                  </a:cubicBezTo>
                  <a:cubicBezTo>
                    <a:pt x="521" y="2061"/>
                    <a:pt x="520" y="2061"/>
                    <a:pt x="520" y="2062"/>
                  </a:cubicBezTo>
                  <a:cubicBezTo>
                    <a:pt x="520" y="2062"/>
                    <a:pt x="520" y="2062"/>
                    <a:pt x="520" y="2062"/>
                  </a:cubicBezTo>
                  <a:cubicBezTo>
                    <a:pt x="519" y="2063"/>
                    <a:pt x="518" y="2064"/>
                    <a:pt x="517" y="2064"/>
                  </a:cubicBezTo>
                  <a:cubicBezTo>
                    <a:pt x="517" y="2065"/>
                    <a:pt x="517" y="2065"/>
                    <a:pt x="516" y="2065"/>
                  </a:cubicBezTo>
                  <a:cubicBezTo>
                    <a:pt x="516" y="2065"/>
                    <a:pt x="516" y="2066"/>
                    <a:pt x="516" y="2066"/>
                  </a:cubicBezTo>
                  <a:cubicBezTo>
                    <a:pt x="510" y="2071"/>
                    <a:pt x="503" y="2074"/>
                    <a:pt x="496" y="2076"/>
                  </a:cubicBezTo>
                  <a:cubicBezTo>
                    <a:pt x="495" y="2076"/>
                    <a:pt x="494" y="2076"/>
                    <a:pt x="493" y="2077"/>
                  </a:cubicBezTo>
                  <a:cubicBezTo>
                    <a:pt x="489" y="2078"/>
                    <a:pt x="484" y="2078"/>
                    <a:pt x="480" y="2078"/>
                  </a:cubicBezTo>
                  <a:cubicBezTo>
                    <a:pt x="476" y="2078"/>
                    <a:pt x="476" y="2078"/>
                    <a:pt x="476" y="2078"/>
                  </a:cubicBezTo>
                  <a:cubicBezTo>
                    <a:pt x="476" y="2078"/>
                    <a:pt x="476" y="2078"/>
                    <a:pt x="476" y="2078"/>
                  </a:cubicBezTo>
                  <a:cubicBezTo>
                    <a:pt x="458" y="2078"/>
                    <a:pt x="439" y="2078"/>
                    <a:pt x="421" y="2079"/>
                  </a:cubicBezTo>
                  <a:cubicBezTo>
                    <a:pt x="419" y="2079"/>
                    <a:pt x="418" y="2078"/>
                    <a:pt x="416" y="2078"/>
                  </a:cubicBezTo>
                  <a:cubicBezTo>
                    <a:pt x="414" y="2078"/>
                    <a:pt x="412" y="2078"/>
                    <a:pt x="410" y="2077"/>
                  </a:cubicBezTo>
                  <a:cubicBezTo>
                    <a:pt x="406" y="2076"/>
                    <a:pt x="404" y="2074"/>
                    <a:pt x="402" y="2072"/>
                  </a:cubicBezTo>
                  <a:cubicBezTo>
                    <a:pt x="401" y="2070"/>
                    <a:pt x="400" y="2068"/>
                    <a:pt x="400" y="2066"/>
                  </a:cubicBezTo>
                  <a:cubicBezTo>
                    <a:pt x="400" y="2064"/>
                    <a:pt x="401" y="2062"/>
                    <a:pt x="402" y="2060"/>
                  </a:cubicBezTo>
                  <a:cubicBezTo>
                    <a:pt x="402" y="2059"/>
                    <a:pt x="402" y="2059"/>
                    <a:pt x="403" y="2059"/>
                  </a:cubicBezTo>
                  <a:cubicBezTo>
                    <a:pt x="403" y="2058"/>
                    <a:pt x="403" y="2058"/>
                    <a:pt x="403" y="2058"/>
                  </a:cubicBezTo>
                  <a:cubicBezTo>
                    <a:pt x="404" y="2057"/>
                    <a:pt x="404" y="2057"/>
                    <a:pt x="404" y="2057"/>
                  </a:cubicBezTo>
                  <a:cubicBezTo>
                    <a:pt x="404" y="2057"/>
                    <a:pt x="404" y="2057"/>
                    <a:pt x="404" y="2057"/>
                  </a:cubicBezTo>
                  <a:cubicBezTo>
                    <a:pt x="409" y="2050"/>
                    <a:pt x="413" y="2043"/>
                    <a:pt x="418" y="2035"/>
                  </a:cubicBezTo>
                  <a:cubicBezTo>
                    <a:pt x="422" y="2030"/>
                    <a:pt x="425" y="2024"/>
                    <a:pt x="430" y="2019"/>
                  </a:cubicBezTo>
                  <a:cubicBezTo>
                    <a:pt x="430" y="2018"/>
                    <a:pt x="431" y="2018"/>
                    <a:pt x="431" y="2017"/>
                  </a:cubicBezTo>
                  <a:cubicBezTo>
                    <a:pt x="431" y="2017"/>
                    <a:pt x="432" y="2017"/>
                    <a:pt x="432" y="2017"/>
                  </a:cubicBezTo>
                  <a:cubicBezTo>
                    <a:pt x="433" y="2016"/>
                    <a:pt x="434" y="2015"/>
                    <a:pt x="435" y="2014"/>
                  </a:cubicBezTo>
                  <a:cubicBezTo>
                    <a:pt x="435" y="2014"/>
                    <a:pt x="435" y="2014"/>
                    <a:pt x="435" y="2014"/>
                  </a:cubicBezTo>
                  <a:cubicBezTo>
                    <a:pt x="435" y="2014"/>
                    <a:pt x="435" y="2014"/>
                    <a:pt x="435" y="2014"/>
                  </a:cubicBezTo>
                  <a:cubicBezTo>
                    <a:pt x="441" y="2009"/>
                    <a:pt x="449" y="2006"/>
                    <a:pt x="457" y="2004"/>
                  </a:cubicBezTo>
                  <a:cubicBezTo>
                    <a:pt x="457" y="2004"/>
                    <a:pt x="457" y="2004"/>
                    <a:pt x="457" y="2004"/>
                  </a:cubicBezTo>
                  <a:cubicBezTo>
                    <a:pt x="457" y="2004"/>
                    <a:pt x="458" y="2004"/>
                    <a:pt x="458" y="2004"/>
                  </a:cubicBezTo>
                  <a:cubicBezTo>
                    <a:pt x="459" y="2004"/>
                    <a:pt x="461" y="2004"/>
                    <a:pt x="462" y="2004"/>
                  </a:cubicBezTo>
                  <a:cubicBezTo>
                    <a:pt x="463" y="2003"/>
                    <a:pt x="464" y="2003"/>
                    <a:pt x="465" y="2003"/>
                  </a:cubicBezTo>
                  <a:cubicBezTo>
                    <a:pt x="466" y="2003"/>
                    <a:pt x="467" y="2003"/>
                    <a:pt x="468" y="2003"/>
                  </a:cubicBezTo>
                  <a:cubicBezTo>
                    <a:pt x="468" y="2003"/>
                    <a:pt x="469" y="2003"/>
                    <a:pt x="470" y="2003"/>
                  </a:cubicBezTo>
                  <a:cubicBezTo>
                    <a:pt x="471" y="2003"/>
                    <a:pt x="471" y="2003"/>
                    <a:pt x="471" y="2003"/>
                  </a:cubicBezTo>
                  <a:cubicBezTo>
                    <a:pt x="471" y="2003"/>
                    <a:pt x="471" y="2003"/>
                    <a:pt x="471" y="2003"/>
                  </a:cubicBezTo>
                  <a:cubicBezTo>
                    <a:pt x="488" y="2003"/>
                    <a:pt x="504" y="2003"/>
                    <a:pt x="521" y="2003"/>
                  </a:cubicBezTo>
                  <a:cubicBezTo>
                    <a:pt x="521" y="2003"/>
                    <a:pt x="521" y="2003"/>
                    <a:pt x="521" y="2003"/>
                  </a:cubicBezTo>
                  <a:cubicBezTo>
                    <a:pt x="524" y="2003"/>
                    <a:pt x="524" y="2003"/>
                    <a:pt x="524" y="2003"/>
                  </a:cubicBezTo>
                  <a:cubicBezTo>
                    <a:pt x="528" y="2003"/>
                    <a:pt x="532" y="2003"/>
                    <a:pt x="535" y="2004"/>
                  </a:cubicBezTo>
                  <a:cubicBezTo>
                    <a:pt x="536" y="2004"/>
                    <a:pt x="536" y="2005"/>
                    <a:pt x="537" y="2005"/>
                  </a:cubicBezTo>
                  <a:cubicBezTo>
                    <a:pt x="537" y="2005"/>
                    <a:pt x="538" y="2005"/>
                    <a:pt x="538" y="2006"/>
                  </a:cubicBezTo>
                  <a:cubicBezTo>
                    <a:pt x="538" y="2006"/>
                    <a:pt x="539" y="2006"/>
                    <a:pt x="539" y="2006"/>
                  </a:cubicBezTo>
                  <a:cubicBezTo>
                    <a:pt x="543" y="2008"/>
                    <a:pt x="546" y="2012"/>
                    <a:pt x="545" y="2017"/>
                  </a:cubicBezTo>
                  <a:close/>
                  <a:moveTo>
                    <a:pt x="579" y="1956"/>
                  </a:moveTo>
                  <a:cubicBezTo>
                    <a:pt x="579" y="1956"/>
                    <a:pt x="579" y="1956"/>
                    <a:pt x="579" y="1956"/>
                  </a:cubicBezTo>
                  <a:cubicBezTo>
                    <a:pt x="579" y="1956"/>
                    <a:pt x="579" y="1956"/>
                    <a:pt x="579" y="1956"/>
                  </a:cubicBezTo>
                  <a:cubicBezTo>
                    <a:pt x="578" y="1957"/>
                    <a:pt x="578" y="1958"/>
                    <a:pt x="577" y="1959"/>
                  </a:cubicBezTo>
                  <a:cubicBezTo>
                    <a:pt x="577" y="1959"/>
                    <a:pt x="577" y="1960"/>
                    <a:pt x="577" y="1960"/>
                  </a:cubicBezTo>
                  <a:cubicBezTo>
                    <a:pt x="572" y="1964"/>
                    <a:pt x="566" y="1968"/>
                    <a:pt x="560" y="1970"/>
                  </a:cubicBezTo>
                  <a:cubicBezTo>
                    <a:pt x="560" y="1970"/>
                    <a:pt x="560" y="1970"/>
                    <a:pt x="560" y="1970"/>
                  </a:cubicBezTo>
                  <a:cubicBezTo>
                    <a:pt x="559" y="1970"/>
                    <a:pt x="558" y="1970"/>
                    <a:pt x="557" y="1971"/>
                  </a:cubicBezTo>
                  <a:cubicBezTo>
                    <a:pt x="556" y="1971"/>
                    <a:pt x="556" y="1971"/>
                    <a:pt x="555" y="1971"/>
                  </a:cubicBezTo>
                  <a:cubicBezTo>
                    <a:pt x="554" y="1971"/>
                    <a:pt x="554" y="1971"/>
                    <a:pt x="553" y="1971"/>
                  </a:cubicBezTo>
                  <a:cubicBezTo>
                    <a:pt x="550" y="1972"/>
                    <a:pt x="546" y="1973"/>
                    <a:pt x="542" y="1973"/>
                  </a:cubicBezTo>
                  <a:cubicBezTo>
                    <a:pt x="541" y="1973"/>
                    <a:pt x="541" y="1973"/>
                    <a:pt x="541" y="1973"/>
                  </a:cubicBezTo>
                  <a:cubicBezTo>
                    <a:pt x="534" y="1973"/>
                    <a:pt x="527" y="1973"/>
                    <a:pt x="520" y="1973"/>
                  </a:cubicBezTo>
                  <a:cubicBezTo>
                    <a:pt x="510" y="1973"/>
                    <a:pt x="499" y="1973"/>
                    <a:pt x="489" y="1973"/>
                  </a:cubicBezTo>
                  <a:cubicBezTo>
                    <a:pt x="488" y="1973"/>
                    <a:pt x="486" y="1973"/>
                    <a:pt x="484" y="1973"/>
                  </a:cubicBezTo>
                  <a:cubicBezTo>
                    <a:pt x="484" y="1973"/>
                    <a:pt x="484" y="1973"/>
                    <a:pt x="483" y="1973"/>
                  </a:cubicBezTo>
                  <a:cubicBezTo>
                    <a:pt x="482" y="1972"/>
                    <a:pt x="480" y="1972"/>
                    <a:pt x="479" y="1972"/>
                  </a:cubicBezTo>
                  <a:cubicBezTo>
                    <a:pt x="479" y="1972"/>
                    <a:pt x="479" y="1972"/>
                    <a:pt x="479" y="1972"/>
                  </a:cubicBezTo>
                  <a:cubicBezTo>
                    <a:pt x="479" y="1972"/>
                    <a:pt x="479" y="1972"/>
                    <a:pt x="479" y="1972"/>
                  </a:cubicBezTo>
                  <a:cubicBezTo>
                    <a:pt x="474" y="1970"/>
                    <a:pt x="470" y="1968"/>
                    <a:pt x="470" y="1963"/>
                  </a:cubicBezTo>
                  <a:cubicBezTo>
                    <a:pt x="470" y="1962"/>
                    <a:pt x="470" y="1961"/>
                    <a:pt x="470" y="1960"/>
                  </a:cubicBezTo>
                  <a:cubicBezTo>
                    <a:pt x="470" y="1960"/>
                    <a:pt x="470" y="1959"/>
                    <a:pt x="471" y="1959"/>
                  </a:cubicBezTo>
                  <a:cubicBezTo>
                    <a:pt x="471" y="1958"/>
                    <a:pt x="471" y="1957"/>
                    <a:pt x="472" y="1957"/>
                  </a:cubicBezTo>
                  <a:cubicBezTo>
                    <a:pt x="472" y="1957"/>
                    <a:pt x="472" y="1956"/>
                    <a:pt x="472" y="1956"/>
                  </a:cubicBezTo>
                  <a:cubicBezTo>
                    <a:pt x="472" y="1956"/>
                    <a:pt x="472" y="1956"/>
                    <a:pt x="472" y="1956"/>
                  </a:cubicBezTo>
                  <a:cubicBezTo>
                    <a:pt x="473" y="1955"/>
                    <a:pt x="474" y="1954"/>
                    <a:pt x="474" y="1953"/>
                  </a:cubicBezTo>
                  <a:cubicBezTo>
                    <a:pt x="479" y="1945"/>
                    <a:pt x="485" y="1938"/>
                    <a:pt x="490" y="1930"/>
                  </a:cubicBezTo>
                  <a:cubicBezTo>
                    <a:pt x="490" y="1930"/>
                    <a:pt x="490" y="1930"/>
                    <a:pt x="490" y="1930"/>
                  </a:cubicBezTo>
                  <a:cubicBezTo>
                    <a:pt x="492" y="1927"/>
                    <a:pt x="492" y="1927"/>
                    <a:pt x="492" y="1927"/>
                  </a:cubicBezTo>
                  <a:cubicBezTo>
                    <a:pt x="493" y="1925"/>
                    <a:pt x="495" y="1923"/>
                    <a:pt x="498" y="1921"/>
                  </a:cubicBezTo>
                  <a:cubicBezTo>
                    <a:pt x="499" y="1920"/>
                    <a:pt x="501" y="1919"/>
                    <a:pt x="503" y="1918"/>
                  </a:cubicBezTo>
                  <a:cubicBezTo>
                    <a:pt x="504" y="1918"/>
                    <a:pt x="505" y="1917"/>
                    <a:pt x="506" y="1917"/>
                  </a:cubicBezTo>
                  <a:cubicBezTo>
                    <a:pt x="506" y="1917"/>
                    <a:pt x="506" y="1917"/>
                    <a:pt x="507" y="1917"/>
                  </a:cubicBezTo>
                  <a:cubicBezTo>
                    <a:pt x="507" y="1917"/>
                    <a:pt x="507" y="1916"/>
                    <a:pt x="507" y="1916"/>
                  </a:cubicBezTo>
                  <a:cubicBezTo>
                    <a:pt x="508" y="1916"/>
                    <a:pt x="508" y="1916"/>
                    <a:pt x="508" y="1916"/>
                  </a:cubicBezTo>
                  <a:cubicBezTo>
                    <a:pt x="511" y="1915"/>
                    <a:pt x="514" y="1914"/>
                    <a:pt x="517" y="1913"/>
                  </a:cubicBezTo>
                  <a:cubicBezTo>
                    <a:pt x="521" y="1913"/>
                    <a:pt x="525" y="1912"/>
                    <a:pt x="528" y="1912"/>
                  </a:cubicBezTo>
                  <a:cubicBezTo>
                    <a:pt x="538" y="1912"/>
                    <a:pt x="538" y="1912"/>
                    <a:pt x="538" y="1912"/>
                  </a:cubicBezTo>
                  <a:cubicBezTo>
                    <a:pt x="541" y="1912"/>
                    <a:pt x="543" y="1912"/>
                    <a:pt x="545" y="1912"/>
                  </a:cubicBezTo>
                  <a:cubicBezTo>
                    <a:pt x="555" y="1912"/>
                    <a:pt x="564" y="1912"/>
                    <a:pt x="573" y="1912"/>
                  </a:cubicBezTo>
                  <a:cubicBezTo>
                    <a:pt x="573" y="1912"/>
                    <a:pt x="573" y="1912"/>
                    <a:pt x="573" y="1912"/>
                  </a:cubicBezTo>
                  <a:cubicBezTo>
                    <a:pt x="577" y="1912"/>
                    <a:pt x="577" y="1912"/>
                    <a:pt x="577" y="1912"/>
                  </a:cubicBezTo>
                  <a:cubicBezTo>
                    <a:pt x="581" y="1912"/>
                    <a:pt x="584" y="1913"/>
                    <a:pt x="587" y="1913"/>
                  </a:cubicBezTo>
                  <a:cubicBezTo>
                    <a:pt x="589" y="1914"/>
                    <a:pt x="590" y="1915"/>
                    <a:pt x="592" y="1915"/>
                  </a:cubicBezTo>
                  <a:cubicBezTo>
                    <a:pt x="596" y="1918"/>
                    <a:pt x="599" y="1921"/>
                    <a:pt x="595" y="1927"/>
                  </a:cubicBezTo>
                  <a:cubicBezTo>
                    <a:pt x="592" y="1934"/>
                    <a:pt x="588" y="1941"/>
                    <a:pt x="584" y="1948"/>
                  </a:cubicBezTo>
                  <a:cubicBezTo>
                    <a:pt x="579" y="1956"/>
                    <a:pt x="579" y="1956"/>
                    <a:pt x="579" y="1956"/>
                  </a:cubicBezTo>
                  <a:cubicBezTo>
                    <a:pt x="579" y="1956"/>
                    <a:pt x="579" y="1956"/>
                    <a:pt x="579" y="1956"/>
                  </a:cubicBezTo>
                  <a:close/>
                  <a:moveTo>
                    <a:pt x="1064" y="2056"/>
                  </a:moveTo>
                  <a:cubicBezTo>
                    <a:pt x="1064" y="2057"/>
                    <a:pt x="1064" y="2059"/>
                    <a:pt x="1064" y="2060"/>
                  </a:cubicBezTo>
                  <a:cubicBezTo>
                    <a:pt x="1064" y="2060"/>
                    <a:pt x="1064" y="2060"/>
                    <a:pt x="1064" y="2061"/>
                  </a:cubicBezTo>
                  <a:cubicBezTo>
                    <a:pt x="1063" y="2062"/>
                    <a:pt x="1063" y="2063"/>
                    <a:pt x="1062" y="2064"/>
                  </a:cubicBezTo>
                  <a:cubicBezTo>
                    <a:pt x="1062" y="2064"/>
                    <a:pt x="1062" y="2064"/>
                    <a:pt x="1062" y="2064"/>
                  </a:cubicBezTo>
                  <a:cubicBezTo>
                    <a:pt x="1062" y="2064"/>
                    <a:pt x="1062" y="2064"/>
                    <a:pt x="1062" y="2064"/>
                  </a:cubicBezTo>
                  <a:cubicBezTo>
                    <a:pt x="1061" y="2065"/>
                    <a:pt x="1060" y="2066"/>
                    <a:pt x="1059" y="2067"/>
                  </a:cubicBezTo>
                  <a:cubicBezTo>
                    <a:pt x="1059" y="2067"/>
                    <a:pt x="1059" y="2067"/>
                    <a:pt x="1059" y="2068"/>
                  </a:cubicBezTo>
                  <a:cubicBezTo>
                    <a:pt x="1058" y="2069"/>
                    <a:pt x="1057" y="2069"/>
                    <a:pt x="1056" y="2070"/>
                  </a:cubicBezTo>
                  <a:cubicBezTo>
                    <a:pt x="1056" y="2070"/>
                    <a:pt x="1055" y="2071"/>
                    <a:pt x="1055" y="2071"/>
                  </a:cubicBezTo>
                  <a:cubicBezTo>
                    <a:pt x="1055" y="2071"/>
                    <a:pt x="1055" y="2071"/>
                    <a:pt x="1055" y="2071"/>
                  </a:cubicBezTo>
                  <a:cubicBezTo>
                    <a:pt x="1053" y="2072"/>
                    <a:pt x="1052" y="2072"/>
                    <a:pt x="1051" y="2073"/>
                  </a:cubicBezTo>
                  <a:cubicBezTo>
                    <a:pt x="1051" y="2073"/>
                    <a:pt x="1051" y="2073"/>
                    <a:pt x="1050" y="2073"/>
                  </a:cubicBezTo>
                  <a:cubicBezTo>
                    <a:pt x="1049" y="2074"/>
                    <a:pt x="1048" y="2074"/>
                    <a:pt x="1047" y="2074"/>
                  </a:cubicBezTo>
                  <a:cubicBezTo>
                    <a:pt x="1047" y="2075"/>
                    <a:pt x="1046" y="2075"/>
                    <a:pt x="1046" y="2075"/>
                  </a:cubicBezTo>
                  <a:cubicBezTo>
                    <a:pt x="1046" y="2075"/>
                    <a:pt x="1045" y="2075"/>
                    <a:pt x="1045" y="2075"/>
                  </a:cubicBezTo>
                  <a:cubicBezTo>
                    <a:pt x="1045" y="2075"/>
                    <a:pt x="1045" y="2075"/>
                    <a:pt x="1044" y="2075"/>
                  </a:cubicBezTo>
                  <a:cubicBezTo>
                    <a:pt x="1043" y="2076"/>
                    <a:pt x="1042" y="2076"/>
                    <a:pt x="1041" y="2076"/>
                  </a:cubicBezTo>
                  <a:cubicBezTo>
                    <a:pt x="1039" y="2076"/>
                    <a:pt x="1038" y="2076"/>
                    <a:pt x="1037" y="2077"/>
                  </a:cubicBezTo>
                  <a:cubicBezTo>
                    <a:pt x="1036" y="2077"/>
                    <a:pt x="1035" y="2077"/>
                    <a:pt x="1034" y="2077"/>
                  </a:cubicBezTo>
                  <a:cubicBezTo>
                    <a:pt x="1033" y="2077"/>
                    <a:pt x="1033" y="2077"/>
                    <a:pt x="1033" y="2077"/>
                  </a:cubicBezTo>
                  <a:cubicBezTo>
                    <a:pt x="1031" y="2077"/>
                    <a:pt x="1031" y="2077"/>
                    <a:pt x="1031" y="2077"/>
                  </a:cubicBezTo>
                  <a:cubicBezTo>
                    <a:pt x="1031" y="2077"/>
                    <a:pt x="1031" y="2077"/>
                    <a:pt x="1031" y="2077"/>
                  </a:cubicBezTo>
                  <a:cubicBezTo>
                    <a:pt x="1025" y="2077"/>
                    <a:pt x="1018" y="2077"/>
                    <a:pt x="1011" y="2077"/>
                  </a:cubicBezTo>
                  <a:cubicBezTo>
                    <a:pt x="981" y="2077"/>
                    <a:pt x="630" y="2078"/>
                    <a:pt x="605" y="2078"/>
                  </a:cubicBezTo>
                  <a:cubicBezTo>
                    <a:pt x="604" y="2078"/>
                    <a:pt x="602" y="2078"/>
                    <a:pt x="600" y="2078"/>
                  </a:cubicBezTo>
                  <a:cubicBezTo>
                    <a:pt x="598" y="2077"/>
                    <a:pt x="596" y="2077"/>
                    <a:pt x="594" y="2076"/>
                  </a:cubicBezTo>
                  <a:cubicBezTo>
                    <a:pt x="590" y="2075"/>
                    <a:pt x="588" y="2074"/>
                    <a:pt x="586" y="2072"/>
                  </a:cubicBezTo>
                  <a:cubicBezTo>
                    <a:pt x="584" y="2070"/>
                    <a:pt x="583" y="2068"/>
                    <a:pt x="582" y="2065"/>
                  </a:cubicBezTo>
                  <a:cubicBezTo>
                    <a:pt x="582" y="2063"/>
                    <a:pt x="582" y="2060"/>
                    <a:pt x="584" y="2057"/>
                  </a:cubicBezTo>
                  <a:cubicBezTo>
                    <a:pt x="584" y="2056"/>
                    <a:pt x="584" y="2056"/>
                    <a:pt x="584" y="2056"/>
                  </a:cubicBezTo>
                  <a:cubicBezTo>
                    <a:pt x="584" y="2056"/>
                    <a:pt x="584" y="2056"/>
                    <a:pt x="584" y="2056"/>
                  </a:cubicBezTo>
                  <a:cubicBezTo>
                    <a:pt x="588" y="2048"/>
                    <a:pt x="592" y="2040"/>
                    <a:pt x="596" y="2031"/>
                  </a:cubicBezTo>
                  <a:cubicBezTo>
                    <a:pt x="597" y="2030"/>
                    <a:pt x="598" y="2029"/>
                    <a:pt x="598" y="2027"/>
                  </a:cubicBezTo>
                  <a:cubicBezTo>
                    <a:pt x="601" y="2021"/>
                    <a:pt x="601" y="2021"/>
                    <a:pt x="601" y="2021"/>
                  </a:cubicBezTo>
                  <a:cubicBezTo>
                    <a:pt x="603" y="2018"/>
                    <a:pt x="605" y="2016"/>
                    <a:pt x="607" y="2014"/>
                  </a:cubicBezTo>
                  <a:cubicBezTo>
                    <a:pt x="608" y="2013"/>
                    <a:pt x="609" y="2013"/>
                    <a:pt x="609" y="2012"/>
                  </a:cubicBezTo>
                  <a:cubicBezTo>
                    <a:pt x="610" y="2012"/>
                    <a:pt x="610" y="2012"/>
                    <a:pt x="610" y="2011"/>
                  </a:cubicBezTo>
                  <a:cubicBezTo>
                    <a:pt x="611" y="2011"/>
                    <a:pt x="612" y="2011"/>
                    <a:pt x="612" y="2010"/>
                  </a:cubicBezTo>
                  <a:cubicBezTo>
                    <a:pt x="612" y="2010"/>
                    <a:pt x="612" y="2010"/>
                    <a:pt x="613" y="2010"/>
                  </a:cubicBezTo>
                  <a:cubicBezTo>
                    <a:pt x="613" y="2010"/>
                    <a:pt x="613" y="2010"/>
                    <a:pt x="614" y="2009"/>
                  </a:cubicBezTo>
                  <a:cubicBezTo>
                    <a:pt x="615" y="2009"/>
                    <a:pt x="616" y="2008"/>
                    <a:pt x="617" y="2008"/>
                  </a:cubicBezTo>
                  <a:cubicBezTo>
                    <a:pt x="617" y="2008"/>
                    <a:pt x="618" y="2007"/>
                    <a:pt x="618" y="2007"/>
                  </a:cubicBezTo>
                  <a:cubicBezTo>
                    <a:pt x="619" y="2007"/>
                    <a:pt x="620" y="2007"/>
                    <a:pt x="621" y="2006"/>
                  </a:cubicBezTo>
                  <a:cubicBezTo>
                    <a:pt x="622" y="2006"/>
                    <a:pt x="623" y="2005"/>
                    <a:pt x="625" y="2005"/>
                  </a:cubicBezTo>
                  <a:cubicBezTo>
                    <a:pt x="625" y="2005"/>
                    <a:pt x="626" y="2004"/>
                    <a:pt x="627" y="2004"/>
                  </a:cubicBezTo>
                  <a:cubicBezTo>
                    <a:pt x="627" y="2004"/>
                    <a:pt x="628" y="2004"/>
                    <a:pt x="628" y="2004"/>
                  </a:cubicBezTo>
                  <a:cubicBezTo>
                    <a:pt x="632" y="2003"/>
                    <a:pt x="636" y="2002"/>
                    <a:pt x="640" y="2002"/>
                  </a:cubicBezTo>
                  <a:cubicBezTo>
                    <a:pt x="640" y="2002"/>
                    <a:pt x="1008" y="2001"/>
                    <a:pt x="1021" y="2001"/>
                  </a:cubicBezTo>
                  <a:cubicBezTo>
                    <a:pt x="1026" y="2001"/>
                    <a:pt x="1030" y="2001"/>
                    <a:pt x="1034" y="2001"/>
                  </a:cubicBezTo>
                  <a:cubicBezTo>
                    <a:pt x="1036" y="2001"/>
                    <a:pt x="1038" y="2002"/>
                    <a:pt x="1040" y="2002"/>
                  </a:cubicBezTo>
                  <a:cubicBezTo>
                    <a:pt x="1040" y="2002"/>
                    <a:pt x="1040" y="2002"/>
                    <a:pt x="1041" y="2002"/>
                  </a:cubicBezTo>
                  <a:cubicBezTo>
                    <a:pt x="1042" y="2002"/>
                    <a:pt x="1044" y="2002"/>
                    <a:pt x="1045" y="2003"/>
                  </a:cubicBezTo>
                  <a:cubicBezTo>
                    <a:pt x="1045" y="2003"/>
                    <a:pt x="1046" y="2003"/>
                    <a:pt x="1046" y="2003"/>
                  </a:cubicBezTo>
                  <a:cubicBezTo>
                    <a:pt x="1046" y="2003"/>
                    <a:pt x="1046" y="2003"/>
                    <a:pt x="1046" y="2003"/>
                  </a:cubicBezTo>
                  <a:cubicBezTo>
                    <a:pt x="1048" y="2003"/>
                    <a:pt x="1049" y="2004"/>
                    <a:pt x="1050" y="2004"/>
                  </a:cubicBezTo>
                  <a:cubicBezTo>
                    <a:pt x="1050" y="2004"/>
                    <a:pt x="1051" y="2005"/>
                    <a:pt x="1051" y="2005"/>
                  </a:cubicBezTo>
                  <a:cubicBezTo>
                    <a:pt x="1052" y="2005"/>
                    <a:pt x="1053" y="2006"/>
                    <a:pt x="1054" y="2006"/>
                  </a:cubicBezTo>
                  <a:cubicBezTo>
                    <a:pt x="1055" y="2006"/>
                    <a:pt x="1055" y="2007"/>
                    <a:pt x="1055" y="2007"/>
                  </a:cubicBezTo>
                  <a:cubicBezTo>
                    <a:pt x="1055" y="2007"/>
                    <a:pt x="1055" y="2007"/>
                    <a:pt x="1056" y="2007"/>
                  </a:cubicBezTo>
                  <a:cubicBezTo>
                    <a:pt x="1056" y="2008"/>
                    <a:pt x="1057" y="2008"/>
                    <a:pt x="1058" y="2009"/>
                  </a:cubicBezTo>
                  <a:cubicBezTo>
                    <a:pt x="1059" y="2010"/>
                    <a:pt x="1061" y="2011"/>
                    <a:pt x="1061" y="2013"/>
                  </a:cubicBezTo>
                  <a:cubicBezTo>
                    <a:pt x="1063" y="2015"/>
                    <a:pt x="1064" y="2017"/>
                    <a:pt x="1064" y="2020"/>
                  </a:cubicBezTo>
                  <a:cubicBezTo>
                    <a:pt x="1064" y="2022"/>
                    <a:pt x="1064" y="2022"/>
                    <a:pt x="1064" y="2022"/>
                  </a:cubicBezTo>
                  <a:cubicBezTo>
                    <a:pt x="1064" y="2022"/>
                    <a:pt x="1064" y="2022"/>
                    <a:pt x="1064" y="2022"/>
                  </a:cubicBezTo>
                  <a:cubicBezTo>
                    <a:pt x="1064" y="2031"/>
                    <a:pt x="1064" y="2040"/>
                    <a:pt x="1064" y="2049"/>
                  </a:cubicBezTo>
                  <a:cubicBezTo>
                    <a:pt x="1064" y="2051"/>
                    <a:pt x="1064" y="2054"/>
                    <a:pt x="1064" y="2056"/>
                  </a:cubicBezTo>
                  <a:close/>
                  <a:moveTo>
                    <a:pt x="1114" y="1878"/>
                  </a:moveTo>
                  <a:cubicBezTo>
                    <a:pt x="1114" y="1878"/>
                    <a:pt x="1114" y="1877"/>
                    <a:pt x="1113" y="1877"/>
                  </a:cubicBezTo>
                  <a:cubicBezTo>
                    <a:pt x="1113" y="1877"/>
                    <a:pt x="1113" y="1877"/>
                    <a:pt x="1113" y="1877"/>
                  </a:cubicBezTo>
                  <a:cubicBezTo>
                    <a:pt x="1112" y="1875"/>
                    <a:pt x="1111" y="1873"/>
                    <a:pt x="1111" y="1871"/>
                  </a:cubicBezTo>
                  <a:cubicBezTo>
                    <a:pt x="1111" y="1870"/>
                    <a:pt x="1111" y="1870"/>
                    <a:pt x="1111" y="1870"/>
                  </a:cubicBezTo>
                  <a:cubicBezTo>
                    <a:pt x="1110" y="1868"/>
                    <a:pt x="1110" y="1867"/>
                    <a:pt x="1110" y="1866"/>
                  </a:cubicBezTo>
                  <a:cubicBezTo>
                    <a:pt x="1110" y="1866"/>
                    <a:pt x="1110" y="1866"/>
                    <a:pt x="1110" y="1866"/>
                  </a:cubicBezTo>
                  <a:cubicBezTo>
                    <a:pt x="1110" y="1861"/>
                    <a:pt x="1109" y="1855"/>
                    <a:pt x="1109" y="1849"/>
                  </a:cubicBezTo>
                  <a:cubicBezTo>
                    <a:pt x="1109" y="1848"/>
                    <a:pt x="1109" y="1848"/>
                    <a:pt x="1109" y="1848"/>
                  </a:cubicBezTo>
                  <a:cubicBezTo>
                    <a:pt x="1109" y="1846"/>
                    <a:pt x="1109" y="1844"/>
                    <a:pt x="1110" y="1843"/>
                  </a:cubicBezTo>
                  <a:cubicBezTo>
                    <a:pt x="1112" y="1841"/>
                    <a:pt x="1113" y="1840"/>
                    <a:pt x="1115" y="1839"/>
                  </a:cubicBezTo>
                  <a:cubicBezTo>
                    <a:pt x="1118" y="1838"/>
                    <a:pt x="1120" y="1837"/>
                    <a:pt x="1123" y="1836"/>
                  </a:cubicBezTo>
                  <a:cubicBezTo>
                    <a:pt x="1123" y="1836"/>
                    <a:pt x="1123" y="1836"/>
                    <a:pt x="1123" y="1836"/>
                  </a:cubicBezTo>
                  <a:cubicBezTo>
                    <a:pt x="1123" y="1836"/>
                    <a:pt x="1123" y="1836"/>
                    <a:pt x="1123" y="1836"/>
                  </a:cubicBezTo>
                  <a:cubicBezTo>
                    <a:pt x="1124" y="1836"/>
                    <a:pt x="1125" y="1836"/>
                    <a:pt x="1126" y="1836"/>
                  </a:cubicBezTo>
                  <a:cubicBezTo>
                    <a:pt x="1127" y="1836"/>
                    <a:pt x="1127" y="1836"/>
                    <a:pt x="1128" y="1836"/>
                  </a:cubicBezTo>
                  <a:cubicBezTo>
                    <a:pt x="1133" y="1835"/>
                    <a:pt x="1138" y="1835"/>
                    <a:pt x="1143" y="1835"/>
                  </a:cubicBezTo>
                  <a:cubicBezTo>
                    <a:pt x="1176" y="1835"/>
                    <a:pt x="1176" y="1835"/>
                    <a:pt x="1176" y="1835"/>
                  </a:cubicBezTo>
                  <a:cubicBezTo>
                    <a:pt x="1178" y="1835"/>
                    <a:pt x="1180" y="1835"/>
                    <a:pt x="1182" y="1836"/>
                  </a:cubicBezTo>
                  <a:cubicBezTo>
                    <a:pt x="1191" y="1837"/>
                    <a:pt x="1201" y="1839"/>
                    <a:pt x="1203" y="1848"/>
                  </a:cubicBezTo>
                  <a:cubicBezTo>
                    <a:pt x="1205" y="1855"/>
                    <a:pt x="1206" y="1863"/>
                    <a:pt x="1207" y="1870"/>
                  </a:cubicBezTo>
                  <a:cubicBezTo>
                    <a:pt x="1207" y="1871"/>
                    <a:pt x="1207" y="1871"/>
                    <a:pt x="1207" y="1871"/>
                  </a:cubicBezTo>
                  <a:cubicBezTo>
                    <a:pt x="1208" y="1873"/>
                    <a:pt x="1207" y="1874"/>
                    <a:pt x="1207" y="1876"/>
                  </a:cubicBezTo>
                  <a:cubicBezTo>
                    <a:pt x="1207" y="1876"/>
                    <a:pt x="1207" y="1876"/>
                    <a:pt x="1206" y="1876"/>
                  </a:cubicBezTo>
                  <a:cubicBezTo>
                    <a:pt x="1206" y="1876"/>
                    <a:pt x="1206" y="1876"/>
                    <a:pt x="1206" y="1876"/>
                  </a:cubicBezTo>
                  <a:cubicBezTo>
                    <a:pt x="1206" y="1877"/>
                    <a:pt x="1206" y="1877"/>
                    <a:pt x="1206" y="1877"/>
                  </a:cubicBezTo>
                  <a:cubicBezTo>
                    <a:pt x="1204" y="1880"/>
                    <a:pt x="1200" y="1882"/>
                    <a:pt x="1195" y="1883"/>
                  </a:cubicBezTo>
                  <a:cubicBezTo>
                    <a:pt x="1195" y="1883"/>
                    <a:pt x="1195" y="1884"/>
                    <a:pt x="1194" y="1884"/>
                  </a:cubicBezTo>
                  <a:cubicBezTo>
                    <a:pt x="1194" y="1884"/>
                    <a:pt x="1193" y="1884"/>
                    <a:pt x="1193" y="1884"/>
                  </a:cubicBezTo>
                  <a:cubicBezTo>
                    <a:pt x="1192" y="1884"/>
                    <a:pt x="1192" y="1884"/>
                    <a:pt x="1192" y="1884"/>
                  </a:cubicBezTo>
                  <a:cubicBezTo>
                    <a:pt x="1191" y="1884"/>
                    <a:pt x="1190" y="1884"/>
                    <a:pt x="1189" y="1885"/>
                  </a:cubicBezTo>
                  <a:cubicBezTo>
                    <a:pt x="1178" y="1886"/>
                    <a:pt x="1164" y="1885"/>
                    <a:pt x="1158" y="1885"/>
                  </a:cubicBezTo>
                  <a:cubicBezTo>
                    <a:pt x="1137" y="1885"/>
                    <a:pt x="1137" y="1885"/>
                    <a:pt x="1137" y="1885"/>
                  </a:cubicBezTo>
                  <a:cubicBezTo>
                    <a:pt x="1135" y="1885"/>
                    <a:pt x="1134" y="1885"/>
                    <a:pt x="1132" y="1885"/>
                  </a:cubicBezTo>
                  <a:cubicBezTo>
                    <a:pt x="1131" y="1884"/>
                    <a:pt x="1130" y="1884"/>
                    <a:pt x="1128" y="1884"/>
                  </a:cubicBezTo>
                  <a:cubicBezTo>
                    <a:pt x="1128" y="1884"/>
                    <a:pt x="1128" y="1884"/>
                    <a:pt x="1127" y="1884"/>
                  </a:cubicBezTo>
                  <a:cubicBezTo>
                    <a:pt x="1127" y="1884"/>
                    <a:pt x="1127" y="1884"/>
                    <a:pt x="1127" y="1884"/>
                  </a:cubicBezTo>
                  <a:cubicBezTo>
                    <a:pt x="1126" y="1883"/>
                    <a:pt x="1125" y="1883"/>
                    <a:pt x="1123" y="1883"/>
                  </a:cubicBezTo>
                  <a:cubicBezTo>
                    <a:pt x="1123" y="1883"/>
                    <a:pt x="1122" y="1882"/>
                    <a:pt x="1122" y="1882"/>
                  </a:cubicBezTo>
                  <a:cubicBezTo>
                    <a:pt x="1121" y="1882"/>
                    <a:pt x="1120" y="1881"/>
                    <a:pt x="1119" y="1881"/>
                  </a:cubicBezTo>
                  <a:cubicBezTo>
                    <a:pt x="1117" y="1880"/>
                    <a:pt x="1116" y="1879"/>
                    <a:pt x="1115" y="1878"/>
                  </a:cubicBezTo>
                  <a:cubicBezTo>
                    <a:pt x="1115" y="1878"/>
                    <a:pt x="1114" y="1878"/>
                    <a:pt x="1114" y="1878"/>
                  </a:cubicBezTo>
                  <a:close/>
                  <a:moveTo>
                    <a:pt x="1120" y="1961"/>
                  </a:moveTo>
                  <a:cubicBezTo>
                    <a:pt x="1118" y="1959"/>
                    <a:pt x="1117" y="1957"/>
                    <a:pt x="1117" y="1955"/>
                  </a:cubicBezTo>
                  <a:cubicBezTo>
                    <a:pt x="1117" y="1952"/>
                    <a:pt x="1117" y="1952"/>
                    <a:pt x="1117" y="1952"/>
                  </a:cubicBezTo>
                  <a:cubicBezTo>
                    <a:pt x="1117" y="1952"/>
                    <a:pt x="1117" y="1952"/>
                    <a:pt x="1117" y="1952"/>
                  </a:cubicBezTo>
                  <a:cubicBezTo>
                    <a:pt x="1116" y="1943"/>
                    <a:pt x="1116" y="1935"/>
                    <a:pt x="1115" y="1926"/>
                  </a:cubicBezTo>
                  <a:cubicBezTo>
                    <a:pt x="1115" y="1926"/>
                    <a:pt x="1115" y="1926"/>
                    <a:pt x="1115" y="1926"/>
                  </a:cubicBezTo>
                  <a:cubicBezTo>
                    <a:pt x="1115" y="1926"/>
                    <a:pt x="1115" y="1926"/>
                    <a:pt x="1115" y="1926"/>
                  </a:cubicBezTo>
                  <a:cubicBezTo>
                    <a:pt x="1115" y="1925"/>
                    <a:pt x="1115" y="1925"/>
                    <a:pt x="1115" y="1924"/>
                  </a:cubicBezTo>
                  <a:cubicBezTo>
                    <a:pt x="1117" y="1906"/>
                    <a:pt x="1155" y="1911"/>
                    <a:pt x="1167" y="1911"/>
                  </a:cubicBezTo>
                  <a:cubicBezTo>
                    <a:pt x="1181" y="1911"/>
                    <a:pt x="1208" y="1907"/>
                    <a:pt x="1216" y="1921"/>
                  </a:cubicBezTo>
                  <a:cubicBezTo>
                    <a:pt x="1217" y="1923"/>
                    <a:pt x="1218" y="1924"/>
                    <a:pt x="1218" y="1925"/>
                  </a:cubicBezTo>
                  <a:cubicBezTo>
                    <a:pt x="1219" y="1927"/>
                    <a:pt x="1219" y="1927"/>
                    <a:pt x="1219" y="1927"/>
                  </a:cubicBezTo>
                  <a:cubicBezTo>
                    <a:pt x="1219" y="1927"/>
                    <a:pt x="1219" y="1927"/>
                    <a:pt x="1219" y="1927"/>
                  </a:cubicBezTo>
                  <a:cubicBezTo>
                    <a:pt x="1219" y="1931"/>
                    <a:pt x="1220" y="1936"/>
                    <a:pt x="1221" y="1940"/>
                  </a:cubicBezTo>
                  <a:cubicBezTo>
                    <a:pt x="1224" y="1955"/>
                    <a:pt x="1224" y="1955"/>
                    <a:pt x="1224" y="1955"/>
                  </a:cubicBezTo>
                  <a:cubicBezTo>
                    <a:pt x="1225" y="1957"/>
                    <a:pt x="1224" y="1959"/>
                    <a:pt x="1223" y="1961"/>
                  </a:cubicBezTo>
                  <a:cubicBezTo>
                    <a:pt x="1223" y="1962"/>
                    <a:pt x="1222" y="1963"/>
                    <a:pt x="1220" y="1964"/>
                  </a:cubicBezTo>
                  <a:cubicBezTo>
                    <a:pt x="1220" y="1965"/>
                    <a:pt x="1219" y="1965"/>
                    <a:pt x="1219" y="1966"/>
                  </a:cubicBezTo>
                  <a:cubicBezTo>
                    <a:pt x="1219" y="1966"/>
                    <a:pt x="1218" y="1966"/>
                    <a:pt x="1218" y="1966"/>
                  </a:cubicBezTo>
                  <a:cubicBezTo>
                    <a:pt x="1218" y="1966"/>
                    <a:pt x="1218" y="1966"/>
                    <a:pt x="1218" y="1967"/>
                  </a:cubicBezTo>
                  <a:cubicBezTo>
                    <a:pt x="1217" y="1967"/>
                    <a:pt x="1216" y="1967"/>
                    <a:pt x="1215" y="1968"/>
                  </a:cubicBezTo>
                  <a:cubicBezTo>
                    <a:pt x="1215" y="1968"/>
                    <a:pt x="1214" y="1968"/>
                    <a:pt x="1213" y="1969"/>
                  </a:cubicBezTo>
                  <a:cubicBezTo>
                    <a:pt x="1213" y="1969"/>
                    <a:pt x="1212" y="1969"/>
                    <a:pt x="1212" y="1969"/>
                  </a:cubicBezTo>
                  <a:cubicBezTo>
                    <a:pt x="1211" y="1969"/>
                    <a:pt x="1211" y="1970"/>
                    <a:pt x="1210" y="1970"/>
                  </a:cubicBezTo>
                  <a:cubicBezTo>
                    <a:pt x="1209" y="1970"/>
                    <a:pt x="1209" y="1970"/>
                    <a:pt x="1208" y="1970"/>
                  </a:cubicBezTo>
                  <a:cubicBezTo>
                    <a:pt x="1208" y="1970"/>
                    <a:pt x="1207" y="1970"/>
                    <a:pt x="1207" y="1970"/>
                  </a:cubicBezTo>
                  <a:cubicBezTo>
                    <a:pt x="1206" y="1971"/>
                    <a:pt x="1205" y="1971"/>
                    <a:pt x="1204" y="1971"/>
                  </a:cubicBezTo>
                  <a:cubicBezTo>
                    <a:pt x="1202" y="1971"/>
                    <a:pt x="1201" y="1971"/>
                    <a:pt x="1199" y="1971"/>
                  </a:cubicBezTo>
                  <a:cubicBezTo>
                    <a:pt x="1199" y="1971"/>
                    <a:pt x="1199" y="1971"/>
                    <a:pt x="1199" y="1971"/>
                  </a:cubicBezTo>
                  <a:cubicBezTo>
                    <a:pt x="1199" y="1971"/>
                    <a:pt x="1199" y="1971"/>
                    <a:pt x="1199" y="1971"/>
                  </a:cubicBezTo>
                  <a:cubicBezTo>
                    <a:pt x="1181" y="1971"/>
                    <a:pt x="1164" y="1971"/>
                    <a:pt x="1147" y="1971"/>
                  </a:cubicBezTo>
                  <a:cubicBezTo>
                    <a:pt x="1145" y="1971"/>
                    <a:pt x="1143" y="1971"/>
                    <a:pt x="1141" y="1971"/>
                  </a:cubicBezTo>
                  <a:cubicBezTo>
                    <a:pt x="1141" y="1971"/>
                    <a:pt x="1140" y="1971"/>
                    <a:pt x="1140" y="1971"/>
                  </a:cubicBezTo>
                  <a:cubicBezTo>
                    <a:pt x="1139" y="1971"/>
                    <a:pt x="1137" y="1970"/>
                    <a:pt x="1136" y="1970"/>
                  </a:cubicBezTo>
                  <a:cubicBezTo>
                    <a:pt x="1136" y="1970"/>
                    <a:pt x="1136" y="1970"/>
                    <a:pt x="1136" y="1970"/>
                  </a:cubicBezTo>
                  <a:cubicBezTo>
                    <a:pt x="1135" y="1970"/>
                    <a:pt x="1135" y="1970"/>
                    <a:pt x="1135" y="1970"/>
                  </a:cubicBezTo>
                  <a:cubicBezTo>
                    <a:pt x="1134" y="1969"/>
                    <a:pt x="1132" y="1969"/>
                    <a:pt x="1131" y="1969"/>
                  </a:cubicBezTo>
                  <a:cubicBezTo>
                    <a:pt x="1130" y="1968"/>
                    <a:pt x="1130" y="1968"/>
                    <a:pt x="1129" y="1968"/>
                  </a:cubicBezTo>
                  <a:cubicBezTo>
                    <a:pt x="1128" y="1967"/>
                    <a:pt x="1128" y="1967"/>
                    <a:pt x="1127" y="1967"/>
                  </a:cubicBezTo>
                  <a:cubicBezTo>
                    <a:pt x="1127" y="1967"/>
                    <a:pt x="1126" y="1967"/>
                    <a:pt x="1126" y="1966"/>
                  </a:cubicBezTo>
                  <a:cubicBezTo>
                    <a:pt x="1124" y="1965"/>
                    <a:pt x="1121" y="1963"/>
                    <a:pt x="1120" y="1961"/>
                  </a:cubicBezTo>
                  <a:close/>
                  <a:moveTo>
                    <a:pt x="1244" y="2063"/>
                  </a:moveTo>
                  <a:cubicBezTo>
                    <a:pt x="1243" y="2066"/>
                    <a:pt x="1241" y="2068"/>
                    <a:pt x="1238" y="2070"/>
                  </a:cubicBezTo>
                  <a:cubicBezTo>
                    <a:pt x="1236" y="2072"/>
                    <a:pt x="1233" y="2074"/>
                    <a:pt x="1229" y="2075"/>
                  </a:cubicBezTo>
                  <a:cubicBezTo>
                    <a:pt x="1225" y="2076"/>
                    <a:pt x="1221" y="2076"/>
                    <a:pt x="1217" y="2076"/>
                  </a:cubicBezTo>
                  <a:cubicBezTo>
                    <a:pt x="1205" y="2076"/>
                    <a:pt x="1205" y="2076"/>
                    <a:pt x="1205" y="2076"/>
                  </a:cubicBezTo>
                  <a:cubicBezTo>
                    <a:pt x="1205" y="2076"/>
                    <a:pt x="1205" y="2076"/>
                    <a:pt x="1205" y="2076"/>
                  </a:cubicBezTo>
                  <a:cubicBezTo>
                    <a:pt x="1189" y="2076"/>
                    <a:pt x="1174" y="2076"/>
                    <a:pt x="1158" y="2077"/>
                  </a:cubicBezTo>
                  <a:cubicBezTo>
                    <a:pt x="1156" y="2077"/>
                    <a:pt x="1154" y="2076"/>
                    <a:pt x="1152" y="2076"/>
                  </a:cubicBezTo>
                  <a:cubicBezTo>
                    <a:pt x="1152" y="2076"/>
                    <a:pt x="1151" y="2076"/>
                    <a:pt x="1151" y="2076"/>
                  </a:cubicBezTo>
                  <a:cubicBezTo>
                    <a:pt x="1149" y="2076"/>
                    <a:pt x="1148" y="2075"/>
                    <a:pt x="1146" y="2075"/>
                  </a:cubicBezTo>
                  <a:cubicBezTo>
                    <a:pt x="1146" y="2075"/>
                    <a:pt x="1146" y="2075"/>
                    <a:pt x="1146" y="2075"/>
                  </a:cubicBezTo>
                  <a:cubicBezTo>
                    <a:pt x="1145" y="2075"/>
                    <a:pt x="1145" y="2075"/>
                    <a:pt x="1145" y="2075"/>
                  </a:cubicBezTo>
                  <a:cubicBezTo>
                    <a:pt x="1138" y="2073"/>
                    <a:pt x="1132" y="2069"/>
                    <a:pt x="1128" y="2064"/>
                  </a:cubicBezTo>
                  <a:cubicBezTo>
                    <a:pt x="1128" y="2064"/>
                    <a:pt x="1128" y="2064"/>
                    <a:pt x="1128" y="2064"/>
                  </a:cubicBezTo>
                  <a:cubicBezTo>
                    <a:pt x="1128" y="2064"/>
                    <a:pt x="1128" y="2064"/>
                    <a:pt x="1128" y="2064"/>
                  </a:cubicBezTo>
                  <a:cubicBezTo>
                    <a:pt x="1127" y="2063"/>
                    <a:pt x="1126" y="2062"/>
                    <a:pt x="1126" y="2060"/>
                  </a:cubicBezTo>
                  <a:cubicBezTo>
                    <a:pt x="1126" y="2060"/>
                    <a:pt x="1126" y="2059"/>
                    <a:pt x="1125" y="2059"/>
                  </a:cubicBezTo>
                  <a:cubicBezTo>
                    <a:pt x="1125" y="2058"/>
                    <a:pt x="1125" y="2057"/>
                    <a:pt x="1125" y="2057"/>
                  </a:cubicBezTo>
                  <a:cubicBezTo>
                    <a:pt x="1125" y="2056"/>
                    <a:pt x="1125" y="2056"/>
                    <a:pt x="1125" y="2056"/>
                  </a:cubicBezTo>
                  <a:cubicBezTo>
                    <a:pt x="1125" y="2055"/>
                    <a:pt x="1125" y="2055"/>
                    <a:pt x="1125" y="2055"/>
                  </a:cubicBezTo>
                  <a:cubicBezTo>
                    <a:pt x="1125" y="2055"/>
                    <a:pt x="1125" y="2055"/>
                    <a:pt x="1125" y="2055"/>
                  </a:cubicBezTo>
                  <a:cubicBezTo>
                    <a:pt x="1124" y="2046"/>
                    <a:pt x="1123" y="2037"/>
                    <a:pt x="1123" y="2029"/>
                  </a:cubicBezTo>
                  <a:cubicBezTo>
                    <a:pt x="1123" y="2027"/>
                    <a:pt x="1122" y="2026"/>
                    <a:pt x="1122" y="2024"/>
                  </a:cubicBezTo>
                  <a:cubicBezTo>
                    <a:pt x="1122" y="2020"/>
                    <a:pt x="1122" y="2020"/>
                    <a:pt x="1122" y="2020"/>
                  </a:cubicBezTo>
                  <a:cubicBezTo>
                    <a:pt x="1122" y="2019"/>
                    <a:pt x="1122" y="2019"/>
                    <a:pt x="1122" y="2019"/>
                  </a:cubicBezTo>
                  <a:cubicBezTo>
                    <a:pt x="1122" y="2018"/>
                    <a:pt x="1122" y="2017"/>
                    <a:pt x="1122" y="2016"/>
                  </a:cubicBezTo>
                  <a:cubicBezTo>
                    <a:pt x="1122" y="2016"/>
                    <a:pt x="1123" y="2016"/>
                    <a:pt x="1123" y="2015"/>
                  </a:cubicBezTo>
                  <a:cubicBezTo>
                    <a:pt x="1123" y="2014"/>
                    <a:pt x="1123" y="2014"/>
                    <a:pt x="1123" y="2013"/>
                  </a:cubicBezTo>
                  <a:cubicBezTo>
                    <a:pt x="1124" y="2013"/>
                    <a:pt x="1124" y="2013"/>
                    <a:pt x="1124" y="2012"/>
                  </a:cubicBezTo>
                  <a:cubicBezTo>
                    <a:pt x="1124" y="2012"/>
                    <a:pt x="1124" y="2012"/>
                    <a:pt x="1124" y="2012"/>
                  </a:cubicBezTo>
                  <a:cubicBezTo>
                    <a:pt x="1125" y="2011"/>
                    <a:pt x="1125" y="2010"/>
                    <a:pt x="1126" y="2010"/>
                  </a:cubicBezTo>
                  <a:cubicBezTo>
                    <a:pt x="1126" y="2009"/>
                    <a:pt x="1127" y="2009"/>
                    <a:pt x="1127" y="2009"/>
                  </a:cubicBezTo>
                  <a:cubicBezTo>
                    <a:pt x="1128" y="2008"/>
                    <a:pt x="1128" y="2008"/>
                    <a:pt x="1129" y="2007"/>
                  </a:cubicBezTo>
                  <a:cubicBezTo>
                    <a:pt x="1129" y="2007"/>
                    <a:pt x="1129" y="2007"/>
                    <a:pt x="1130" y="2006"/>
                  </a:cubicBezTo>
                  <a:cubicBezTo>
                    <a:pt x="1130" y="2006"/>
                    <a:pt x="1130" y="2006"/>
                    <a:pt x="1130" y="2006"/>
                  </a:cubicBezTo>
                  <a:cubicBezTo>
                    <a:pt x="1131" y="2006"/>
                    <a:pt x="1132" y="2005"/>
                    <a:pt x="1133" y="2004"/>
                  </a:cubicBezTo>
                  <a:cubicBezTo>
                    <a:pt x="1134" y="2004"/>
                    <a:pt x="1134" y="2004"/>
                    <a:pt x="1134" y="2004"/>
                  </a:cubicBezTo>
                  <a:cubicBezTo>
                    <a:pt x="1134" y="2004"/>
                    <a:pt x="1135" y="2004"/>
                    <a:pt x="1135" y="2004"/>
                  </a:cubicBezTo>
                  <a:cubicBezTo>
                    <a:pt x="1135" y="2004"/>
                    <a:pt x="1135" y="2004"/>
                    <a:pt x="1136" y="2004"/>
                  </a:cubicBezTo>
                  <a:cubicBezTo>
                    <a:pt x="1137" y="2003"/>
                    <a:pt x="1138" y="2003"/>
                    <a:pt x="1139" y="2003"/>
                  </a:cubicBezTo>
                  <a:cubicBezTo>
                    <a:pt x="1139" y="2002"/>
                    <a:pt x="1140" y="2002"/>
                    <a:pt x="1140" y="2002"/>
                  </a:cubicBezTo>
                  <a:cubicBezTo>
                    <a:pt x="1141" y="2002"/>
                    <a:pt x="1141" y="2002"/>
                    <a:pt x="1142" y="2002"/>
                  </a:cubicBezTo>
                  <a:cubicBezTo>
                    <a:pt x="1143" y="2002"/>
                    <a:pt x="1145" y="2001"/>
                    <a:pt x="1147" y="2001"/>
                  </a:cubicBezTo>
                  <a:cubicBezTo>
                    <a:pt x="1147" y="2001"/>
                    <a:pt x="1148" y="2001"/>
                    <a:pt x="1148" y="2001"/>
                  </a:cubicBezTo>
                  <a:cubicBezTo>
                    <a:pt x="1149" y="2001"/>
                    <a:pt x="1149" y="2001"/>
                    <a:pt x="1150" y="2001"/>
                  </a:cubicBezTo>
                  <a:cubicBezTo>
                    <a:pt x="1153" y="2001"/>
                    <a:pt x="1153" y="2001"/>
                    <a:pt x="1153" y="2001"/>
                  </a:cubicBezTo>
                  <a:cubicBezTo>
                    <a:pt x="1155" y="2001"/>
                    <a:pt x="1158" y="2001"/>
                    <a:pt x="1160" y="2001"/>
                  </a:cubicBezTo>
                  <a:cubicBezTo>
                    <a:pt x="1163" y="2001"/>
                    <a:pt x="1165" y="2001"/>
                    <a:pt x="1168" y="2001"/>
                  </a:cubicBezTo>
                  <a:cubicBezTo>
                    <a:pt x="1191" y="2001"/>
                    <a:pt x="1191" y="2001"/>
                    <a:pt x="1191" y="2001"/>
                  </a:cubicBezTo>
                  <a:cubicBezTo>
                    <a:pt x="1197" y="2001"/>
                    <a:pt x="1203" y="2001"/>
                    <a:pt x="1209" y="2001"/>
                  </a:cubicBezTo>
                  <a:cubicBezTo>
                    <a:pt x="1210" y="2001"/>
                    <a:pt x="1211" y="2001"/>
                    <a:pt x="1212" y="2002"/>
                  </a:cubicBezTo>
                  <a:cubicBezTo>
                    <a:pt x="1212" y="2002"/>
                    <a:pt x="1213" y="2002"/>
                    <a:pt x="1214" y="2002"/>
                  </a:cubicBezTo>
                  <a:cubicBezTo>
                    <a:pt x="1214" y="2002"/>
                    <a:pt x="1214" y="2002"/>
                    <a:pt x="1215" y="2002"/>
                  </a:cubicBezTo>
                  <a:cubicBezTo>
                    <a:pt x="1215" y="2002"/>
                    <a:pt x="1216" y="2002"/>
                    <a:pt x="1216" y="2002"/>
                  </a:cubicBezTo>
                  <a:cubicBezTo>
                    <a:pt x="1216" y="2002"/>
                    <a:pt x="1216" y="2003"/>
                    <a:pt x="1217" y="2003"/>
                  </a:cubicBezTo>
                  <a:cubicBezTo>
                    <a:pt x="1218" y="2003"/>
                    <a:pt x="1219" y="2003"/>
                    <a:pt x="1220" y="2004"/>
                  </a:cubicBezTo>
                  <a:cubicBezTo>
                    <a:pt x="1221" y="2004"/>
                    <a:pt x="1221" y="2004"/>
                    <a:pt x="1222" y="2004"/>
                  </a:cubicBezTo>
                  <a:cubicBezTo>
                    <a:pt x="1222" y="2005"/>
                    <a:pt x="1223" y="2005"/>
                    <a:pt x="1223" y="2005"/>
                  </a:cubicBezTo>
                  <a:cubicBezTo>
                    <a:pt x="1224" y="2005"/>
                    <a:pt x="1225" y="2006"/>
                    <a:pt x="1226" y="2006"/>
                  </a:cubicBezTo>
                  <a:cubicBezTo>
                    <a:pt x="1229" y="2008"/>
                    <a:pt x="1231" y="2010"/>
                    <a:pt x="1233" y="2012"/>
                  </a:cubicBezTo>
                  <a:cubicBezTo>
                    <a:pt x="1235" y="2014"/>
                    <a:pt x="1237" y="2017"/>
                    <a:pt x="1237" y="2019"/>
                  </a:cubicBezTo>
                  <a:cubicBezTo>
                    <a:pt x="1240" y="2034"/>
                    <a:pt x="1240" y="2034"/>
                    <a:pt x="1240" y="2034"/>
                  </a:cubicBezTo>
                  <a:cubicBezTo>
                    <a:pt x="1241" y="2040"/>
                    <a:pt x="1243" y="2046"/>
                    <a:pt x="1244" y="2052"/>
                  </a:cubicBezTo>
                  <a:cubicBezTo>
                    <a:pt x="1244" y="2052"/>
                    <a:pt x="1244" y="2052"/>
                    <a:pt x="1244" y="2052"/>
                  </a:cubicBezTo>
                  <a:cubicBezTo>
                    <a:pt x="1244" y="2055"/>
                    <a:pt x="1244" y="2055"/>
                    <a:pt x="1244" y="2055"/>
                  </a:cubicBezTo>
                  <a:cubicBezTo>
                    <a:pt x="1245" y="2058"/>
                    <a:pt x="1245" y="2061"/>
                    <a:pt x="1244" y="2063"/>
                  </a:cubicBezTo>
                  <a:close/>
                  <a:moveTo>
                    <a:pt x="1349" y="1880"/>
                  </a:moveTo>
                  <a:cubicBezTo>
                    <a:pt x="1346" y="1879"/>
                    <a:pt x="1344" y="1878"/>
                    <a:pt x="1342" y="1876"/>
                  </a:cubicBezTo>
                  <a:cubicBezTo>
                    <a:pt x="1340" y="1875"/>
                    <a:pt x="1338" y="1873"/>
                    <a:pt x="1338" y="1871"/>
                  </a:cubicBezTo>
                  <a:cubicBezTo>
                    <a:pt x="1337" y="1868"/>
                    <a:pt x="1337" y="1868"/>
                    <a:pt x="1337" y="1868"/>
                  </a:cubicBezTo>
                  <a:cubicBezTo>
                    <a:pt x="1335" y="1863"/>
                    <a:pt x="1333" y="1859"/>
                    <a:pt x="1332" y="1854"/>
                  </a:cubicBezTo>
                  <a:cubicBezTo>
                    <a:pt x="1331" y="1852"/>
                    <a:pt x="1329" y="1848"/>
                    <a:pt x="1329" y="1845"/>
                  </a:cubicBezTo>
                  <a:cubicBezTo>
                    <a:pt x="1329" y="1845"/>
                    <a:pt x="1329" y="1845"/>
                    <a:pt x="1329" y="1844"/>
                  </a:cubicBezTo>
                  <a:cubicBezTo>
                    <a:pt x="1329" y="1844"/>
                    <a:pt x="1329" y="1844"/>
                    <a:pt x="1329" y="1844"/>
                  </a:cubicBezTo>
                  <a:cubicBezTo>
                    <a:pt x="1329" y="1844"/>
                    <a:pt x="1329" y="1843"/>
                    <a:pt x="1329" y="1843"/>
                  </a:cubicBezTo>
                  <a:cubicBezTo>
                    <a:pt x="1329" y="1843"/>
                    <a:pt x="1329" y="1843"/>
                    <a:pt x="1329" y="1842"/>
                  </a:cubicBezTo>
                  <a:cubicBezTo>
                    <a:pt x="1329" y="1842"/>
                    <a:pt x="1329" y="1842"/>
                    <a:pt x="1329" y="1842"/>
                  </a:cubicBezTo>
                  <a:cubicBezTo>
                    <a:pt x="1333" y="1834"/>
                    <a:pt x="1348" y="1835"/>
                    <a:pt x="1355" y="1835"/>
                  </a:cubicBezTo>
                  <a:cubicBezTo>
                    <a:pt x="1392" y="1835"/>
                    <a:pt x="1392" y="1835"/>
                    <a:pt x="1392" y="1835"/>
                  </a:cubicBezTo>
                  <a:cubicBezTo>
                    <a:pt x="1396" y="1835"/>
                    <a:pt x="1399" y="1835"/>
                    <a:pt x="1402" y="1836"/>
                  </a:cubicBezTo>
                  <a:cubicBezTo>
                    <a:pt x="1403" y="1836"/>
                    <a:pt x="1404" y="1836"/>
                    <a:pt x="1405" y="1836"/>
                  </a:cubicBezTo>
                  <a:cubicBezTo>
                    <a:pt x="1405" y="1836"/>
                    <a:pt x="1405" y="1837"/>
                    <a:pt x="1406" y="1837"/>
                  </a:cubicBezTo>
                  <a:cubicBezTo>
                    <a:pt x="1406" y="1837"/>
                    <a:pt x="1407" y="1837"/>
                    <a:pt x="1408" y="1837"/>
                  </a:cubicBezTo>
                  <a:cubicBezTo>
                    <a:pt x="1409" y="1837"/>
                    <a:pt x="1410" y="1838"/>
                    <a:pt x="1411" y="1838"/>
                  </a:cubicBezTo>
                  <a:cubicBezTo>
                    <a:pt x="1411" y="1838"/>
                    <a:pt x="1411" y="1838"/>
                    <a:pt x="1411" y="1838"/>
                  </a:cubicBezTo>
                  <a:cubicBezTo>
                    <a:pt x="1411" y="1838"/>
                    <a:pt x="1411" y="1838"/>
                    <a:pt x="1411" y="1838"/>
                  </a:cubicBezTo>
                  <a:cubicBezTo>
                    <a:pt x="1412" y="1839"/>
                    <a:pt x="1413" y="1839"/>
                    <a:pt x="1414" y="1840"/>
                  </a:cubicBezTo>
                  <a:cubicBezTo>
                    <a:pt x="1415" y="1840"/>
                    <a:pt x="1415" y="1840"/>
                    <a:pt x="1416" y="1841"/>
                  </a:cubicBezTo>
                  <a:cubicBezTo>
                    <a:pt x="1416" y="1841"/>
                    <a:pt x="1416" y="1841"/>
                    <a:pt x="1417" y="1841"/>
                  </a:cubicBezTo>
                  <a:cubicBezTo>
                    <a:pt x="1417" y="1841"/>
                    <a:pt x="1417" y="1841"/>
                    <a:pt x="1417" y="1842"/>
                  </a:cubicBezTo>
                  <a:cubicBezTo>
                    <a:pt x="1418" y="1842"/>
                    <a:pt x="1418" y="1842"/>
                    <a:pt x="1418" y="1842"/>
                  </a:cubicBezTo>
                  <a:cubicBezTo>
                    <a:pt x="1420" y="1844"/>
                    <a:pt x="1422" y="1845"/>
                    <a:pt x="1423" y="1847"/>
                  </a:cubicBezTo>
                  <a:cubicBezTo>
                    <a:pt x="1423" y="1847"/>
                    <a:pt x="1423" y="1847"/>
                    <a:pt x="1423" y="1847"/>
                  </a:cubicBezTo>
                  <a:cubicBezTo>
                    <a:pt x="1426" y="1852"/>
                    <a:pt x="1428" y="1859"/>
                    <a:pt x="1431" y="1864"/>
                  </a:cubicBezTo>
                  <a:cubicBezTo>
                    <a:pt x="1431" y="1864"/>
                    <a:pt x="1431" y="1864"/>
                    <a:pt x="1431" y="1864"/>
                  </a:cubicBezTo>
                  <a:cubicBezTo>
                    <a:pt x="1432" y="1867"/>
                    <a:pt x="1434" y="1870"/>
                    <a:pt x="1435" y="1873"/>
                  </a:cubicBezTo>
                  <a:cubicBezTo>
                    <a:pt x="1435" y="1873"/>
                    <a:pt x="1435" y="1873"/>
                    <a:pt x="1435" y="1873"/>
                  </a:cubicBezTo>
                  <a:cubicBezTo>
                    <a:pt x="1435" y="1873"/>
                    <a:pt x="1435" y="1873"/>
                    <a:pt x="1435" y="1874"/>
                  </a:cubicBezTo>
                  <a:cubicBezTo>
                    <a:pt x="1436" y="1879"/>
                    <a:pt x="1431" y="1882"/>
                    <a:pt x="1425" y="1883"/>
                  </a:cubicBezTo>
                  <a:cubicBezTo>
                    <a:pt x="1425" y="1883"/>
                    <a:pt x="1425" y="1883"/>
                    <a:pt x="1425" y="1883"/>
                  </a:cubicBezTo>
                  <a:cubicBezTo>
                    <a:pt x="1425" y="1883"/>
                    <a:pt x="1424" y="1883"/>
                    <a:pt x="1424" y="1883"/>
                  </a:cubicBezTo>
                  <a:cubicBezTo>
                    <a:pt x="1423" y="1884"/>
                    <a:pt x="1422" y="1884"/>
                    <a:pt x="1421" y="1884"/>
                  </a:cubicBezTo>
                  <a:cubicBezTo>
                    <a:pt x="1421" y="1884"/>
                    <a:pt x="1420" y="1884"/>
                    <a:pt x="1420" y="1884"/>
                  </a:cubicBezTo>
                  <a:cubicBezTo>
                    <a:pt x="1419" y="1884"/>
                    <a:pt x="1418" y="1884"/>
                    <a:pt x="1417" y="1884"/>
                  </a:cubicBezTo>
                  <a:cubicBezTo>
                    <a:pt x="1417" y="1884"/>
                    <a:pt x="1416" y="1884"/>
                    <a:pt x="1416" y="1884"/>
                  </a:cubicBezTo>
                  <a:cubicBezTo>
                    <a:pt x="1416" y="1884"/>
                    <a:pt x="1416" y="1884"/>
                    <a:pt x="1415" y="1884"/>
                  </a:cubicBezTo>
                  <a:cubicBezTo>
                    <a:pt x="1414" y="1884"/>
                    <a:pt x="1414" y="1884"/>
                    <a:pt x="1414" y="1884"/>
                  </a:cubicBezTo>
                  <a:cubicBezTo>
                    <a:pt x="1408" y="1884"/>
                    <a:pt x="1403" y="1884"/>
                    <a:pt x="1397" y="1884"/>
                  </a:cubicBezTo>
                  <a:cubicBezTo>
                    <a:pt x="1387" y="1884"/>
                    <a:pt x="1378" y="1884"/>
                    <a:pt x="1368" y="1884"/>
                  </a:cubicBezTo>
                  <a:cubicBezTo>
                    <a:pt x="1362" y="1884"/>
                    <a:pt x="1355" y="1883"/>
                    <a:pt x="1349" y="1880"/>
                  </a:cubicBezTo>
                  <a:cubicBezTo>
                    <a:pt x="1349" y="1880"/>
                    <a:pt x="1349" y="1880"/>
                    <a:pt x="1349" y="1880"/>
                  </a:cubicBezTo>
                  <a:close/>
                  <a:moveTo>
                    <a:pt x="1373" y="1961"/>
                  </a:moveTo>
                  <a:cubicBezTo>
                    <a:pt x="1371" y="1959"/>
                    <a:pt x="1369" y="1956"/>
                    <a:pt x="1369" y="1954"/>
                  </a:cubicBezTo>
                  <a:cubicBezTo>
                    <a:pt x="1363" y="1940"/>
                    <a:pt x="1363" y="1940"/>
                    <a:pt x="1363" y="1940"/>
                  </a:cubicBezTo>
                  <a:cubicBezTo>
                    <a:pt x="1362" y="1935"/>
                    <a:pt x="1360" y="1931"/>
                    <a:pt x="1359" y="1927"/>
                  </a:cubicBezTo>
                  <a:cubicBezTo>
                    <a:pt x="1359" y="1927"/>
                    <a:pt x="1359" y="1927"/>
                    <a:pt x="1359" y="1927"/>
                  </a:cubicBezTo>
                  <a:cubicBezTo>
                    <a:pt x="1358" y="1925"/>
                    <a:pt x="1358" y="1925"/>
                    <a:pt x="1358" y="1925"/>
                  </a:cubicBezTo>
                  <a:cubicBezTo>
                    <a:pt x="1357" y="1923"/>
                    <a:pt x="1357" y="1921"/>
                    <a:pt x="1358" y="1919"/>
                  </a:cubicBezTo>
                  <a:cubicBezTo>
                    <a:pt x="1358" y="1918"/>
                    <a:pt x="1359" y="1917"/>
                    <a:pt x="1360" y="1916"/>
                  </a:cubicBezTo>
                  <a:cubicBezTo>
                    <a:pt x="1360" y="1916"/>
                    <a:pt x="1361" y="1916"/>
                    <a:pt x="1361" y="1915"/>
                  </a:cubicBezTo>
                  <a:cubicBezTo>
                    <a:pt x="1361" y="1915"/>
                    <a:pt x="1361" y="1915"/>
                    <a:pt x="1362" y="1915"/>
                  </a:cubicBezTo>
                  <a:cubicBezTo>
                    <a:pt x="1364" y="1913"/>
                    <a:pt x="1366" y="1912"/>
                    <a:pt x="1369" y="1911"/>
                  </a:cubicBezTo>
                  <a:cubicBezTo>
                    <a:pt x="1371" y="1911"/>
                    <a:pt x="1374" y="1910"/>
                    <a:pt x="1376" y="1910"/>
                  </a:cubicBezTo>
                  <a:cubicBezTo>
                    <a:pt x="1386" y="1909"/>
                    <a:pt x="1397" y="1910"/>
                    <a:pt x="1402" y="1910"/>
                  </a:cubicBezTo>
                  <a:cubicBezTo>
                    <a:pt x="1420" y="1910"/>
                    <a:pt x="1451" y="1906"/>
                    <a:pt x="1461" y="1925"/>
                  </a:cubicBezTo>
                  <a:cubicBezTo>
                    <a:pt x="1461" y="1925"/>
                    <a:pt x="1461" y="1925"/>
                    <a:pt x="1461" y="1925"/>
                  </a:cubicBezTo>
                  <a:cubicBezTo>
                    <a:pt x="1461" y="1925"/>
                    <a:pt x="1461" y="1925"/>
                    <a:pt x="1461" y="1925"/>
                  </a:cubicBezTo>
                  <a:cubicBezTo>
                    <a:pt x="1461" y="1925"/>
                    <a:pt x="1461" y="1925"/>
                    <a:pt x="1461" y="1925"/>
                  </a:cubicBezTo>
                  <a:cubicBezTo>
                    <a:pt x="1465" y="1933"/>
                    <a:pt x="1469" y="1940"/>
                    <a:pt x="1473" y="1948"/>
                  </a:cubicBezTo>
                  <a:cubicBezTo>
                    <a:pt x="1474" y="1951"/>
                    <a:pt x="1476" y="1953"/>
                    <a:pt x="1476" y="1956"/>
                  </a:cubicBezTo>
                  <a:cubicBezTo>
                    <a:pt x="1476" y="1956"/>
                    <a:pt x="1476" y="1956"/>
                    <a:pt x="1476" y="1957"/>
                  </a:cubicBezTo>
                  <a:cubicBezTo>
                    <a:pt x="1477" y="1957"/>
                    <a:pt x="1477" y="1958"/>
                    <a:pt x="1477" y="1958"/>
                  </a:cubicBezTo>
                  <a:cubicBezTo>
                    <a:pt x="1477" y="1959"/>
                    <a:pt x="1477" y="1959"/>
                    <a:pt x="1477" y="1960"/>
                  </a:cubicBezTo>
                  <a:cubicBezTo>
                    <a:pt x="1477" y="1960"/>
                    <a:pt x="1477" y="1960"/>
                    <a:pt x="1477" y="1960"/>
                  </a:cubicBezTo>
                  <a:cubicBezTo>
                    <a:pt x="1477" y="1960"/>
                    <a:pt x="1476" y="1961"/>
                    <a:pt x="1476" y="1961"/>
                  </a:cubicBezTo>
                  <a:cubicBezTo>
                    <a:pt x="1476" y="1962"/>
                    <a:pt x="1476" y="1962"/>
                    <a:pt x="1475" y="1963"/>
                  </a:cubicBezTo>
                  <a:cubicBezTo>
                    <a:pt x="1475" y="1963"/>
                    <a:pt x="1475" y="1963"/>
                    <a:pt x="1475" y="1963"/>
                  </a:cubicBezTo>
                  <a:cubicBezTo>
                    <a:pt x="1475" y="1964"/>
                    <a:pt x="1474" y="1965"/>
                    <a:pt x="1474" y="1965"/>
                  </a:cubicBezTo>
                  <a:cubicBezTo>
                    <a:pt x="1473" y="1965"/>
                    <a:pt x="1473" y="1965"/>
                    <a:pt x="1473" y="1966"/>
                  </a:cubicBezTo>
                  <a:cubicBezTo>
                    <a:pt x="1473" y="1966"/>
                    <a:pt x="1473" y="1966"/>
                    <a:pt x="1472" y="1966"/>
                  </a:cubicBezTo>
                  <a:cubicBezTo>
                    <a:pt x="1472" y="1966"/>
                    <a:pt x="1472" y="1967"/>
                    <a:pt x="1471" y="1967"/>
                  </a:cubicBezTo>
                  <a:cubicBezTo>
                    <a:pt x="1470" y="1968"/>
                    <a:pt x="1468" y="1969"/>
                    <a:pt x="1466" y="1969"/>
                  </a:cubicBezTo>
                  <a:cubicBezTo>
                    <a:pt x="1465" y="1969"/>
                    <a:pt x="1465" y="1969"/>
                    <a:pt x="1464" y="1970"/>
                  </a:cubicBezTo>
                  <a:cubicBezTo>
                    <a:pt x="1463" y="1970"/>
                    <a:pt x="1462" y="1970"/>
                    <a:pt x="1462" y="1970"/>
                  </a:cubicBezTo>
                  <a:cubicBezTo>
                    <a:pt x="1461" y="1970"/>
                    <a:pt x="1461" y="1970"/>
                    <a:pt x="1461" y="1970"/>
                  </a:cubicBezTo>
                  <a:cubicBezTo>
                    <a:pt x="1460" y="1970"/>
                    <a:pt x="1460" y="1970"/>
                    <a:pt x="1460" y="1970"/>
                  </a:cubicBezTo>
                  <a:cubicBezTo>
                    <a:pt x="1441" y="1972"/>
                    <a:pt x="1422" y="1971"/>
                    <a:pt x="1403" y="1971"/>
                  </a:cubicBezTo>
                  <a:cubicBezTo>
                    <a:pt x="1401" y="1971"/>
                    <a:pt x="1399" y="1971"/>
                    <a:pt x="1397" y="1970"/>
                  </a:cubicBezTo>
                  <a:cubicBezTo>
                    <a:pt x="1397" y="1970"/>
                    <a:pt x="1397" y="1970"/>
                    <a:pt x="1397" y="1970"/>
                  </a:cubicBezTo>
                  <a:cubicBezTo>
                    <a:pt x="1390" y="1970"/>
                    <a:pt x="1383" y="1967"/>
                    <a:pt x="1377" y="1964"/>
                  </a:cubicBezTo>
                  <a:cubicBezTo>
                    <a:pt x="1376" y="1963"/>
                    <a:pt x="1374" y="1962"/>
                    <a:pt x="1373" y="1961"/>
                  </a:cubicBezTo>
                  <a:close/>
                  <a:moveTo>
                    <a:pt x="1527" y="2063"/>
                  </a:moveTo>
                  <a:cubicBezTo>
                    <a:pt x="1527" y="2063"/>
                    <a:pt x="1527" y="2064"/>
                    <a:pt x="1527" y="2064"/>
                  </a:cubicBezTo>
                  <a:cubicBezTo>
                    <a:pt x="1527" y="2065"/>
                    <a:pt x="1526" y="2065"/>
                    <a:pt x="1526" y="2065"/>
                  </a:cubicBezTo>
                  <a:cubicBezTo>
                    <a:pt x="1526" y="2066"/>
                    <a:pt x="1526" y="2066"/>
                    <a:pt x="1525" y="2067"/>
                  </a:cubicBezTo>
                  <a:cubicBezTo>
                    <a:pt x="1525" y="2067"/>
                    <a:pt x="1525" y="2068"/>
                    <a:pt x="1525" y="2068"/>
                  </a:cubicBezTo>
                  <a:cubicBezTo>
                    <a:pt x="1525" y="2068"/>
                    <a:pt x="1524" y="2068"/>
                    <a:pt x="1524" y="2069"/>
                  </a:cubicBezTo>
                  <a:cubicBezTo>
                    <a:pt x="1524" y="2069"/>
                    <a:pt x="1524" y="2069"/>
                    <a:pt x="1524" y="2069"/>
                  </a:cubicBezTo>
                  <a:cubicBezTo>
                    <a:pt x="1524" y="2069"/>
                    <a:pt x="1523" y="2070"/>
                    <a:pt x="1523" y="2070"/>
                  </a:cubicBezTo>
                  <a:cubicBezTo>
                    <a:pt x="1520" y="2073"/>
                    <a:pt x="1515" y="2074"/>
                    <a:pt x="1511" y="2075"/>
                  </a:cubicBezTo>
                  <a:cubicBezTo>
                    <a:pt x="1510" y="2075"/>
                    <a:pt x="1510" y="2075"/>
                    <a:pt x="1510" y="2075"/>
                  </a:cubicBezTo>
                  <a:cubicBezTo>
                    <a:pt x="1508" y="2075"/>
                    <a:pt x="1506" y="2076"/>
                    <a:pt x="1504" y="2076"/>
                  </a:cubicBezTo>
                  <a:cubicBezTo>
                    <a:pt x="1504" y="2076"/>
                    <a:pt x="1504" y="2076"/>
                    <a:pt x="1504" y="2076"/>
                  </a:cubicBezTo>
                  <a:cubicBezTo>
                    <a:pt x="1503" y="2076"/>
                    <a:pt x="1503" y="2076"/>
                    <a:pt x="1503" y="2076"/>
                  </a:cubicBezTo>
                  <a:cubicBezTo>
                    <a:pt x="1501" y="2076"/>
                    <a:pt x="1499" y="2076"/>
                    <a:pt x="1497" y="2076"/>
                  </a:cubicBezTo>
                  <a:cubicBezTo>
                    <a:pt x="1446" y="2076"/>
                    <a:pt x="1446" y="2076"/>
                    <a:pt x="1446" y="2076"/>
                  </a:cubicBezTo>
                  <a:cubicBezTo>
                    <a:pt x="1444" y="2076"/>
                    <a:pt x="1441" y="2076"/>
                    <a:pt x="1439" y="2075"/>
                  </a:cubicBezTo>
                  <a:cubicBezTo>
                    <a:pt x="1439" y="2075"/>
                    <a:pt x="1438" y="2075"/>
                    <a:pt x="1438" y="2075"/>
                  </a:cubicBezTo>
                  <a:cubicBezTo>
                    <a:pt x="1427" y="2074"/>
                    <a:pt x="1414" y="2069"/>
                    <a:pt x="1408" y="2059"/>
                  </a:cubicBezTo>
                  <a:cubicBezTo>
                    <a:pt x="1407" y="2058"/>
                    <a:pt x="1407" y="2056"/>
                    <a:pt x="1406" y="2055"/>
                  </a:cubicBezTo>
                  <a:cubicBezTo>
                    <a:pt x="1406" y="2055"/>
                    <a:pt x="1406" y="2055"/>
                    <a:pt x="1406" y="2055"/>
                  </a:cubicBezTo>
                  <a:cubicBezTo>
                    <a:pt x="1406" y="2055"/>
                    <a:pt x="1406" y="2055"/>
                    <a:pt x="1406" y="2055"/>
                  </a:cubicBezTo>
                  <a:cubicBezTo>
                    <a:pt x="1403" y="2047"/>
                    <a:pt x="1400" y="2040"/>
                    <a:pt x="1398" y="2032"/>
                  </a:cubicBezTo>
                  <a:cubicBezTo>
                    <a:pt x="1396" y="2029"/>
                    <a:pt x="1394" y="2024"/>
                    <a:pt x="1393" y="2019"/>
                  </a:cubicBezTo>
                  <a:cubicBezTo>
                    <a:pt x="1393" y="2019"/>
                    <a:pt x="1393" y="2019"/>
                    <a:pt x="1393" y="2019"/>
                  </a:cubicBezTo>
                  <a:cubicBezTo>
                    <a:pt x="1393" y="2019"/>
                    <a:pt x="1393" y="2019"/>
                    <a:pt x="1393" y="2019"/>
                  </a:cubicBezTo>
                  <a:cubicBezTo>
                    <a:pt x="1392" y="2018"/>
                    <a:pt x="1392" y="2018"/>
                    <a:pt x="1392" y="2017"/>
                  </a:cubicBezTo>
                  <a:cubicBezTo>
                    <a:pt x="1392" y="2015"/>
                    <a:pt x="1392" y="2013"/>
                    <a:pt x="1392" y="2012"/>
                  </a:cubicBezTo>
                  <a:cubicBezTo>
                    <a:pt x="1393" y="2011"/>
                    <a:pt x="1393" y="2010"/>
                    <a:pt x="1394" y="2009"/>
                  </a:cubicBezTo>
                  <a:cubicBezTo>
                    <a:pt x="1394" y="2009"/>
                    <a:pt x="1394" y="2009"/>
                    <a:pt x="1394" y="2009"/>
                  </a:cubicBezTo>
                  <a:cubicBezTo>
                    <a:pt x="1397" y="2004"/>
                    <a:pt x="1403" y="2002"/>
                    <a:pt x="1409" y="2001"/>
                  </a:cubicBezTo>
                  <a:cubicBezTo>
                    <a:pt x="1409" y="2001"/>
                    <a:pt x="1409" y="2001"/>
                    <a:pt x="1410" y="2001"/>
                  </a:cubicBezTo>
                  <a:cubicBezTo>
                    <a:pt x="1411" y="2001"/>
                    <a:pt x="1413" y="2001"/>
                    <a:pt x="1414" y="2000"/>
                  </a:cubicBezTo>
                  <a:cubicBezTo>
                    <a:pt x="1414" y="2000"/>
                    <a:pt x="1415" y="2000"/>
                    <a:pt x="1415" y="2000"/>
                  </a:cubicBezTo>
                  <a:cubicBezTo>
                    <a:pt x="1418" y="2000"/>
                    <a:pt x="1418" y="2000"/>
                    <a:pt x="1418" y="2000"/>
                  </a:cubicBezTo>
                  <a:cubicBezTo>
                    <a:pt x="1419" y="2000"/>
                    <a:pt x="1420" y="2000"/>
                    <a:pt x="1421" y="2000"/>
                  </a:cubicBezTo>
                  <a:cubicBezTo>
                    <a:pt x="1437" y="2000"/>
                    <a:pt x="1453" y="2000"/>
                    <a:pt x="1469" y="2000"/>
                  </a:cubicBezTo>
                  <a:cubicBezTo>
                    <a:pt x="1469" y="2000"/>
                    <a:pt x="1469" y="2000"/>
                    <a:pt x="1469" y="2000"/>
                  </a:cubicBezTo>
                  <a:cubicBezTo>
                    <a:pt x="1469" y="2000"/>
                    <a:pt x="1469" y="2000"/>
                    <a:pt x="1469" y="2000"/>
                  </a:cubicBezTo>
                  <a:cubicBezTo>
                    <a:pt x="1471" y="2000"/>
                    <a:pt x="1473" y="2000"/>
                    <a:pt x="1475" y="2001"/>
                  </a:cubicBezTo>
                  <a:cubicBezTo>
                    <a:pt x="1475" y="2001"/>
                    <a:pt x="1476" y="2001"/>
                    <a:pt x="1476" y="2001"/>
                  </a:cubicBezTo>
                  <a:cubicBezTo>
                    <a:pt x="1487" y="2002"/>
                    <a:pt x="1499" y="2006"/>
                    <a:pt x="1505" y="2015"/>
                  </a:cubicBezTo>
                  <a:cubicBezTo>
                    <a:pt x="1506" y="2016"/>
                    <a:pt x="1507" y="2017"/>
                    <a:pt x="1508" y="2019"/>
                  </a:cubicBezTo>
                  <a:cubicBezTo>
                    <a:pt x="1509" y="2022"/>
                    <a:pt x="1509" y="2022"/>
                    <a:pt x="1509" y="2022"/>
                  </a:cubicBezTo>
                  <a:cubicBezTo>
                    <a:pt x="1512" y="2028"/>
                    <a:pt x="1516" y="2035"/>
                    <a:pt x="1519" y="2041"/>
                  </a:cubicBezTo>
                  <a:cubicBezTo>
                    <a:pt x="1521" y="2045"/>
                    <a:pt x="1524" y="2051"/>
                    <a:pt x="1526" y="2056"/>
                  </a:cubicBezTo>
                  <a:cubicBezTo>
                    <a:pt x="1527" y="2058"/>
                    <a:pt x="1527" y="2061"/>
                    <a:pt x="1527" y="2063"/>
                  </a:cubicBezTo>
                  <a:close/>
                  <a:moveTo>
                    <a:pt x="1640" y="2000"/>
                  </a:moveTo>
                  <a:cubicBezTo>
                    <a:pt x="1642" y="2000"/>
                    <a:pt x="1643" y="2000"/>
                    <a:pt x="1645" y="2000"/>
                  </a:cubicBezTo>
                  <a:cubicBezTo>
                    <a:pt x="1645" y="2000"/>
                    <a:pt x="1645" y="2000"/>
                    <a:pt x="1646" y="2000"/>
                  </a:cubicBezTo>
                  <a:cubicBezTo>
                    <a:pt x="1657" y="2002"/>
                    <a:pt x="1669" y="2006"/>
                    <a:pt x="1677" y="2014"/>
                  </a:cubicBezTo>
                  <a:cubicBezTo>
                    <a:pt x="1678" y="2014"/>
                    <a:pt x="1678" y="2015"/>
                    <a:pt x="1678" y="2015"/>
                  </a:cubicBezTo>
                  <a:cubicBezTo>
                    <a:pt x="1679" y="2016"/>
                    <a:pt x="1679" y="2016"/>
                    <a:pt x="1680" y="2017"/>
                  </a:cubicBezTo>
                  <a:cubicBezTo>
                    <a:pt x="1680" y="2017"/>
                    <a:pt x="1680" y="2017"/>
                    <a:pt x="1680" y="2018"/>
                  </a:cubicBezTo>
                  <a:cubicBezTo>
                    <a:pt x="1681" y="2018"/>
                    <a:pt x="1681" y="2018"/>
                    <a:pt x="1681" y="2018"/>
                  </a:cubicBezTo>
                  <a:cubicBezTo>
                    <a:pt x="1682" y="2019"/>
                    <a:pt x="1682" y="2019"/>
                    <a:pt x="1682" y="2019"/>
                  </a:cubicBezTo>
                  <a:cubicBezTo>
                    <a:pt x="1685" y="2024"/>
                    <a:pt x="1688" y="2029"/>
                    <a:pt x="1692" y="2034"/>
                  </a:cubicBezTo>
                  <a:cubicBezTo>
                    <a:pt x="1692" y="2034"/>
                    <a:pt x="1692" y="2034"/>
                    <a:pt x="1692" y="2034"/>
                  </a:cubicBezTo>
                  <a:cubicBezTo>
                    <a:pt x="1697" y="2041"/>
                    <a:pt x="1703" y="2049"/>
                    <a:pt x="1707" y="2056"/>
                  </a:cubicBezTo>
                  <a:cubicBezTo>
                    <a:pt x="1707" y="2057"/>
                    <a:pt x="1707" y="2057"/>
                    <a:pt x="1708" y="2058"/>
                  </a:cubicBezTo>
                  <a:cubicBezTo>
                    <a:pt x="1708" y="2058"/>
                    <a:pt x="1708" y="2058"/>
                    <a:pt x="1708" y="2058"/>
                  </a:cubicBezTo>
                  <a:cubicBezTo>
                    <a:pt x="1709" y="2063"/>
                    <a:pt x="1709" y="2066"/>
                    <a:pt x="1707" y="2068"/>
                  </a:cubicBezTo>
                  <a:cubicBezTo>
                    <a:pt x="1706" y="2069"/>
                    <a:pt x="1706" y="2069"/>
                    <a:pt x="1706" y="2069"/>
                  </a:cubicBezTo>
                  <a:cubicBezTo>
                    <a:pt x="1705" y="2071"/>
                    <a:pt x="1702" y="2072"/>
                    <a:pt x="1699" y="2073"/>
                  </a:cubicBezTo>
                  <a:cubicBezTo>
                    <a:pt x="1696" y="2074"/>
                    <a:pt x="1692" y="2075"/>
                    <a:pt x="1688" y="2075"/>
                  </a:cubicBezTo>
                  <a:cubicBezTo>
                    <a:pt x="1684" y="2075"/>
                    <a:pt x="1684" y="2075"/>
                    <a:pt x="1684" y="2075"/>
                  </a:cubicBezTo>
                  <a:cubicBezTo>
                    <a:pt x="1684" y="2075"/>
                    <a:pt x="1684" y="2075"/>
                    <a:pt x="1684" y="2075"/>
                  </a:cubicBezTo>
                  <a:cubicBezTo>
                    <a:pt x="1666" y="2075"/>
                    <a:pt x="1648" y="2075"/>
                    <a:pt x="1629" y="2075"/>
                  </a:cubicBezTo>
                  <a:cubicBezTo>
                    <a:pt x="1627" y="2075"/>
                    <a:pt x="1625" y="2075"/>
                    <a:pt x="1623" y="2075"/>
                  </a:cubicBezTo>
                  <a:cubicBezTo>
                    <a:pt x="1623" y="2075"/>
                    <a:pt x="1623" y="2075"/>
                    <a:pt x="1623" y="2075"/>
                  </a:cubicBezTo>
                  <a:cubicBezTo>
                    <a:pt x="1610" y="2073"/>
                    <a:pt x="1597" y="2068"/>
                    <a:pt x="1589" y="2059"/>
                  </a:cubicBezTo>
                  <a:cubicBezTo>
                    <a:pt x="1588" y="2057"/>
                    <a:pt x="1587" y="2056"/>
                    <a:pt x="1586" y="2055"/>
                  </a:cubicBezTo>
                  <a:cubicBezTo>
                    <a:pt x="1586" y="2054"/>
                    <a:pt x="1586" y="2054"/>
                    <a:pt x="1586" y="2054"/>
                  </a:cubicBezTo>
                  <a:cubicBezTo>
                    <a:pt x="1586" y="2054"/>
                    <a:pt x="1586" y="2054"/>
                    <a:pt x="1586" y="2054"/>
                  </a:cubicBezTo>
                  <a:cubicBezTo>
                    <a:pt x="1582" y="2047"/>
                    <a:pt x="1578" y="2041"/>
                    <a:pt x="1574" y="2034"/>
                  </a:cubicBezTo>
                  <a:cubicBezTo>
                    <a:pt x="1571" y="2029"/>
                    <a:pt x="1566" y="2021"/>
                    <a:pt x="1564" y="2015"/>
                  </a:cubicBezTo>
                  <a:cubicBezTo>
                    <a:pt x="1564" y="2015"/>
                    <a:pt x="1564" y="2015"/>
                    <a:pt x="1564" y="2014"/>
                  </a:cubicBezTo>
                  <a:cubicBezTo>
                    <a:pt x="1564" y="2014"/>
                    <a:pt x="1564" y="2013"/>
                    <a:pt x="1564" y="2013"/>
                  </a:cubicBezTo>
                  <a:cubicBezTo>
                    <a:pt x="1564" y="2006"/>
                    <a:pt x="1568" y="2003"/>
                    <a:pt x="1574" y="2002"/>
                  </a:cubicBezTo>
                  <a:cubicBezTo>
                    <a:pt x="1574" y="2001"/>
                    <a:pt x="1574" y="2001"/>
                    <a:pt x="1574" y="2001"/>
                  </a:cubicBezTo>
                  <a:cubicBezTo>
                    <a:pt x="1574" y="2001"/>
                    <a:pt x="1575" y="2001"/>
                    <a:pt x="1575" y="2001"/>
                  </a:cubicBezTo>
                  <a:cubicBezTo>
                    <a:pt x="1575" y="2001"/>
                    <a:pt x="1576" y="2001"/>
                    <a:pt x="1576" y="2001"/>
                  </a:cubicBezTo>
                  <a:cubicBezTo>
                    <a:pt x="1579" y="2000"/>
                    <a:pt x="1581" y="2000"/>
                    <a:pt x="1585" y="2000"/>
                  </a:cubicBezTo>
                  <a:cubicBezTo>
                    <a:pt x="1621" y="2000"/>
                    <a:pt x="1621" y="2000"/>
                    <a:pt x="1621" y="2000"/>
                  </a:cubicBezTo>
                  <a:cubicBezTo>
                    <a:pt x="1627" y="2000"/>
                    <a:pt x="1633" y="2000"/>
                    <a:pt x="1639" y="2000"/>
                  </a:cubicBezTo>
                  <a:cubicBezTo>
                    <a:pt x="1639" y="2000"/>
                    <a:pt x="1639" y="2000"/>
                    <a:pt x="1639" y="2000"/>
                  </a:cubicBezTo>
                  <a:cubicBezTo>
                    <a:pt x="1639" y="2000"/>
                    <a:pt x="1640" y="2000"/>
                    <a:pt x="1640" y="2000"/>
                  </a:cubicBezTo>
                  <a:close/>
                  <a:moveTo>
                    <a:pt x="1617" y="1924"/>
                  </a:moveTo>
                  <a:cubicBezTo>
                    <a:pt x="1621" y="1930"/>
                    <a:pt x="1625" y="1937"/>
                    <a:pt x="1629" y="1943"/>
                  </a:cubicBezTo>
                  <a:cubicBezTo>
                    <a:pt x="1631" y="1946"/>
                    <a:pt x="1635" y="1950"/>
                    <a:pt x="1637" y="1955"/>
                  </a:cubicBezTo>
                  <a:cubicBezTo>
                    <a:pt x="1638" y="1956"/>
                    <a:pt x="1639" y="1958"/>
                    <a:pt x="1639" y="1960"/>
                  </a:cubicBezTo>
                  <a:cubicBezTo>
                    <a:pt x="1639" y="1961"/>
                    <a:pt x="1638" y="1962"/>
                    <a:pt x="1638" y="1963"/>
                  </a:cubicBezTo>
                  <a:cubicBezTo>
                    <a:pt x="1637" y="1964"/>
                    <a:pt x="1637" y="1964"/>
                    <a:pt x="1636" y="1965"/>
                  </a:cubicBezTo>
                  <a:cubicBezTo>
                    <a:pt x="1636" y="1965"/>
                    <a:pt x="1636" y="1965"/>
                    <a:pt x="1636" y="1965"/>
                  </a:cubicBezTo>
                  <a:cubicBezTo>
                    <a:pt x="1636" y="1965"/>
                    <a:pt x="1636" y="1965"/>
                    <a:pt x="1636" y="1965"/>
                  </a:cubicBezTo>
                  <a:cubicBezTo>
                    <a:pt x="1636" y="1966"/>
                    <a:pt x="1635" y="1966"/>
                    <a:pt x="1635" y="1966"/>
                  </a:cubicBezTo>
                  <a:cubicBezTo>
                    <a:pt x="1635" y="1966"/>
                    <a:pt x="1634" y="1967"/>
                    <a:pt x="1634" y="1967"/>
                  </a:cubicBezTo>
                  <a:cubicBezTo>
                    <a:pt x="1634" y="1967"/>
                    <a:pt x="1633" y="1967"/>
                    <a:pt x="1632" y="1968"/>
                  </a:cubicBezTo>
                  <a:cubicBezTo>
                    <a:pt x="1632" y="1968"/>
                    <a:pt x="1631" y="1968"/>
                    <a:pt x="1630" y="1969"/>
                  </a:cubicBezTo>
                  <a:cubicBezTo>
                    <a:pt x="1630" y="1969"/>
                    <a:pt x="1630" y="1969"/>
                    <a:pt x="1630" y="1969"/>
                  </a:cubicBezTo>
                  <a:cubicBezTo>
                    <a:pt x="1630" y="1969"/>
                    <a:pt x="1630" y="1969"/>
                    <a:pt x="1629" y="1969"/>
                  </a:cubicBezTo>
                  <a:cubicBezTo>
                    <a:pt x="1620" y="1972"/>
                    <a:pt x="1607" y="1970"/>
                    <a:pt x="1598" y="1970"/>
                  </a:cubicBezTo>
                  <a:cubicBezTo>
                    <a:pt x="1588" y="1970"/>
                    <a:pt x="1578" y="1970"/>
                    <a:pt x="1567" y="1970"/>
                  </a:cubicBezTo>
                  <a:cubicBezTo>
                    <a:pt x="1558" y="1970"/>
                    <a:pt x="1547" y="1968"/>
                    <a:pt x="1539" y="1962"/>
                  </a:cubicBezTo>
                  <a:cubicBezTo>
                    <a:pt x="1538" y="1962"/>
                    <a:pt x="1536" y="1961"/>
                    <a:pt x="1535" y="1960"/>
                  </a:cubicBezTo>
                  <a:cubicBezTo>
                    <a:pt x="1533" y="1958"/>
                    <a:pt x="1531" y="1956"/>
                    <a:pt x="1530" y="1954"/>
                  </a:cubicBezTo>
                  <a:cubicBezTo>
                    <a:pt x="1529" y="1952"/>
                    <a:pt x="1529" y="1952"/>
                    <a:pt x="1529" y="1952"/>
                  </a:cubicBezTo>
                  <a:cubicBezTo>
                    <a:pt x="1529" y="1952"/>
                    <a:pt x="1529" y="1952"/>
                    <a:pt x="1529" y="1952"/>
                  </a:cubicBezTo>
                  <a:cubicBezTo>
                    <a:pt x="1524" y="1944"/>
                    <a:pt x="1520" y="1936"/>
                    <a:pt x="1515" y="1928"/>
                  </a:cubicBezTo>
                  <a:cubicBezTo>
                    <a:pt x="1513" y="1925"/>
                    <a:pt x="1513" y="1925"/>
                    <a:pt x="1513" y="1925"/>
                  </a:cubicBezTo>
                  <a:cubicBezTo>
                    <a:pt x="1512" y="1923"/>
                    <a:pt x="1512" y="1921"/>
                    <a:pt x="1512" y="1919"/>
                  </a:cubicBezTo>
                  <a:cubicBezTo>
                    <a:pt x="1512" y="1917"/>
                    <a:pt x="1513" y="1915"/>
                    <a:pt x="1515" y="1914"/>
                  </a:cubicBezTo>
                  <a:cubicBezTo>
                    <a:pt x="1517" y="1913"/>
                    <a:pt x="1519" y="1912"/>
                    <a:pt x="1522" y="1911"/>
                  </a:cubicBezTo>
                  <a:cubicBezTo>
                    <a:pt x="1524" y="1910"/>
                    <a:pt x="1528" y="1910"/>
                    <a:pt x="1531" y="1910"/>
                  </a:cubicBezTo>
                  <a:cubicBezTo>
                    <a:pt x="1532" y="1910"/>
                    <a:pt x="1532" y="1910"/>
                    <a:pt x="1532" y="1910"/>
                  </a:cubicBezTo>
                  <a:cubicBezTo>
                    <a:pt x="1540" y="1909"/>
                    <a:pt x="1548" y="1910"/>
                    <a:pt x="1553" y="1910"/>
                  </a:cubicBezTo>
                  <a:cubicBezTo>
                    <a:pt x="1573" y="1910"/>
                    <a:pt x="1604" y="1906"/>
                    <a:pt x="1617" y="1924"/>
                  </a:cubicBezTo>
                  <a:close/>
                  <a:moveTo>
                    <a:pt x="366" y="1441"/>
                  </a:moveTo>
                  <a:cubicBezTo>
                    <a:pt x="372" y="1443"/>
                    <a:pt x="377" y="1446"/>
                    <a:pt x="382" y="1448"/>
                  </a:cubicBezTo>
                  <a:cubicBezTo>
                    <a:pt x="392" y="1453"/>
                    <a:pt x="403" y="1458"/>
                    <a:pt x="413" y="1462"/>
                  </a:cubicBezTo>
                  <a:cubicBezTo>
                    <a:pt x="418" y="1464"/>
                    <a:pt x="422" y="1466"/>
                    <a:pt x="426" y="1468"/>
                  </a:cubicBezTo>
                  <a:cubicBezTo>
                    <a:pt x="430" y="1469"/>
                    <a:pt x="433" y="1470"/>
                    <a:pt x="437" y="1472"/>
                  </a:cubicBezTo>
                  <a:cubicBezTo>
                    <a:pt x="458" y="1479"/>
                    <a:pt x="479" y="1486"/>
                    <a:pt x="502" y="1492"/>
                  </a:cubicBezTo>
                  <a:cubicBezTo>
                    <a:pt x="527" y="1499"/>
                    <a:pt x="552" y="1505"/>
                    <a:pt x="578" y="1510"/>
                  </a:cubicBezTo>
                  <a:cubicBezTo>
                    <a:pt x="683" y="1532"/>
                    <a:pt x="786" y="1541"/>
                    <a:pt x="819" y="1542"/>
                  </a:cubicBezTo>
                  <a:cubicBezTo>
                    <a:pt x="819" y="1610"/>
                    <a:pt x="819" y="1610"/>
                    <a:pt x="819" y="1610"/>
                  </a:cubicBezTo>
                  <a:cubicBezTo>
                    <a:pt x="857" y="1570"/>
                    <a:pt x="857" y="1570"/>
                    <a:pt x="857" y="1570"/>
                  </a:cubicBezTo>
                  <a:cubicBezTo>
                    <a:pt x="906" y="1518"/>
                    <a:pt x="906" y="1518"/>
                    <a:pt x="906" y="1518"/>
                  </a:cubicBezTo>
                  <a:cubicBezTo>
                    <a:pt x="1019" y="1399"/>
                    <a:pt x="1019" y="1399"/>
                    <a:pt x="1019" y="1399"/>
                  </a:cubicBezTo>
                  <a:cubicBezTo>
                    <a:pt x="933" y="1308"/>
                    <a:pt x="933" y="1308"/>
                    <a:pt x="933" y="1308"/>
                  </a:cubicBezTo>
                  <a:cubicBezTo>
                    <a:pt x="819" y="1188"/>
                    <a:pt x="819" y="1188"/>
                    <a:pt x="819" y="1188"/>
                  </a:cubicBezTo>
                  <a:cubicBezTo>
                    <a:pt x="819" y="1271"/>
                    <a:pt x="819" y="1271"/>
                    <a:pt x="819" y="1271"/>
                  </a:cubicBezTo>
                  <a:cubicBezTo>
                    <a:pt x="740" y="1279"/>
                    <a:pt x="653" y="1266"/>
                    <a:pt x="578" y="1249"/>
                  </a:cubicBezTo>
                  <a:cubicBezTo>
                    <a:pt x="550" y="1242"/>
                    <a:pt x="525" y="1235"/>
                    <a:pt x="502" y="1229"/>
                  </a:cubicBezTo>
                  <a:cubicBezTo>
                    <a:pt x="471" y="1219"/>
                    <a:pt x="445" y="1211"/>
                    <a:pt x="426" y="1204"/>
                  </a:cubicBezTo>
                  <a:cubicBezTo>
                    <a:pt x="422" y="1202"/>
                    <a:pt x="418" y="1201"/>
                    <a:pt x="415" y="1199"/>
                  </a:cubicBezTo>
                  <a:cubicBezTo>
                    <a:pt x="414" y="1199"/>
                    <a:pt x="414" y="1199"/>
                    <a:pt x="413" y="1199"/>
                  </a:cubicBezTo>
                  <a:cubicBezTo>
                    <a:pt x="413" y="1199"/>
                    <a:pt x="413" y="1199"/>
                    <a:pt x="413" y="1199"/>
                  </a:cubicBezTo>
                  <a:cubicBezTo>
                    <a:pt x="354" y="1175"/>
                    <a:pt x="300" y="1147"/>
                    <a:pt x="253" y="1115"/>
                  </a:cubicBezTo>
                  <a:cubicBezTo>
                    <a:pt x="189" y="1073"/>
                    <a:pt x="142" y="1028"/>
                    <a:pt x="110" y="981"/>
                  </a:cubicBezTo>
                  <a:cubicBezTo>
                    <a:pt x="94" y="963"/>
                    <a:pt x="80" y="944"/>
                    <a:pt x="68" y="925"/>
                  </a:cubicBezTo>
                  <a:cubicBezTo>
                    <a:pt x="33" y="870"/>
                    <a:pt x="13" y="811"/>
                    <a:pt x="11" y="751"/>
                  </a:cubicBezTo>
                  <a:cubicBezTo>
                    <a:pt x="7" y="768"/>
                    <a:pt x="4" y="785"/>
                    <a:pt x="3" y="802"/>
                  </a:cubicBezTo>
                  <a:cubicBezTo>
                    <a:pt x="0" y="834"/>
                    <a:pt x="4" y="864"/>
                    <a:pt x="7" y="893"/>
                  </a:cubicBezTo>
                  <a:cubicBezTo>
                    <a:pt x="8" y="898"/>
                    <a:pt x="9" y="904"/>
                    <a:pt x="9" y="909"/>
                  </a:cubicBezTo>
                  <a:cubicBezTo>
                    <a:pt x="22" y="1021"/>
                    <a:pt x="22" y="1021"/>
                    <a:pt x="22" y="1021"/>
                  </a:cubicBezTo>
                  <a:cubicBezTo>
                    <a:pt x="23" y="1025"/>
                    <a:pt x="23" y="1029"/>
                    <a:pt x="24" y="1033"/>
                  </a:cubicBezTo>
                  <a:cubicBezTo>
                    <a:pt x="25" y="1048"/>
                    <a:pt x="27" y="1064"/>
                    <a:pt x="30" y="1080"/>
                  </a:cubicBezTo>
                  <a:cubicBezTo>
                    <a:pt x="34" y="1101"/>
                    <a:pt x="40" y="1121"/>
                    <a:pt x="47" y="1140"/>
                  </a:cubicBezTo>
                  <a:cubicBezTo>
                    <a:pt x="61" y="1175"/>
                    <a:pt x="80" y="1208"/>
                    <a:pt x="103" y="1239"/>
                  </a:cubicBezTo>
                  <a:cubicBezTo>
                    <a:pt x="146" y="1295"/>
                    <a:pt x="202" y="1344"/>
                    <a:pt x="275" y="1390"/>
                  </a:cubicBezTo>
                  <a:cubicBezTo>
                    <a:pt x="304" y="1409"/>
                    <a:pt x="335" y="1426"/>
                    <a:pt x="366" y="1441"/>
                  </a:cubicBezTo>
                  <a:close/>
                  <a:moveTo>
                    <a:pt x="64" y="773"/>
                  </a:moveTo>
                  <a:cubicBezTo>
                    <a:pt x="67" y="798"/>
                    <a:pt x="74" y="823"/>
                    <a:pt x="84" y="848"/>
                  </a:cubicBezTo>
                  <a:cubicBezTo>
                    <a:pt x="107" y="785"/>
                    <a:pt x="165" y="713"/>
                    <a:pt x="209" y="677"/>
                  </a:cubicBezTo>
                  <a:cubicBezTo>
                    <a:pt x="272" y="628"/>
                    <a:pt x="353" y="583"/>
                    <a:pt x="451" y="545"/>
                  </a:cubicBezTo>
                  <a:cubicBezTo>
                    <a:pt x="515" y="521"/>
                    <a:pt x="582" y="501"/>
                    <a:pt x="652" y="486"/>
                  </a:cubicBezTo>
                  <a:cubicBezTo>
                    <a:pt x="652" y="314"/>
                    <a:pt x="652" y="314"/>
                    <a:pt x="652" y="314"/>
                  </a:cubicBezTo>
                  <a:cubicBezTo>
                    <a:pt x="640" y="317"/>
                    <a:pt x="627" y="320"/>
                    <a:pt x="615" y="323"/>
                  </a:cubicBezTo>
                  <a:cubicBezTo>
                    <a:pt x="544" y="340"/>
                    <a:pt x="476" y="361"/>
                    <a:pt x="413" y="386"/>
                  </a:cubicBezTo>
                  <a:cubicBezTo>
                    <a:pt x="345" y="413"/>
                    <a:pt x="288" y="442"/>
                    <a:pt x="238" y="474"/>
                  </a:cubicBezTo>
                  <a:cubicBezTo>
                    <a:pt x="204" y="496"/>
                    <a:pt x="178" y="516"/>
                    <a:pt x="153" y="537"/>
                  </a:cubicBezTo>
                  <a:cubicBezTo>
                    <a:pt x="142" y="547"/>
                    <a:pt x="131" y="556"/>
                    <a:pt x="122" y="566"/>
                  </a:cubicBezTo>
                  <a:cubicBezTo>
                    <a:pt x="81" y="622"/>
                    <a:pt x="60" y="684"/>
                    <a:pt x="62" y="747"/>
                  </a:cubicBezTo>
                  <a:cubicBezTo>
                    <a:pt x="62" y="756"/>
                    <a:pt x="63" y="764"/>
                    <a:pt x="64" y="773"/>
                  </a:cubicBezTo>
                  <a:close/>
                  <a:moveTo>
                    <a:pt x="1928" y="693"/>
                  </a:moveTo>
                  <a:cubicBezTo>
                    <a:pt x="1966" y="727"/>
                    <a:pt x="2007" y="795"/>
                    <a:pt x="2021" y="856"/>
                  </a:cubicBezTo>
                  <a:cubicBezTo>
                    <a:pt x="2034" y="828"/>
                    <a:pt x="2042" y="798"/>
                    <a:pt x="2045" y="768"/>
                  </a:cubicBezTo>
                  <a:cubicBezTo>
                    <a:pt x="2046" y="761"/>
                    <a:pt x="2047" y="754"/>
                    <a:pt x="2047" y="747"/>
                  </a:cubicBezTo>
                  <a:cubicBezTo>
                    <a:pt x="2049" y="670"/>
                    <a:pt x="2018" y="595"/>
                    <a:pt x="1958" y="530"/>
                  </a:cubicBezTo>
                  <a:cubicBezTo>
                    <a:pt x="1924" y="501"/>
                    <a:pt x="1884" y="473"/>
                    <a:pt x="1839" y="447"/>
                  </a:cubicBezTo>
                  <a:cubicBezTo>
                    <a:pt x="1782" y="415"/>
                    <a:pt x="1718" y="387"/>
                    <a:pt x="1639" y="359"/>
                  </a:cubicBezTo>
                  <a:cubicBezTo>
                    <a:pt x="1584" y="340"/>
                    <a:pt x="1524" y="324"/>
                    <a:pt x="1457" y="310"/>
                  </a:cubicBezTo>
                  <a:cubicBezTo>
                    <a:pt x="1457" y="482"/>
                    <a:pt x="1457" y="482"/>
                    <a:pt x="1457" y="482"/>
                  </a:cubicBezTo>
                  <a:cubicBezTo>
                    <a:pt x="1542" y="500"/>
                    <a:pt x="1625" y="525"/>
                    <a:pt x="1700" y="556"/>
                  </a:cubicBezTo>
                  <a:cubicBezTo>
                    <a:pt x="1795" y="595"/>
                    <a:pt x="1871" y="642"/>
                    <a:pt x="1928" y="693"/>
                  </a:cubicBezTo>
                  <a:close/>
                  <a:moveTo>
                    <a:pt x="1054" y="814"/>
                  </a:moveTo>
                  <a:cubicBezTo>
                    <a:pt x="1186" y="814"/>
                    <a:pt x="1408" y="789"/>
                    <a:pt x="1408" y="696"/>
                  </a:cubicBezTo>
                  <a:cubicBezTo>
                    <a:pt x="1408" y="118"/>
                    <a:pt x="1408" y="118"/>
                    <a:pt x="1408" y="118"/>
                  </a:cubicBezTo>
                  <a:cubicBezTo>
                    <a:pt x="1408" y="25"/>
                    <a:pt x="1186" y="0"/>
                    <a:pt x="1054" y="0"/>
                  </a:cubicBezTo>
                  <a:cubicBezTo>
                    <a:pt x="923" y="0"/>
                    <a:pt x="701" y="25"/>
                    <a:pt x="701" y="118"/>
                  </a:cubicBezTo>
                  <a:cubicBezTo>
                    <a:pt x="701" y="696"/>
                    <a:pt x="701" y="696"/>
                    <a:pt x="701" y="696"/>
                  </a:cubicBezTo>
                  <a:cubicBezTo>
                    <a:pt x="701" y="789"/>
                    <a:pt x="923" y="814"/>
                    <a:pt x="1054" y="814"/>
                  </a:cubicBezTo>
                  <a:close/>
                  <a:moveTo>
                    <a:pt x="1054" y="35"/>
                  </a:moveTo>
                  <a:cubicBezTo>
                    <a:pt x="1219" y="35"/>
                    <a:pt x="1352" y="71"/>
                    <a:pt x="1352" y="116"/>
                  </a:cubicBezTo>
                  <a:cubicBezTo>
                    <a:pt x="1352" y="161"/>
                    <a:pt x="1219" y="197"/>
                    <a:pt x="1054" y="197"/>
                  </a:cubicBezTo>
                  <a:cubicBezTo>
                    <a:pt x="890" y="197"/>
                    <a:pt x="757" y="161"/>
                    <a:pt x="757" y="116"/>
                  </a:cubicBezTo>
                  <a:cubicBezTo>
                    <a:pt x="757" y="71"/>
                    <a:pt x="890" y="35"/>
                    <a:pt x="1054" y="35"/>
                  </a:cubicBezTo>
                  <a:close/>
                </a:path>
              </a:pathLst>
            </a:custGeom>
            <a:solidFill>
              <a:schemeClr val="tx2"/>
            </a:solidFill>
          </p:spPr>
          <p:txBody>
            <a:bodyPr vert="horz" wrap="square" lIns="61729" tIns="30865" rIns="61729" bIns="30865" numCol="1" anchor="t" anchorCtr="0" compatLnSpc="1">
              <a:prstTxWarp prst="textNoShape">
                <a:avLst/>
              </a:prstTxWarp>
            </a:bodyPr>
            <a:lstStyle/>
            <a:p>
              <a:pPr defTabSz="1218987"/>
              <a:endParaRPr lang="en-US" sz="675">
                <a:solidFill>
                  <a:srgbClr val="FFFFFF"/>
                </a:solidFill>
              </a:endParaRPr>
            </a:p>
          </p:txBody>
        </p:sp>
        <p:sp>
          <p:nvSpPr>
            <p:cNvPr id="135" name="Freeform 81"/>
            <p:cNvSpPr>
              <a:spLocks noEditPoints="1"/>
            </p:cNvSpPr>
            <p:nvPr/>
          </p:nvSpPr>
          <p:spPr bwMode="black">
            <a:xfrm>
              <a:off x="3172697" y="2171528"/>
              <a:ext cx="567005" cy="346115"/>
            </a:xfrm>
            <a:custGeom>
              <a:avLst/>
              <a:gdLst>
                <a:gd name="T0" fmla="*/ 1588 w 3451"/>
                <a:gd name="T1" fmla="*/ 2110 h 2110"/>
                <a:gd name="T2" fmla="*/ 2100 w 3451"/>
                <a:gd name="T3" fmla="*/ 1951 h 2110"/>
                <a:gd name="T4" fmla="*/ 1141 w 3451"/>
                <a:gd name="T5" fmla="*/ 1911 h 2110"/>
                <a:gd name="T6" fmla="*/ 1215 w 3451"/>
                <a:gd name="T7" fmla="*/ 1929 h 2110"/>
                <a:gd name="T8" fmla="*/ 1799 w 3451"/>
                <a:gd name="T9" fmla="*/ 2021 h 2110"/>
                <a:gd name="T10" fmla="*/ 2036 w 3451"/>
                <a:gd name="T11" fmla="*/ 1911 h 2110"/>
                <a:gd name="T12" fmla="*/ 1121 w 3451"/>
                <a:gd name="T13" fmla="*/ 1193 h 2110"/>
                <a:gd name="T14" fmla="*/ 1992 w 3451"/>
                <a:gd name="T15" fmla="*/ 1211 h 2110"/>
                <a:gd name="T16" fmla="*/ 2497 w 3451"/>
                <a:gd name="T17" fmla="*/ 803 h 2110"/>
                <a:gd name="T18" fmla="*/ 975 w 3451"/>
                <a:gd name="T19" fmla="*/ 240 h 2110"/>
                <a:gd name="T20" fmla="*/ 1616 w 3451"/>
                <a:gd name="T21" fmla="*/ 736 h 2110"/>
                <a:gd name="T22" fmla="*/ 2006 w 3451"/>
                <a:gd name="T23" fmla="*/ 508 h 2110"/>
                <a:gd name="T24" fmla="*/ 1990 w 3451"/>
                <a:gd name="T25" fmla="*/ 320 h 2110"/>
                <a:gd name="T26" fmla="*/ 2004 w 3451"/>
                <a:gd name="T27" fmla="*/ 426 h 2110"/>
                <a:gd name="T28" fmla="*/ 2038 w 3451"/>
                <a:gd name="T29" fmla="*/ 1120 h 2110"/>
                <a:gd name="T30" fmla="*/ 2304 w 3451"/>
                <a:gd name="T31" fmla="*/ 985 h 2110"/>
                <a:gd name="T32" fmla="*/ 2225 w 3451"/>
                <a:gd name="T33" fmla="*/ 465 h 2110"/>
                <a:gd name="T34" fmla="*/ 2219 w 3451"/>
                <a:gd name="T35" fmla="*/ 477 h 2110"/>
                <a:gd name="T36" fmla="*/ 1844 w 3451"/>
                <a:gd name="T37" fmla="*/ 192 h 2110"/>
                <a:gd name="T38" fmla="*/ 1818 w 3451"/>
                <a:gd name="T39" fmla="*/ 109 h 2110"/>
                <a:gd name="T40" fmla="*/ 1133 w 3451"/>
                <a:gd name="T41" fmla="*/ 1121 h 2110"/>
                <a:gd name="T42" fmla="*/ 1171 w 3451"/>
                <a:gd name="T43" fmla="*/ 951 h 2110"/>
                <a:gd name="T44" fmla="*/ 1115 w 3451"/>
                <a:gd name="T45" fmla="*/ 350 h 2110"/>
                <a:gd name="T46" fmla="*/ 1155 w 3451"/>
                <a:gd name="T47" fmla="*/ 517 h 2110"/>
                <a:gd name="T48" fmla="*/ 1265 w 3451"/>
                <a:gd name="T49" fmla="*/ 843 h 2110"/>
                <a:gd name="T50" fmla="*/ 1555 w 3451"/>
                <a:gd name="T51" fmla="*/ 284 h 2110"/>
                <a:gd name="T52" fmla="*/ 1353 w 3451"/>
                <a:gd name="T53" fmla="*/ 109 h 2110"/>
                <a:gd name="T54" fmla="*/ 1221 w 3451"/>
                <a:gd name="T55" fmla="*/ 201 h 2110"/>
                <a:gd name="T56" fmla="*/ 923 w 3451"/>
                <a:gd name="T57" fmla="*/ 379 h 2110"/>
                <a:gd name="T58" fmla="*/ 945 w 3451"/>
                <a:gd name="T59" fmla="*/ 466 h 2110"/>
                <a:gd name="T60" fmla="*/ 447 w 3451"/>
                <a:gd name="T61" fmla="*/ 993 h 2110"/>
                <a:gd name="T62" fmla="*/ 2737 w 3451"/>
                <a:gd name="T63" fmla="*/ 1157 h 2110"/>
                <a:gd name="T64" fmla="*/ 1748 w 3451"/>
                <a:gd name="T65" fmla="*/ 1552 h 2110"/>
                <a:gd name="T66" fmla="*/ 2015 w 3451"/>
                <a:gd name="T67" fmla="*/ 1319 h 2110"/>
                <a:gd name="T68" fmla="*/ 581 w 3451"/>
                <a:gd name="T69" fmla="*/ 1265 h 2110"/>
                <a:gd name="T70" fmla="*/ 1557 w 3451"/>
                <a:gd name="T71" fmla="*/ 1799 h 2110"/>
                <a:gd name="T72" fmla="*/ 2476 w 3451"/>
                <a:gd name="T73" fmla="*/ 1476 h 2110"/>
                <a:gd name="T74" fmla="*/ 123 w 3451"/>
                <a:gd name="T75" fmla="*/ 1195 h 2110"/>
                <a:gd name="T76" fmla="*/ 231 w 3451"/>
                <a:gd name="T77" fmla="*/ 956 h 2110"/>
                <a:gd name="T78" fmla="*/ 530 w 3451"/>
                <a:gd name="T79" fmla="*/ 1074 h 2110"/>
                <a:gd name="T80" fmla="*/ 658 w 3451"/>
                <a:gd name="T81" fmla="*/ 1255 h 2110"/>
                <a:gd name="T82" fmla="*/ 628 w 3451"/>
                <a:gd name="T83" fmla="*/ 1016 h 2110"/>
                <a:gd name="T84" fmla="*/ 724 w 3451"/>
                <a:gd name="T85" fmla="*/ 1343 h 2110"/>
                <a:gd name="T86" fmla="*/ 824 w 3451"/>
                <a:gd name="T87" fmla="*/ 1434 h 2110"/>
                <a:gd name="T88" fmla="*/ 767 w 3451"/>
                <a:gd name="T89" fmla="*/ 1212 h 2110"/>
                <a:gd name="T90" fmla="*/ 927 w 3451"/>
                <a:gd name="T91" fmla="*/ 1501 h 2110"/>
                <a:gd name="T92" fmla="*/ 988 w 3451"/>
                <a:gd name="T93" fmla="*/ 1427 h 2110"/>
                <a:gd name="T94" fmla="*/ 1270 w 3451"/>
                <a:gd name="T95" fmla="*/ 1671 h 2110"/>
                <a:gd name="T96" fmla="*/ 1264 w 3451"/>
                <a:gd name="T97" fmla="*/ 1444 h 2110"/>
                <a:gd name="T98" fmla="*/ 1501 w 3451"/>
                <a:gd name="T99" fmla="*/ 1703 h 2110"/>
                <a:gd name="T100" fmla="*/ 1695 w 3451"/>
                <a:gd name="T101" fmla="*/ 1440 h 2110"/>
                <a:gd name="T102" fmla="*/ 2020 w 3451"/>
                <a:gd name="T103" fmla="*/ 1654 h 2110"/>
                <a:gd name="T104" fmla="*/ 1901 w 3451"/>
                <a:gd name="T105" fmla="*/ 1457 h 2110"/>
                <a:gd name="T106" fmla="*/ 2053 w 3451"/>
                <a:gd name="T107" fmla="*/ 1600 h 2110"/>
                <a:gd name="T108" fmla="*/ 2208 w 3451"/>
                <a:gd name="T109" fmla="*/ 1543 h 2110"/>
                <a:gd name="T110" fmla="*/ 2294 w 3451"/>
                <a:gd name="T111" fmla="*/ 1280 h 2110"/>
                <a:gd name="T112" fmla="*/ 2386 w 3451"/>
                <a:gd name="T113" fmla="*/ 1486 h 2110"/>
                <a:gd name="T114" fmla="*/ 2473 w 3451"/>
                <a:gd name="T115" fmla="*/ 1155 h 2110"/>
                <a:gd name="T116" fmla="*/ 2654 w 3451"/>
                <a:gd name="T117" fmla="*/ 1074 h 2110"/>
                <a:gd name="T118" fmla="*/ 2954 w 3451"/>
                <a:gd name="T119" fmla="*/ 1154 h 2110"/>
                <a:gd name="T120" fmla="*/ 3062 w 3451"/>
                <a:gd name="T121" fmla="*/ 1154 h 2110"/>
                <a:gd name="T122" fmla="*/ 1038 w 3451"/>
                <a:gd name="T123" fmla="*/ 1498 h 2110"/>
                <a:gd name="T124" fmla="*/ 2472 w 3451"/>
                <a:gd name="T125" fmla="*/ 1231 h 2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451" h="2110">
                  <a:moveTo>
                    <a:pt x="1585" y="1902"/>
                  </a:moveTo>
                  <a:cubicBezTo>
                    <a:pt x="1383" y="1902"/>
                    <a:pt x="1184" y="1867"/>
                    <a:pt x="1012" y="1802"/>
                  </a:cubicBezTo>
                  <a:cubicBezTo>
                    <a:pt x="945" y="1776"/>
                    <a:pt x="884" y="1747"/>
                    <a:pt x="828" y="1714"/>
                  </a:cubicBezTo>
                  <a:cubicBezTo>
                    <a:pt x="896" y="1807"/>
                    <a:pt x="980" y="1887"/>
                    <a:pt x="1077" y="1951"/>
                  </a:cubicBezTo>
                  <a:cubicBezTo>
                    <a:pt x="1119" y="1979"/>
                    <a:pt x="1165" y="2004"/>
                    <a:pt x="1212" y="2026"/>
                  </a:cubicBezTo>
                  <a:cubicBezTo>
                    <a:pt x="1264" y="2049"/>
                    <a:pt x="1318" y="2068"/>
                    <a:pt x="1375" y="2082"/>
                  </a:cubicBezTo>
                  <a:cubicBezTo>
                    <a:pt x="1443" y="2099"/>
                    <a:pt x="1515" y="2108"/>
                    <a:pt x="1588" y="2110"/>
                  </a:cubicBezTo>
                  <a:cubicBezTo>
                    <a:pt x="1588" y="2110"/>
                    <a:pt x="1588" y="2110"/>
                    <a:pt x="1588" y="2110"/>
                  </a:cubicBezTo>
                  <a:cubicBezTo>
                    <a:pt x="1588" y="2110"/>
                    <a:pt x="1588" y="2110"/>
                    <a:pt x="1588" y="2110"/>
                  </a:cubicBezTo>
                  <a:cubicBezTo>
                    <a:pt x="1588" y="2110"/>
                    <a:pt x="1588" y="2110"/>
                    <a:pt x="1588" y="2110"/>
                  </a:cubicBezTo>
                  <a:cubicBezTo>
                    <a:pt x="1588" y="2110"/>
                    <a:pt x="1588" y="2110"/>
                    <a:pt x="1588" y="2110"/>
                  </a:cubicBezTo>
                  <a:cubicBezTo>
                    <a:pt x="1662" y="2108"/>
                    <a:pt x="1733" y="2099"/>
                    <a:pt x="1802" y="2082"/>
                  </a:cubicBezTo>
                  <a:cubicBezTo>
                    <a:pt x="1858" y="2068"/>
                    <a:pt x="1913" y="2049"/>
                    <a:pt x="1965" y="2026"/>
                  </a:cubicBezTo>
                  <a:cubicBezTo>
                    <a:pt x="2012" y="2004"/>
                    <a:pt x="2057" y="1979"/>
                    <a:pt x="2100" y="1951"/>
                  </a:cubicBezTo>
                  <a:cubicBezTo>
                    <a:pt x="2199" y="1886"/>
                    <a:pt x="2285" y="1802"/>
                    <a:pt x="2354" y="1706"/>
                  </a:cubicBezTo>
                  <a:cubicBezTo>
                    <a:pt x="2264" y="1761"/>
                    <a:pt x="2159" y="1806"/>
                    <a:pt x="2045" y="1839"/>
                  </a:cubicBezTo>
                  <a:cubicBezTo>
                    <a:pt x="1899" y="1881"/>
                    <a:pt x="1744" y="1902"/>
                    <a:pt x="1585" y="1902"/>
                  </a:cubicBezTo>
                  <a:close/>
                  <a:moveTo>
                    <a:pt x="1104" y="1897"/>
                  </a:moveTo>
                  <a:cubicBezTo>
                    <a:pt x="1087" y="1886"/>
                    <a:pt x="1071" y="1874"/>
                    <a:pt x="1054" y="1861"/>
                  </a:cubicBezTo>
                  <a:cubicBezTo>
                    <a:pt x="1080" y="1873"/>
                    <a:pt x="1107" y="1883"/>
                    <a:pt x="1134" y="1893"/>
                  </a:cubicBezTo>
                  <a:cubicBezTo>
                    <a:pt x="1136" y="1899"/>
                    <a:pt x="1138" y="1905"/>
                    <a:pt x="1141" y="1911"/>
                  </a:cubicBezTo>
                  <a:cubicBezTo>
                    <a:pt x="1128" y="1907"/>
                    <a:pt x="1116" y="1902"/>
                    <a:pt x="1104" y="1897"/>
                  </a:cubicBezTo>
                  <a:close/>
                  <a:moveTo>
                    <a:pt x="1557" y="2049"/>
                  </a:moveTo>
                  <a:cubicBezTo>
                    <a:pt x="1532" y="2048"/>
                    <a:pt x="1513" y="2045"/>
                    <a:pt x="1488" y="2042"/>
                  </a:cubicBezTo>
                  <a:cubicBezTo>
                    <a:pt x="1451" y="2037"/>
                    <a:pt x="1414" y="2030"/>
                    <a:pt x="1378" y="2021"/>
                  </a:cubicBezTo>
                  <a:cubicBezTo>
                    <a:pt x="1353" y="2014"/>
                    <a:pt x="1328" y="2007"/>
                    <a:pt x="1304" y="1998"/>
                  </a:cubicBezTo>
                  <a:cubicBezTo>
                    <a:pt x="1284" y="1991"/>
                    <a:pt x="1265" y="1983"/>
                    <a:pt x="1247" y="1975"/>
                  </a:cubicBezTo>
                  <a:cubicBezTo>
                    <a:pt x="1235" y="1962"/>
                    <a:pt x="1224" y="1947"/>
                    <a:pt x="1215" y="1929"/>
                  </a:cubicBezTo>
                  <a:cubicBezTo>
                    <a:pt x="1213" y="1925"/>
                    <a:pt x="1211" y="1921"/>
                    <a:pt x="1209" y="1917"/>
                  </a:cubicBezTo>
                  <a:cubicBezTo>
                    <a:pt x="1329" y="1952"/>
                    <a:pt x="1449" y="1971"/>
                    <a:pt x="1557" y="1973"/>
                  </a:cubicBezTo>
                  <a:lnTo>
                    <a:pt x="1557" y="2049"/>
                  </a:lnTo>
                  <a:close/>
                  <a:moveTo>
                    <a:pt x="1962" y="1929"/>
                  </a:moveTo>
                  <a:cubicBezTo>
                    <a:pt x="1952" y="1947"/>
                    <a:pt x="1942" y="1962"/>
                    <a:pt x="1930" y="1975"/>
                  </a:cubicBezTo>
                  <a:cubicBezTo>
                    <a:pt x="1911" y="1983"/>
                    <a:pt x="1892" y="1991"/>
                    <a:pt x="1873" y="1998"/>
                  </a:cubicBezTo>
                  <a:cubicBezTo>
                    <a:pt x="1849" y="2007"/>
                    <a:pt x="1824" y="2014"/>
                    <a:pt x="1799" y="2021"/>
                  </a:cubicBezTo>
                  <a:cubicBezTo>
                    <a:pt x="1763" y="2030"/>
                    <a:pt x="1726" y="2037"/>
                    <a:pt x="1689" y="2042"/>
                  </a:cubicBezTo>
                  <a:cubicBezTo>
                    <a:pt x="1664" y="2045"/>
                    <a:pt x="1645" y="2048"/>
                    <a:pt x="1620" y="2049"/>
                  </a:cubicBezTo>
                  <a:cubicBezTo>
                    <a:pt x="1620" y="1973"/>
                    <a:pt x="1620" y="1973"/>
                    <a:pt x="1620" y="1973"/>
                  </a:cubicBezTo>
                  <a:cubicBezTo>
                    <a:pt x="1728" y="1971"/>
                    <a:pt x="1848" y="1952"/>
                    <a:pt x="1968" y="1917"/>
                  </a:cubicBezTo>
                  <a:cubicBezTo>
                    <a:pt x="1966" y="1921"/>
                    <a:pt x="1964" y="1925"/>
                    <a:pt x="1962" y="1929"/>
                  </a:cubicBezTo>
                  <a:close/>
                  <a:moveTo>
                    <a:pt x="2072" y="1897"/>
                  </a:moveTo>
                  <a:cubicBezTo>
                    <a:pt x="2060" y="1902"/>
                    <a:pt x="2048" y="1907"/>
                    <a:pt x="2036" y="1911"/>
                  </a:cubicBezTo>
                  <a:cubicBezTo>
                    <a:pt x="2038" y="1905"/>
                    <a:pt x="2040" y="1899"/>
                    <a:pt x="2043" y="1893"/>
                  </a:cubicBezTo>
                  <a:cubicBezTo>
                    <a:pt x="2070" y="1883"/>
                    <a:pt x="2097" y="1872"/>
                    <a:pt x="2123" y="1860"/>
                  </a:cubicBezTo>
                  <a:cubicBezTo>
                    <a:pt x="2107" y="1873"/>
                    <a:pt x="2090" y="1886"/>
                    <a:pt x="2072" y="1897"/>
                  </a:cubicBezTo>
                  <a:close/>
                  <a:moveTo>
                    <a:pt x="699" y="879"/>
                  </a:moveTo>
                  <a:cubicBezTo>
                    <a:pt x="783" y="1007"/>
                    <a:pt x="903" y="1100"/>
                    <a:pt x="1046" y="1163"/>
                  </a:cubicBezTo>
                  <a:cubicBezTo>
                    <a:pt x="1070" y="1173"/>
                    <a:pt x="1095" y="1182"/>
                    <a:pt x="1121" y="1191"/>
                  </a:cubicBezTo>
                  <a:cubicBezTo>
                    <a:pt x="1121" y="1191"/>
                    <a:pt x="1121" y="1192"/>
                    <a:pt x="1121" y="1193"/>
                  </a:cubicBezTo>
                  <a:cubicBezTo>
                    <a:pt x="1140" y="1199"/>
                    <a:pt x="1159" y="1205"/>
                    <a:pt x="1178" y="1211"/>
                  </a:cubicBezTo>
                  <a:cubicBezTo>
                    <a:pt x="1178" y="1210"/>
                    <a:pt x="1178" y="1209"/>
                    <a:pt x="1178" y="1208"/>
                  </a:cubicBezTo>
                  <a:cubicBezTo>
                    <a:pt x="1237" y="1225"/>
                    <a:pt x="1296" y="1239"/>
                    <a:pt x="1355" y="1249"/>
                  </a:cubicBezTo>
                  <a:cubicBezTo>
                    <a:pt x="1429" y="1259"/>
                    <a:pt x="1506" y="1264"/>
                    <a:pt x="1585" y="1264"/>
                  </a:cubicBezTo>
                  <a:cubicBezTo>
                    <a:pt x="1663" y="1264"/>
                    <a:pt x="1739" y="1259"/>
                    <a:pt x="1812" y="1249"/>
                  </a:cubicBezTo>
                  <a:cubicBezTo>
                    <a:pt x="1872" y="1239"/>
                    <a:pt x="1932" y="1225"/>
                    <a:pt x="1992" y="1208"/>
                  </a:cubicBezTo>
                  <a:cubicBezTo>
                    <a:pt x="1992" y="1209"/>
                    <a:pt x="1992" y="1210"/>
                    <a:pt x="1992" y="1211"/>
                  </a:cubicBezTo>
                  <a:cubicBezTo>
                    <a:pt x="2012" y="1205"/>
                    <a:pt x="2031" y="1199"/>
                    <a:pt x="2049" y="1193"/>
                  </a:cubicBezTo>
                  <a:cubicBezTo>
                    <a:pt x="2049" y="1192"/>
                    <a:pt x="2049" y="1191"/>
                    <a:pt x="2049" y="1190"/>
                  </a:cubicBezTo>
                  <a:cubicBezTo>
                    <a:pt x="2077" y="1181"/>
                    <a:pt x="2104" y="1171"/>
                    <a:pt x="2130" y="1161"/>
                  </a:cubicBezTo>
                  <a:cubicBezTo>
                    <a:pt x="2267" y="1099"/>
                    <a:pt x="2382" y="1010"/>
                    <a:pt x="2465" y="888"/>
                  </a:cubicBezTo>
                  <a:cubicBezTo>
                    <a:pt x="2466" y="887"/>
                    <a:pt x="2467" y="885"/>
                    <a:pt x="2467" y="883"/>
                  </a:cubicBezTo>
                  <a:cubicBezTo>
                    <a:pt x="2472" y="873"/>
                    <a:pt x="2476" y="863"/>
                    <a:pt x="2480" y="852"/>
                  </a:cubicBezTo>
                  <a:cubicBezTo>
                    <a:pt x="2497" y="803"/>
                    <a:pt x="2497" y="803"/>
                    <a:pt x="2497" y="803"/>
                  </a:cubicBezTo>
                  <a:cubicBezTo>
                    <a:pt x="2495" y="788"/>
                    <a:pt x="2491" y="763"/>
                    <a:pt x="2490" y="756"/>
                  </a:cubicBezTo>
                  <a:cubicBezTo>
                    <a:pt x="2458" y="596"/>
                    <a:pt x="2386" y="451"/>
                    <a:pt x="2285" y="332"/>
                  </a:cubicBezTo>
                  <a:cubicBezTo>
                    <a:pt x="2272" y="316"/>
                    <a:pt x="2259" y="301"/>
                    <a:pt x="2245" y="287"/>
                  </a:cubicBezTo>
                  <a:cubicBezTo>
                    <a:pt x="2241" y="283"/>
                    <a:pt x="2195" y="240"/>
                    <a:pt x="2195" y="240"/>
                  </a:cubicBezTo>
                  <a:cubicBezTo>
                    <a:pt x="2033" y="94"/>
                    <a:pt x="1819" y="4"/>
                    <a:pt x="1585" y="0"/>
                  </a:cubicBezTo>
                  <a:cubicBezTo>
                    <a:pt x="1585" y="0"/>
                    <a:pt x="1585" y="0"/>
                    <a:pt x="1585" y="0"/>
                  </a:cubicBezTo>
                  <a:cubicBezTo>
                    <a:pt x="1351" y="4"/>
                    <a:pt x="1137" y="94"/>
                    <a:pt x="975" y="240"/>
                  </a:cubicBezTo>
                  <a:cubicBezTo>
                    <a:pt x="975" y="240"/>
                    <a:pt x="925" y="283"/>
                    <a:pt x="886" y="332"/>
                  </a:cubicBezTo>
                  <a:cubicBezTo>
                    <a:pt x="784" y="451"/>
                    <a:pt x="712" y="596"/>
                    <a:pt x="681" y="756"/>
                  </a:cubicBezTo>
                  <a:cubicBezTo>
                    <a:pt x="680" y="759"/>
                    <a:pt x="677" y="779"/>
                    <a:pt x="673" y="806"/>
                  </a:cubicBezTo>
                  <a:cubicBezTo>
                    <a:pt x="689" y="853"/>
                    <a:pt x="689" y="853"/>
                    <a:pt x="689" y="853"/>
                  </a:cubicBezTo>
                  <a:cubicBezTo>
                    <a:pt x="692" y="861"/>
                    <a:pt x="695" y="870"/>
                    <a:pt x="699" y="879"/>
                  </a:cubicBezTo>
                  <a:close/>
                  <a:moveTo>
                    <a:pt x="1616" y="1197"/>
                  </a:moveTo>
                  <a:cubicBezTo>
                    <a:pt x="1616" y="736"/>
                    <a:pt x="1616" y="736"/>
                    <a:pt x="1616" y="736"/>
                  </a:cubicBezTo>
                  <a:cubicBezTo>
                    <a:pt x="1687" y="734"/>
                    <a:pt x="1767" y="723"/>
                    <a:pt x="1852" y="700"/>
                  </a:cubicBezTo>
                  <a:cubicBezTo>
                    <a:pt x="1871" y="747"/>
                    <a:pt x="1889" y="794"/>
                    <a:pt x="1905" y="843"/>
                  </a:cubicBezTo>
                  <a:cubicBezTo>
                    <a:pt x="1918" y="879"/>
                    <a:pt x="1928" y="916"/>
                    <a:pt x="1938" y="951"/>
                  </a:cubicBezTo>
                  <a:cubicBezTo>
                    <a:pt x="1949" y="989"/>
                    <a:pt x="1958" y="1026"/>
                    <a:pt x="1966" y="1063"/>
                  </a:cubicBezTo>
                  <a:cubicBezTo>
                    <a:pt x="1972" y="1088"/>
                    <a:pt x="1977" y="1113"/>
                    <a:pt x="1981" y="1138"/>
                  </a:cubicBezTo>
                  <a:cubicBezTo>
                    <a:pt x="1857" y="1175"/>
                    <a:pt x="1731" y="1195"/>
                    <a:pt x="1616" y="1197"/>
                  </a:cubicBezTo>
                  <a:close/>
                  <a:moveTo>
                    <a:pt x="2006" y="508"/>
                  </a:moveTo>
                  <a:cubicBezTo>
                    <a:pt x="2009" y="511"/>
                    <a:pt x="2012" y="514"/>
                    <a:pt x="2015" y="517"/>
                  </a:cubicBezTo>
                  <a:cubicBezTo>
                    <a:pt x="2026" y="527"/>
                    <a:pt x="2035" y="538"/>
                    <a:pt x="2045" y="548"/>
                  </a:cubicBezTo>
                  <a:cubicBezTo>
                    <a:pt x="1998" y="577"/>
                    <a:pt x="1942" y="601"/>
                    <a:pt x="1882" y="620"/>
                  </a:cubicBezTo>
                  <a:cubicBezTo>
                    <a:pt x="1823" y="488"/>
                    <a:pt x="1755" y="373"/>
                    <a:pt x="1684" y="281"/>
                  </a:cubicBezTo>
                  <a:cubicBezTo>
                    <a:pt x="1798" y="335"/>
                    <a:pt x="1909" y="413"/>
                    <a:pt x="2006" y="508"/>
                  </a:cubicBezTo>
                  <a:close/>
                  <a:moveTo>
                    <a:pt x="1755" y="251"/>
                  </a:moveTo>
                  <a:cubicBezTo>
                    <a:pt x="1838" y="265"/>
                    <a:pt x="1917" y="288"/>
                    <a:pt x="1990" y="320"/>
                  </a:cubicBezTo>
                  <a:cubicBezTo>
                    <a:pt x="2013" y="329"/>
                    <a:pt x="2034" y="339"/>
                    <a:pt x="2055" y="350"/>
                  </a:cubicBezTo>
                  <a:cubicBezTo>
                    <a:pt x="2095" y="371"/>
                    <a:pt x="2133" y="394"/>
                    <a:pt x="2168" y="420"/>
                  </a:cubicBezTo>
                  <a:cubicBezTo>
                    <a:pt x="2165" y="427"/>
                    <a:pt x="2162" y="435"/>
                    <a:pt x="2158" y="443"/>
                  </a:cubicBezTo>
                  <a:cubicBezTo>
                    <a:pt x="2143" y="468"/>
                    <a:pt x="2121" y="492"/>
                    <a:pt x="2094" y="515"/>
                  </a:cubicBezTo>
                  <a:cubicBezTo>
                    <a:pt x="2085" y="504"/>
                    <a:pt x="2075" y="494"/>
                    <a:pt x="2065" y="484"/>
                  </a:cubicBezTo>
                  <a:cubicBezTo>
                    <a:pt x="2062" y="481"/>
                    <a:pt x="2060" y="479"/>
                    <a:pt x="2057" y="476"/>
                  </a:cubicBezTo>
                  <a:cubicBezTo>
                    <a:pt x="2040" y="459"/>
                    <a:pt x="2022" y="442"/>
                    <a:pt x="2004" y="426"/>
                  </a:cubicBezTo>
                  <a:cubicBezTo>
                    <a:pt x="1926" y="356"/>
                    <a:pt x="1842" y="298"/>
                    <a:pt x="1755" y="251"/>
                  </a:cubicBezTo>
                  <a:close/>
                  <a:moveTo>
                    <a:pt x="1824" y="636"/>
                  </a:moveTo>
                  <a:cubicBezTo>
                    <a:pt x="1753" y="654"/>
                    <a:pt x="1684" y="664"/>
                    <a:pt x="1616" y="666"/>
                  </a:cubicBezTo>
                  <a:cubicBezTo>
                    <a:pt x="1616" y="284"/>
                    <a:pt x="1616" y="284"/>
                    <a:pt x="1616" y="284"/>
                  </a:cubicBezTo>
                  <a:cubicBezTo>
                    <a:pt x="1623" y="292"/>
                    <a:pt x="1625" y="302"/>
                    <a:pt x="1632" y="311"/>
                  </a:cubicBezTo>
                  <a:cubicBezTo>
                    <a:pt x="1702" y="400"/>
                    <a:pt x="1768" y="512"/>
                    <a:pt x="1824" y="636"/>
                  </a:cubicBezTo>
                  <a:close/>
                  <a:moveTo>
                    <a:pt x="2038" y="1120"/>
                  </a:moveTo>
                  <a:cubicBezTo>
                    <a:pt x="2028" y="1066"/>
                    <a:pt x="2015" y="1009"/>
                    <a:pt x="1999" y="951"/>
                  </a:cubicBezTo>
                  <a:cubicBezTo>
                    <a:pt x="1989" y="915"/>
                    <a:pt x="1978" y="878"/>
                    <a:pt x="1966" y="840"/>
                  </a:cubicBezTo>
                  <a:cubicBezTo>
                    <a:pt x="1964" y="835"/>
                    <a:pt x="1963" y="830"/>
                    <a:pt x="1961" y="825"/>
                  </a:cubicBezTo>
                  <a:cubicBezTo>
                    <a:pt x="1945" y="776"/>
                    <a:pt x="1927" y="729"/>
                    <a:pt x="1909" y="684"/>
                  </a:cubicBezTo>
                  <a:cubicBezTo>
                    <a:pt x="1975" y="663"/>
                    <a:pt x="2038" y="636"/>
                    <a:pt x="2092" y="602"/>
                  </a:cubicBezTo>
                  <a:cubicBezTo>
                    <a:pt x="2183" y="710"/>
                    <a:pt x="2251" y="829"/>
                    <a:pt x="2293" y="951"/>
                  </a:cubicBezTo>
                  <a:cubicBezTo>
                    <a:pt x="2297" y="962"/>
                    <a:pt x="2300" y="974"/>
                    <a:pt x="2304" y="985"/>
                  </a:cubicBezTo>
                  <a:cubicBezTo>
                    <a:pt x="2234" y="1040"/>
                    <a:pt x="2140" y="1086"/>
                    <a:pt x="2038" y="1120"/>
                  </a:cubicBezTo>
                  <a:close/>
                  <a:moveTo>
                    <a:pt x="2246" y="379"/>
                  </a:moveTo>
                  <a:cubicBezTo>
                    <a:pt x="2261" y="398"/>
                    <a:pt x="2273" y="418"/>
                    <a:pt x="2284" y="440"/>
                  </a:cubicBezTo>
                  <a:cubicBezTo>
                    <a:pt x="2271" y="428"/>
                    <a:pt x="2258" y="416"/>
                    <a:pt x="2244" y="405"/>
                  </a:cubicBezTo>
                  <a:cubicBezTo>
                    <a:pt x="2245" y="397"/>
                    <a:pt x="2246" y="388"/>
                    <a:pt x="2246" y="379"/>
                  </a:cubicBezTo>
                  <a:close/>
                  <a:moveTo>
                    <a:pt x="2219" y="477"/>
                  </a:moveTo>
                  <a:cubicBezTo>
                    <a:pt x="2221" y="473"/>
                    <a:pt x="2223" y="469"/>
                    <a:pt x="2225" y="465"/>
                  </a:cubicBezTo>
                  <a:cubicBezTo>
                    <a:pt x="2264" y="499"/>
                    <a:pt x="2299" y="537"/>
                    <a:pt x="2330" y="576"/>
                  </a:cubicBezTo>
                  <a:cubicBezTo>
                    <a:pt x="2357" y="611"/>
                    <a:pt x="2380" y="648"/>
                    <a:pt x="2399" y="686"/>
                  </a:cubicBezTo>
                  <a:cubicBezTo>
                    <a:pt x="2412" y="713"/>
                    <a:pt x="2423" y="741"/>
                    <a:pt x="2433" y="769"/>
                  </a:cubicBezTo>
                  <a:cubicBezTo>
                    <a:pt x="2433" y="773"/>
                    <a:pt x="2453" y="840"/>
                    <a:pt x="2352" y="942"/>
                  </a:cubicBezTo>
                  <a:cubicBezTo>
                    <a:pt x="2342" y="914"/>
                    <a:pt x="2332" y="886"/>
                    <a:pt x="2320" y="858"/>
                  </a:cubicBezTo>
                  <a:cubicBezTo>
                    <a:pt x="2276" y="757"/>
                    <a:pt x="2216" y="658"/>
                    <a:pt x="2140" y="567"/>
                  </a:cubicBezTo>
                  <a:cubicBezTo>
                    <a:pt x="2173" y="541"/>
                    <a:pt x="2201" y="510"/>
                    <a:pt x="2219" y="477"/>
                  </a:cubicBezTo>
                  <a:close/>
                  <a:moveTo>
                    <a:pt x="2022" y="219"/>
                  </a:moveTo>
                  <a:cubicBezTo>
                    <a:pt x="2069" y="234"/>
                    <a:pt x="2111" y="255"/>
                    <a:pt x="2149" y="283"/>
                  </a:cubicBezTo>
                  <a:cubicBezTo>
                    <a:pt x="2163" y="307"/>
                    <a:pt x="2172" y="331"/>
                    <a:pt x="2175" y="353"/>
                  </a:cubicBezTo>
                  <a:cubicBezTo>
                    <a:pt x="2133" y="325"/>
                    <a:pt x="2088" y="300"/>
                    <a:pt x="2041" y="278"/>
                  </a:cubicBezTo>
                  <a:cubicBezTo>
                    <a:pt x="2018" y="267"/>
                    <a:pt x="1995" y="258"/>
                    <a:pt x="1971" y="249"/>
                  </a:cubicBezTo>
                  <a:cubicBezTo>
                    <a:pt x="1909" y="225"/>
                    <a:pt x="1844" y="208"/>
                    <a:pt x="1776" y="196"/>
                  </a:cubicBezTo>
                  <a:cubicBezTo>
                    <a:pt x="1799" y="193"/>
                    <a:pt x="1822" y="192"/>
                    <a:pt x="1844" y="192"/>
                  </a:cubicBezTo>
                  <a:cubicBezTo>
                    <a:pt x="1881" y="192"/>
                    <a:pt x="1916" y="195"/>
                    <a:pt x="1950" y="201"/>
                  </a:cubicBezTo>
                  <a:cubicBezTo>
                    <a:pt x="1975" y="206"/>
                    <a:pt x="1999" y="211"/>
                    <a:pt x="2022" y="219"/>
                  </a:cubicBezTo>
                  <a:close/>
                  <a:moveTo>
                    <a:pt x="1859" y="116"/>
                  </a:moveTo>
                  <a:cubicBezTo>
                    <a:pt x="1872" y="120"/>
                    <a:pt x="1885" y="127"/>
                    <a:pt x="1897" y="136"/>
                  </a:cubicBezTo>
                  <a:cubicBezTo>
                    <a:pt x="1879" y="134"/>
                    <a:pt x="1862" y="134"/>
                    <a:pt x="1844" y="134"/>
                  </a:cubicBezTo>
                  <a:cubicBezTo>
                    <a:pt x="1798" y="134"/>
                    <a:pt x="1750" y="138"/>
                    <a:pt x="1703" y="147"/>
                  </a:cubicBezTo>
                  <a:cubicBezTo>
                    <a:pt x="1744" y="122"/>
                    <a:pt x="1782" y="109"/>
                    <a:pt x="1818" y="109"/>
                  </a:cubicBezTo>
                  <a:cubicBezTo>
                    <a:pt x="1832" y="109"/>
                    <a:pt x="1846" y="111"/>
                    <a:pt x="1859" y="116"/>
                  </a:cubicBezTo>
                  <a:close/>
                  <a:moveTo>
                    <a:pt x="1610" y="59"/>
                  </a:moveTo>
                  <a:cubicBezTo>
                    <a:pt x="1648" y="61"/>
                    <a:pt x="1686" y="65"/>
                    <a:pt x="1722" y="71"/>
                  </a:cubicBezTo>
                  <a:cubicBezTo>
                    <a:pt x="1685" y="87"/>
                    <a:pt x="1648" y="111"/>
                    <a:pt x="1610" y="142"/>
                  </a:cubicBezTo>
                  <a:lnTo>
                    <a:pt x="1610" y="59"/>
                  </a:lnTo>
                  <a:close/>
                  <a:moveTo>
                    <a:pt x="1171" y="951"/>
                  </a:moveTo>
                  <a:cubicBezTo>
                    <a:pt x="1155" y="1009"/>
                    <a:pt x="1143" y="1066"/>
                    <a:pt x="1133" y="1121"/>
                  </a:cubicBezTo>
                  <a:cubicBezTo>
                    <a:pt x="1030" y="1086"/>
                    <a:pt x="937" y="1040"/>
                    <a:pt x="867" y="985"/>
                  </a:cubicBezTo>
                  <a:cubicBezTo>
                    <a:pt x="870" y="974"/>
                    <a:pt x="873" y="963"/>
                    <a:pt x="877" y="951"/>
                  </a:cubicBezTo>
                  <a:cubicBezTo>
                    <a:pt x="919" y="830"/>
                    <a:pt x="987" y="710"/>
                    <a:pt x="1078" y="602"/>
                  </a:cubicBezTo>
                  <a:cubicBezTo>
                    <a:pt x="1132" y="636"/>
                    <a:pt x="1195" y="663"/>
                    <a:pt x="1261" y="684"/>
                  </a:cubicBezTo>
                  <a:cubicBezTo>
                    <a:pt x="1243" y="729"/>
                    <a:pt x="1225" y="776"/>
                    <a:pt x="1209" y="825"/>
                  </a:cubicBezTo>
                  <a:cubicBezTo>
                    <a:pt x="1208" y="830"/>
                    <a:pt x="1206" y="835"/>
                    <a:pt x="1204" y="840"/>
                  </a:cubicBezTo>
                  <a:cubicBezTo>
                    <a:pt x="1192" y="878"/>
                    <a:pt x="1181" y="915"/>
                    <a:pt x="1171" y="951"/>
                  </a:cubicBezTo>
                  <a:close/>
                  <a:moveTo>
                    <a:pt x="1166" y="426"/>
                  </a:moveTo>
                  <a:cubicBezTo>
                    <a:pt x="1148" y="442"/>
                    <a:pt x="1131" y="459"/>
                    <a:pt x="1114" y="476"/>
                  </a:cubicBezTo>
                  <a:cubicBezTo>
                    <a:pt x="1111" y="479"/>
                    <a:pt x="1108" y="481"/>
                    <a:pt x="1105" y="484"/>
                  </a:cubicBezTo>
                  <a:cubicBezTo>
                    <a:pt x="1095" y="494"/>
                    <a:pt x="1086" y="505"/>
                    <a:pt x="1076" y="515"/>
                  </a:cubicBezTo>
                  <a:cubicBezTo>
                    <a:pt x="1049" y="493"/>
                    <a:pt x="1026" y="468"/>
                    <a:pt x="1012" y="443"/>
                  </a:cubicBezTo>
                  <a:cubicBezTo>
                    <a:pt x="1008" y="435"/>
                    <a:pt x="1005" y="428"/>
                    <a:pt x="1002" y="420"/>
                  </a:cubicBezTo>
                  <a:cubicBezTo>
                    <a:pt x="1037" y="394"/>
                    <a:pt x="1075" y="371"/>
                    <a:pt x="1115" y="350"/>
                  </a:cubicBezTo>
                  <a:cubicBezTo>
                    <a:pt x="1136" y="339"/>
                    <a:pt x="1158" y="329"/>
                    <a:pt x="1180" y="320"/>
                  </a:cubicBezTo>
                  <a:cubicBezTo>
                    <a:pt x="1253" y="288"/>
                    <a:pt x="1332" y="265"/>
                    <a:pt x="1416" y="251"/>
                  </a:cubicBezTo>
                  <a:cubicBezTo>
                    <a:pt x="1328" y="298"/>
                    <a:pt x="1244" y="356"/>
                    <a:pt x="1166" y="426"/>
                  </a:cubicBezTo>
                  <a:close/>
                  <a:moveTo>
                    <a:pt x="1487" y="281"/>
                  </a:moveTo>
                  <a:cubicBezTo>
                    <a:pt x="1415" y="373"/>
                    <a:pt x="1348" y="488"/>
                    <a:pt x="1289" y="620"/>
                  </a:cubicBezTo>
                  <a:cubicBezTo>
                    <a:pt x="1228" y="601"/>
                    <a:pt x="1172" y="577"/>
                    <a:pt x="1125" y="549"/>
                  </a:cubicBezTo>
                  <a:cubicBezTo>
                    <a:pt x="1135" y="538"/>
                    <a:pt x="1145" y="527"/>
                    <a:pt x="1155" y="517"/>
                  </a:cubicBezTo>
                  <a:cubicBezTo>
                    <a:pt x="1158" y="514"/>
                    <a:pt x="1161" y="511"/>
                    <a:pt x="1164" y="508"/>
                  </a:cubicBezTo>
                  <a:cubicBezTo>
                    <a:pt x="1262" y="413"/>
                    <a:pt x="1372" y="335"/>
                    <a:pt x="1487" y="281"/>
                  </a:cubicBezTo>
                  <a:close/>
                  <a:moveTo>
                    <a:pt x="1555" y="1197"/>
                  </a:moveTo>
                  <a:cubicBezTo>
                    <a:pt x="1439" y="1195"/>
                    <a:pt x="1313" y="1175"/>
                    <a:pt x="1189" y="1139"/>
                  </a:cubicBezTo>
                  <a:cubicBezTo>
                    <a:pt x="1194" y="1114"/>
                    <a:pt x="1199" y="1088"/>
                    <a:pt x="1204" y="1063"/>
                  </a:cubicBezTo>
                  <a:cubicBezTo>
                    <a:pt x="1212" y="1026"/>
                    <a:pt x="1222" y="989"/>
                    <a:pt x="1232" y="951"/>
                  </a:cubicBezTo>
                  <a:cubicBezTo>
                    <a:pt x="1242" y="916"/>
                    <a:pt x="1253" y="879"/>
                    <a:pt x="1265" y="843"/>
                  </a:cubicBezTo>
                  <a:cubicBezTo>
                    <a:pt x="1281" y="794"/>
                    <a:pt x="1299" y="747"/>
                    <a:pt x="1318" y="700"/>
                  </a:cubicBezTo>
                  <a:cubicBezTo>
                    <a:pt x="1404" y="723"/>
                    <a:pt x="1484" y="734"/>
                    <a:pt x="1555" y="736"/>
                  </a:cubicBezTo>
                  <a:lnTo>
                    <a:pt x="1555" y="1197"/>
                  </a:lnTo>
                  <a:close/>
                  <a:moveTo>
                    <a:pt x="1555" y="666"/>
                  </a:moveTo>
                  <a:cubicBezTo>
                    <a:pt x="1486" y="664"/>
                    <a:pt x="1418" y="654"/>
                    <a:pt x="1346" y="636"/>
                  </a:cubicBezTo>
                  <a:cubicBezTo>
                    <a:pt x="1402" y="512"/>
                    <a:pt x="1468" y="400"/>
                    <a:pt x="1538" y="311"/>
                  </a:cubicBezTo>
                  <a:cubicBezTo>
                    <a:pt x="1545" y="302"/>
                    <a:pt x="1547" y="292"/>
                    <a:pt x="1555" y="284"/>
                  </a:cubicBezTo>
                  <a:lnTo>
                    <a:pt x="1555" y="666"/>
                  </a:lnTo>
                  <a:close/>
                  <a:moveTo>
                    <a:pt x="1560" y="59"/>
                  </a:moveTo>
                  <a:cubicBezTo>
                    <a:pt x="1560" y="142"/>
                    <a:pt x="1560" y="142"/>
                    <a:pt x="1560" y="142"/>
                  </a:cubicBezTo>
                  <a:cubicBezTo>
                    <a:pt x="1523" y="111"/>
                    <a:pt x="1485" y="87"/>
                    <a:pt x="1448" y="71"/>
                  </a:cubicBezTo>
                  <a:cubicBezTo>
                    <a:pt x="1485" y="65"/>
                    <a:pt x="1522" y="61"/>
                    <a:pt x="1560" y="59"/>
                  </a:cubicBezTo>
                  <a:close/>
                  <a:moveTo>
                    <a:pt x="1311" y="116"/>
                  </a:moveTo>
                  <a:cubicBezTo>
                    <a:pt x="1324" y="111"/>
                    <a:pt x="1338" y="109"/>
                    <a:pt x="1353" y="109"/>
                  </a:cubicBezTo>
                  <a:cubicBezTo>
                    <a:pt x="1388" y="109"/>
                    <a:pt x="1427" y="122"/>
                    <a:pt x="1468" y="147"/>
                  </a:cubicBezTo>
                  <a:cubicBezTo>
                    <a:pt x="1420" y="138"/>
                    <a:pt x="1373" y="134"/>
                    <a:pt x="1326" y="134"/>
                  </a:cubicBezTo>
                  <a:cubicBezTo>
                    <a:pt x="1309" y="134"/>
                    <a:pt x="1291" y="134"/>
                    <a:pt x="1274" y="136"/>
                  </a:cubicBezTo>
                  <a:cubicBezTo>
                    <a:pt x="1286" y="127"/>
                    <a:pt x="1298" y="120"/>
                    <a:pt x="1311" y="116"/>
                  </a:cubicBezTo>
                  <a:close/>
                  <a:moveTo>
                    <a:pt x="1020" y="283"/>
                  </a:moveTo>
                  <a:cubicBezTo>
                    <a:pt x="1059" y="256"/>
                    <a:pt x="1101" y="234"/>
                    <a:pt x="1148" y="219"/>
                  </a:cubicBezTo>
                  <a:cubicBezTo>
                    <a:pt x="1172" y="211"/>
                    <a:pt x="1196" y="206"/>
                    <a:pt x="1221" y="201"/>
                  </a:cubicBezTo>
                  <a:cubicBezTo>
                    <a:pt x="1254" y="195"/>
                    <a:pt x="1290" y="192"/>
                    <a:pt x="1326" y="192"/>
                  </a:cubicBezTo>
                  <a:cubicBezTo>
                    <a:pt x="1349" y="192"/>
                    <a:pt x="1371" y="193"/>
                    <a:pt x="1394" y="196"/>
                  </a:cubicBezTo>
                  <a:cubicBezTo>
                    <a:pt x="1326" y="208"/>
                    <a:pt x="1261" y="225"/>
                    <a:pt x="1200" y="249"/>
                  </a:cubicBezTo>
                  <a:cubicBezTo>
                    <a:pt x="1176" y="258"/>
                    <a:pt x="1152" y="267"/>
                    <a:pt x="1130" y="278"/>
                  </a:cubicBezTo>
                  <a:cubicBezTo>
                    <a:pt x="1082" y="300"/>
                    <a:pt x="1037" y="326"/>
                    <a:pt x="995" y="354"/>
                  </a:cubicBezTo>
                  <a:cubicBezTo>
                    <a:pt x="998" y="331"/>
                    <a:pt x="1006" y="308"/>
                    <a:pt x="1020" y="283"/>
                  </a:cubicBezTo>
                  <a:close/>
                  <a:moveTo>
                    <a:pt x="923" y="379"/>
                  </a:moveTo>
                  <a:cubicBezTo>
                    <a:pt x="924" y="388"/>
                    <a:pt x="925" y="397"/>
                    <a:pt x="926" y="406"/>
                  </a:cubicBezTo>
                  <a:cubicBezTo>
                    <a:pt x="912" y="417"/>
                    <a:pt x="899" y="428"/>
                    <a:pt x="886" y="440"/>
                  </a:cubicBezTo>
                  <a:cubicBezTo>
                    <a:pt x="897" y="419"/>
                    <a:pt x="909" y="399"/>
                    <a:pt x="923" y="379"/>
                  </a:cubicBezTo>
                  <a:close/>
                  <a:moveTo>
                    <a:pt x="742" y="759"/>
                  </a:moveTo>
                  <a:cubicBezTo>
                    <a:pt x="751" y="731"/>
                    <a:pt x="758" y="713"/>
                    <a:pt x="772" y="686"/>
                  </a:cubicBezTo>
                  <a:cubicBezTo>
                    <a:pt x="791" y="648"/>
                    <a:pt x="814" y="611"/>
                    <a:pt x="840" y="576"/>
                  </a:cubicBezTo>
                  <a:cubicBezTo>
                    <a:pt x="871" y="537"/>
                    <a:pt x="906" y="500"/>
                    <a:pt x="945" y="466"/>
                  </a:cubicBezTo>
                  <a:cubicBezTo>
                    <a:pt x="947" y="469"/>
                    <a:pt x="949" y="473"/>
                    <a:pt x="951" y="477"/>
                  </a:cubicBezTo>
                  <a:cubicBezTo>
                    <a:pt x="969" y="510"/>
                    <a:pt x="997" y="541"/>
                    <a:pt x="1030" y="568"/>
                  </a:cubicBezTo>
                  <a:cubicBezTo>
                    <a:pt x="955" y="659"/>
                    <a:pt x="894" y="757"/>
                    <a:pt x="851" y="858"/>
                  </a:cubicBezTo>
                  <a:cubicBezTo>
                    <a:pt x="839" y="886"/>
                    <a:pt x="828" y="914"/>
                    <a:pt x="819" y="942"/>
                  </a:cubicBezTo>
                  <a:cubicBezTo>
                    <a:pt x="772" y="894"/>
                    <a:pt x="743" y="839"/>
                    <a:pt x="741" y="780"/>
                  </a:cubicBezTo>
                  <a:cubicBezTo>
                    <a:pt x="741" y="780"/>
                    <a:pt x="741" y="763"/>
                    <a:pt x="742" y="759"/>
                  </a:cubicBezTo>
                  <a:close/>
                  <a:moveTo>
                    <a:pt x="447" y="993"/>
                  </a:moveTo>
                  <a:cubicBezTo>
                    <a:pt x="411" y="993"/>
                    <a:pt x="409" y="1049"/>
                    <a:pt x="409" y="1074"/>
                  </a:cubicBezTo>
                  <a:cubicBezTo>
                    <a:pt x="409" y="1153"/>
                    <a:pt x="437" y="1157"/>
                    <a:pt x="447" y="1157"/>
                  </a:cubicBezTo>
                  <a:cubicBezTo>
                    <a:pt x="458" y="1157"/>
                    <a:pt x="486" y="1153"/>
                    <a:pt x="486" y="1074"/>
                  </a:cubicBezTo>
                  <a:cubicBezTo>
                    <a:pt x="486" y="1049"/>
                    <a:pt x="483" y="993"/>
                    <a:pt x="447" y="993"/>
                  </a:cubicBezTo>
                  <a:close/>
                  <a:moveTo>
                    <a:pt x="2737" y="993"/>
                  </a:moveTo>
                  <a:cubicBezTo>
                    <a:pt x="2701" y="993"/>
                    <a:pt x="2698" y="1049"/>
                    <a:pt x="2698" y="1074"/>
                  </a:cubicBezTo>
                  <a:cubicBezTo>
                    <a:pt x="2698" y="1153"/>
                    <a:pt x="2726" y="1157"/>
                    <a:pt x="2737" y="1157"/>
                  </a:cubicBezTo>
                  <a:cubicBezTo>
                    <a:pt x="2747" y="1157"/>
                    <a:pt x="2776" y="1153"/>
                    <a:pt x="2776" y="1074"/>
                  </a:cubicBezTo>
                  <a:cubicBezTo>
                    <a:pt x="2776" y="1049"/>
                    <a:pt x="2773" y="993"/>
                    <a:pt x="2737" y="993"/>
                  </a:cubicBezTo>
                  <a:close/>
                  <a:moveTo>
                    <a:pt x="1746" y="1536"/>
                  </a:moveTo>
                  <a:cubicBezTo>
                    <a:pt x="1733" y="1465"/>
                    <a:pt x="1677" y="1481"/>
                    <a:pt x="1660" y="1501"/>
                  </a:cubicBezTo>
                  <a:cubicBezTo>
                    <a:pt x="1653" y="1509"/>
                    <a:pt x="1648" y="1524"/>
                    <a:pt x="1644" y="1541"/>
                  </a:cubicBezTo>
                  <a:cubicBezTo>
                    <a:pt x="1634" y="1593"/>
                    <a:pt x="1642" y="1668"/>
                    <a:pt x="1695" y="1667"/>
                  </a:cubicBezTo>
                  <a:cubicBezTo>
                    <a:pt x="1741" y="1664"/>
                    <a:pt x="1753" y="1606"/>
                    <a:pt x="1748" y="1552"/>
                  </a:cubicBezTo>
                  <a:cubicBezTo>
                    <a:pt x="1748" y="1546"/>
                    <a:pt x="1747" y="1541"/>
                    <a:pt x="1746" y="1536"/>
                  </a:cubicBezTo>
                  <a:close/>
                  <a:moveTo>
                    <a:pt x="3451" y="1075"/>
                  </a:moveTo>
                  <a:cubicBezTo>
                    <a:pt x="3118" y="753"/>
                    <a:pt x="3118" y="753"/>
                    <a:pt x="3118" y="753"/>
                  </a:cubicBezTo>
                  <a:cubicBezTo>
                    <a:pt x="3118" y="886"/>
                    <a:pt x="3118" y="886"/>
                    <a:pt x="3118" y="886"/>
                  </a:cubicBezTo>
                  <a:cubicBezTo>
                    <a:pt x="2577" y="886"/>
                    <a:pt x="2577" y="886"/>
                    <a:pt x="2577" y="886"/>
                  </a:cubicBezTo>
                  <a:cubicBezTo>
                    <a:pt x="2572" y="900"/>
                    <a:pt x="2567" y="913"/>
                    <a:pt x="2560" y="927"/>
                  </a:cubicBezTo>
                  <a:cubicBezTo>
                    <a:pt x="2483" y="1094"/>
                    <a:pt x="2292" y="1240"/>
                    <a:pt x="2015" y="1319"/>
                  </a:cubicBezTo>
                  <a:cubicBezTo>
                    <a:pt x="1876" y="1360"/>
                    <a:pt x="1728" y="1379"/>
                    <a:pt x="1584" y="1379"/>
                  </a:cubicBezTo>
                  <a:cubicBezTo>
                    <a:pt x="1203" y="1379"/>
                    <a:pt x="839" y="1247"/>
                    <a:pt x="667" y="1023"/>
                  </a:cubicBezTo>
                  <a:cubicBezTo>
                    <a:pt x="650" y="1001"/>
                    <a:pt x="635" y="979"/>
                    <a:pt x="623" y="957"/>
                  </a:cubicBezTo>
                  <a:cubicBezTo>
                    <a:pt x="610" y="933"/>
                    <a:pt x="600" y="910"/>
                    <a:pt x="592" y="886"/>
                  </a:cubicBezTo>
                  <a:cubicBezTo>
                    <a:pt x="0" y="886"/>
                    <a:pt x="0" y="886"/>
                    <a:pt x="0" y="886"/>
                  </a:cubicBezTo>
                  <a:cubicBezTo>
                    <a:pt x="0" y="1265"/>
                    <a:pt x="0" y="1265"/>
                    <a:pt x="0" y="1265"/>
                  </a:cubicBezTo>
                  <a:cubicBezTo>
                    <a:pt x="581" y="1265"/>
                    <a:pt x="581" y="1265"/>
                    <a:pt x="581" y="1265"/>
                  </a:cubicBezTo>
                  <a:cubicBezTo>
                    <a:pt x="585" y="1281"/>
                    <a:pt x="590" y="1298"/>
                    <a:pt x="596" y="1315"/>
                  </a:cubicBezTo>
                  <a:cubicBezTo>
                    <a:pt x="612" y="1358"/>
                    <a:pt x="635" y="1401"/>
                    <a:pt x="668" y="1443"/>
                  </a:cubicBezTo>
                  <a:cubicBezTo>
                    <a:pt x="679" y="1459"/>
                    <a:pt x="692" y="1474"/>
                    <a:pt x="706" y="1488"/>
                  </a:cubicBezTo>
                  <a:cubicBezTo>
                    <a:pt x="744" y="1530"/>
                    <a:pt x="790" y="1568"/>
                    <a:pt x="841" y="1601"/>
                  </a:cubicBezTo>
                  <a:cubicBezTo>
                    <a:pt x="917" y="1651"/>
                    <a:pt x="1005" y="1693"/>
                    <a:pt x="1101" y="1724"/>
                  </a:cubicBezTo>
                  <a:cubicBezTo>
                    <a:pt x="1121" y="1731"/>
                    <a:pt x="1142" y="1737"/>
                    <a:pt x="1163" y="1743"/>
                  </a:cubicBezTo>
                  <a:cubicBezTo>
                    <a:pt x="1286" y="1778"/>
                    <a:pt x="1420" y="1797"/>
                    <a:pt x="1557" y="1799"/>
                  </a:cubicBezTo>
                  <a:cubicBezTo>
                    <a:pt x="1566" y="1799"/>
                    <a:pt x="1575" y="1800"/>
                    <a:pt x="1585" y="1800"/>
                  </a:cubicBezTo>
                  <a:cubicBezTo>
                    <a:pt x="1596" y="1800"/>
                    <a:pt x="1608" y="1799"/>
                    <a:pt x="1620" y="1799"/>
                  </a:cubicBezTo>
                  <a:cubicBezTo>
                    <a:pt x="1752" y="1796"/>
                    <a:pt x="1886" y="1777"/>
                    <a:pt x="2014" y="1741"/>
                  </a:cubicBezTo>
                  <a:cubicBezTo>
                    <a:pt x="2015" y="1741"/>
                    <a:pt x="2016" y="1740"/>
                    <a:pt x="2016" y="1740"/>
                  </a:cubicBezTo>
                  <a:cubicBezTo>
                    <a:pt x="2037" y="1734"/>
                    <a:pt x="2057" y="1728"/>
                    <a:pt x="2076" y="1721"/>
                  </a:cubicBezTo>
                  <a:cubicBezTo>
                    <a:pt x="2177" y="1687"/>
                    <a:pt x="2265" y="1644"/>
                    <a:pt x="2338" y="1594"/>
                  </a:cubicBezTo>
                  <a:cubicBezTo>
                    <a:pt x="2392" y="1558"/>
                    <a:pt x="2438" y="1518"/>
                    <a:pt x="2476" y="1476"/>
                  </a:cubicBezTo>
                  <a:cubicBezTo>
                    <a:pt x="2521" y="1425"/>
                    <a:pt x="2554" y="1371"/>
                    <a:pt x="2575" y="1316"/>
                  </a:cubicBezTo>
                  <a:cubicBezTo>
                    <a:pt x="2581" y="1299"/>
                    <a:pt x="2586" y="1282"/>
                    <a:pt x="2590" y="1265"/>
                  </a:cubicBezTo>
                  <a:cubicBezTo>
                    <a:pt x="3118" y="1265"/>
                    <a:pt x="3118" y="1265"/>
                    <a:pt x="3118" y="1265"/>
                  </a:cubicBezTo>
                  <a:cubicBezTo>
                    <a:pt x="3118" y="1397"/>
                    <a:pt x="3118" y="1397"/>
                    <a:pt x="3118" y="1397"/>
                  </a:cubicBezTo>
                  <a:lnTo>
                    <a:pt x="3451" y="1075"/>
                  </a:lnTo>
                  <a:close/>
                  <a:moveTo>
                    <a:pt x="296" y="1195"/>
                  </a:moveTo>
                  <a:cubicBezTo>
                    <a:pt x="123" y="1195"/>
                    <a:pt x="123" y="1195"/>
                    <a:pt x="123" y="1195"/>
                  </a:cubicBezTo>
                  <a:cubicBezTo>
                    <a:pt x="123" y="1154"/>
                    <a:pt x="123" y="1154"/>
                    <a:pt x="123" y="1154"/>
                  </a:cubicBezTo>
                  <a:cubicBezTo>
                    <a:pt x="188" y="1154"/>
                    <a:pt x="188" y="1154"/>
                    <a:pt x="188" y="1154"/>
                  </a:cubicBezTo>
                  <a:cubicBezTo>
                    <a:pt x="188" y="1005"/>
                    <a:pt x="188" y="1005"/>
                    <a:pt x="188" y="1005"/>
                  </a:cubicBezTo>
                  <a:cubicBezTo>
                    <a:pt x="135" y="1028"/>
                    <a:pt x="135" y="1028"/>
                    <a:pt x="135" y="1028"/>
                  </a:cubicBezTo>
                  <a:cubicBezTo>
                    <a:pt x="118" y="991"/>
                    <a:pt x="118" y="991"/>
                    <a:pt x="118" y="991"/>
                  </a:cubicBezTo>
                  <a:cubicBezTo>
                    <a:pt x="201" y="956"/>
                    <a:pt x="201" y="956"/>
                    <a:pt x="201" y="956"/>
                  </a:cubicBezTo>
                  <a:cubicBezTo>
                    <a:pt x="231" y="956"/>
                    <a:pt x="231" y="956"/>
                    <a:pt x="231" y="956"/>
                  </a:cubicBezTo>
                  <a:cubicBezTo>
                    <a:pt x="231" y="1154"/>
                    <a:pt x="231" y="1154"/>
                    <a:pt x="231" y="1154"/>
                  </a:cubicBezTo>
                  <a:cubicBezTo>
                    <a:pt x="296" y="1154"/>
                    <a:pt x="296" y="1154"/>
                    <a:pt x="296" y="1154"/>
                  </a:cubicBezTo>
                  <a:lnTo>
                    <a:pt x="296" y="1195"/>
                  </a:lnTo>
                  <a:close/>
                  <a:moveTo>
                    <a:pt x="447" y="1197"/>
                  </a:moveTo>
                  <a:cubicBezTo>
                    <a:pt x="377" y="1197"/>
                    <a:pt x="365" y="1127"/>
                    <a:pt x="365" y="1074"/>
                  </a:cubicBezTo>
                  <a:cubicBezTo>
                    <a:pt x="365" y="1022"/>
                    <a:pt x="378" y="953"/>
                    <a:pt x="447" y="953"/>
                  </a:cubicBezTo>
                  <a:cubicBezTo>
                    <a:pt x="517" y="953"/>
                    <a:pt x="530" y="1022"/>
                    <a:pt x="530" y="1074"/>
                  </a:cubicBezTo>
                  <a:cubicBezTo>
                    <a:pt x="530" y="1127"/>
                    <a:pt x="517" y="1197"/>
                    <a:pt x="447" y="1197"/>
                  </a:cubicBezTo>
                  <a:close/>
                  <a:moveTo>
                    <a:pt x="693" y="1351"/>
                  </a:moveTo>
                  <a:cubicBezTo>
                    <a:pt x="678" y="1332"/>
                    <a:pt x="666" y="1313"/>
                    <a:pt x="655" y="1294"/>
                  </a:cubicBezTo>
                  <a:cubicBezTo>
                    <a:pt x="645" y="1278"/>
                    <a:pt x="637" y="1261"/>
                    <a:pt x="630" y="1245"/>
                  </a:cubicBezTo>
                  <a:cubicBezTo>
                    <a:pt x="630" y="1201"/>
                    <a:pt x="630" y="1201"/>
                    <a:pt x="630" y="1201"/>
                  </a:cubicBezTo>
                  <a:cubicBezTo>
                    <a:pt x="635" y="1213"/>
                    <a:pt x="641" y="1225"/>
                    <a:pt x="648" y="1237"/>
                  </a:cubicBezTo>
                  <a:cubicBezTo>
                    <a:pt x="651" y="1243"/>
                    <a:pt x="654" y="1249"/>
                    <a:pt x="658" y="1255"/>
                  </a:cubicBezTo>
                  <a:cubicBezTo>
                    <a:pt x="658" y="1177"/>
                    <a:pt x="658" y="1177"/>
                    <a:pt x="658" y="1177"/>
                  </a:cubicBezTo>
                  <a:cubicBezTo>
                    <a:pt x="658" y="1090"/>
                    <a:pt x="658" y="1090"/>
                    <a:pt x="658" y="1090"/>
                  </a:cubicBezTo>
                  <a:cubicBezTo>
                    <a:pt x="654" y="1087"/>
                    <a:pt x="650" y="1084"/>
                    <a:pt x="646" y="1080"/>
                  </a:cubicBezTo>
                  <a:cubicBezTo>
                    <a:pt x="646" y="1080"/>
                    <a:pt x="646" y="1080"/>
                    <a:pt x="646" y="1080"/>
                  </a:cubicBezTo>
                  <a:cubicBezTo>
                    <a:pt x="642" y="1077"/>
                    <a:pt x="638" y="1073"/>
                    <a:pt x="634" y="1070"/>
                  </a:cubicBezTo>
                  <a:cubicBezTo>
                    <a:pt x="630" y="1032"/>
                    <a:pt x="630" y="1032"/>
                    <a:pt x="630" y="1032"/>
                  </a:cubicBezTo>
                  <a:cubicBezTo>
                    <a:pt x="628" y="1016"/>
                    <a:pt x="628" y="1016"/>
                    <a:pt x="628" y="1016"/>
                  </a:cubicBezTo>
                  <a:cubicBezTo>
                    <a:pt x="638" y="1025"/>
                    <a:pt x="653" y="1037"/>
                    <a:pt x="664" y="1046"/>
                  </a:cubicBezTo>
                  <a:cubicBezTo>
                    <a:pt x="670" y="1054"/>
                    <a:pt x="675" y="1062"/>
                    <a:pt x="681" y="1070"/>
                  </a:cubicBezTo>
                  <a:cubicBezTo>
                    <a:pt x="681" y="1113"/>
                    <a:pt x="681" y="1113"/>
                    <a:pt x="681" y="1113"/>
                  </a:cubicBezTo>
                  <a:cubicBezTo>
                    <a:pt x="681" y="1205"/>
                    <a:pt x="681" y="1205"/>
                    <a:pt x="681" y="1205"/>
                  </a:cubicBezTo>
                  <a:cubicBezTo>
                    <a:pt x="681" y="1291"/>
                    <a:pt x="681" y="1291"/>
                    <a:pt x="681" y="1291"/>
                  </a:cubicBezTo>
                  <a:cubicBezTo>
                    <a:pt x="685" y="1296"/>
                    <a:pt x="689" y="1301"/>
                    <a:pt x="693" y="1306"/>
                  </a:cubicBezTo>
                  <a:cubicBezTo>
                    <a:pt x="703" y="1319"/>
                    <a:pt x="713" y="1331"/>
                    <a:pt x="724" y="1343"/>
                  </a:cubicBezTo>
                  <a:cubicBezTo>
                    <a:pt x="724" y="1388"/>
                    <a:pt x="724" y="1388"/>
                    <a:pt x="724" y="1388"/>
                  </a:cubicBezTo>
                  <a:cubicBezTo>
                    <a:pt x="713" y="1376"/>
                    <a:pt x="703" y="1364"/>
                    <a:pt x="693" y="1351"/>
                  </a:cubicBezTo>
                  <a:close/>
                  <a:moveTo>
                    <a:pt x="816" y="1473"/>
                  </a:moveTo>
                  <a:cubicBezTo>
                    <a:pt x="800" y="1460"/>
                    <a:pt x="784" y="1447"/>
                    <a:pt x="769" y="1433"/>
                  </a:cubicBezTo>
                  <a:cubicBezTo>
                    <a:pt x="768" y="1388"/>
                    <a:pt x="768" y="1388"/>
                    <a:pt x="768" y="1388"/>
                  </a:cubicBezTo>
                  <a:cubicBezTo>
                    <a:pt x="783" y="1402"/>
                    <a:pt x="799" y="1415"/>
                    <a:pt x="815" y="1427"/>
                  </a:cubicBezTo>
                  <a:cubicBezTo>
                    <a:pt x="818" y="1430"/>
                    <a:pt x="821" y="1432"/>
                    <a:pt x="824" y="1434"/>
                  </a:cubicBezTo>
                  <a:cubicBezTo>
                    <a:pt x="823" y="1333"/>
                    <a:pt x="823" y="1333"/>
                    <a:pt x="823" y="1333"/>
                  </a:cubicBezTo>
                  <a:cubicBezTo>
                    <a:pt x="823" y="1322"/>
                    <a:pt x="823" y="1322"/>
                    <a:pt x="823" y="1322"/>
                  </a:cubicBezTo>
                  <a:cubicBezTo>
                    <a:pt x="823" y="1268"/>
                    <a:pt x="823" y="1268"/>
                    <a:pt x="823" y="1268"/>
                  </a:cubicBezTo>
                  <a:cubicBezTo>
                    <a:pt x="810" y="1265"/>
                    <a:pt x="792" y="1260"/>
                    <a:pt x="778" y="1257"/>
                  </a:cubicBezTo>
                  <a:cubicBezTo>
                    <a:pt x="776" y="1248"/>
                    <a:pt x="776" y="1248"/>
                    <a:pt x="776" y="1248"/>
                  </a:cubicBezTo>
                  <a:cubicBezTo>
                    <a:pt x="768" y="1218"/>
                    <a:pt x="768" y="1218"/>
                    <a:pt x="768" y="1218"/>
                  </a:cubicBezTo>
                  <a:cubicBezTo>
                    <a:pt x="767" y="1212"/>
                    <a:pt x="767" y="1212"/>
                    <a:pt x="767" y="1212"/>
                  </a:cubicBezTo>
                  <a:cubicBezTo>
                    <a:pt x="764" y="1204"/>
                    <a:pt x="764" y="1204"/>
                    <a:pt x="764" y="1204"/>
                  </a:cubicBezTo>
                  <a:cubicBezTo>
                    <a:pt x="785" y="1210"/>
                    <a:pt x="814" y="1217"/>
                    <a:pt x="835" y="1222"/>
                  </a:cubicBezTo>
                  <a:cubicBezTo>
                    <a:pt x="844" y="1229"/>
                    <a:pt x="853" y="1235"/>
                    <a:pt x="862" y="1241"/>
                  </a:cubicBezTo>
                  <a:cubicBezTo>
                    <a:pt x="862" y="1291"/>
                    <a:pt x="862" y="1291"/>
                    <a:pt x="862" y="1291"/>
                  </a:cubicBezTo>
                  <a:cubicBezTo>
                    <a:pt x="863" y="1360"/>
                    <a:pt x="863" y="1360"/>
                    <a:pt x="863" y="1360"/>
                  </a:cubicBezTo>
                  <a:cubicBezTo>
                    <a:pt x="863" y="1462"/>
                    <a:pt x="863" y="1462"/>
                    <a:pt x="863" y="1462"/>
                  </a:cubicBezTo>
                  <a:cubicBezTo>
                    <a:pt x="883" y="1475"/>
                    <a:pt x="905" y="1489"/>
                    <a:pt x="927" y="1501"/>
                  </a:cubicBezTo>
                  <a:cubicBezTo>
                    <a:pt x="927" y="1546"/>
                    <a:pt x="927" y="1546"/>
                    <a:pt x="927" y="1546"/>
                  </a:cubicBezTo>
                  <a:cubicBezTo>
                    <a:pt x="888" y="1523"/>
                    <a:pt x="850" y="1499"/>
                    <a:pt x="816" y="1473"/>
                  </a:cubicBezTo>
                  <a:close/>
                  <a:moveTo>
                    <a:pt x="1172" y="1585"/>
                  </a:moveTo>
                  <a:cubicBezTo>
                    <a:pt x="1168" y="1596"/>
                    <a:pt x="1163" y="1604"/>
                    <a:pt x="1157" y="1611"/>
                  </a:cubicBezTo>
                  <a:cubicBezTo>
                    <a:pt x="1141" y="1628"/>
                    <a:pt x="1119" y="1632"/>
                    <a:pt x="1096" y="1627"/>
                  </a:cubicBezTo>
                  <a:cubicBezTo>
                    <a:pt x="1063" y="1619"/>
                    <a:pt x="1028" y="1592"/>
                    <a:pt x="1010" y="1557"/>
                  </a:cubicBezTo>
                  <a:cubicBezTo>
                    <a:pt x="1006" y="1548"/>
                    <a:pt x="987" y="1483"/>
                    <a:pt x="988" y="1427"/>
                  </a:cubicBezTo>
                  <a:cubicBezTo>
                    <a:pt x="989" y="1406"/>
                    <a:pt x="992" y="1385"/>
                    <a:pt x="1001" y="1371"/>
                  </a:cubicBezTo>
                  <a:cubicBezTo>
                    <a:pt x="1014" y="1348"/>
                    <a:pt x="1039" y="1338"/>
                    <a:pt x="1082" y="1351"/>
                  </a:cubicBezTo>
                  <a:cubicBezTo>
                    <a:pt x="1127" y="1368"/>
                    <a:pt x="1152" y="1398"/>
                    <a:pt x="1166" y="1431"/>
                  </a:cubicBezTo>
                  <a:cubicBezTo>
                    <a:pt x="1167" y="1434"/>
                    <a:pt x="1168" y="1437"/>
                    <a:pt x="1169" y="1439"/>
                  </a:cubicBezTo>
                  <a:cubicBezTo>
                    <a:pt x="1176" y="1458"/>
                    <a:pt x="1179" y="1476"/>
                    <a:pt x="1181" y="1494"/>
                  </a:cubicBezTo>
                  <a:cubicBezTo>
                    <a:pt x="1184" y="1543"/>
                    <a:pt x="1173" y="1584"/>
                    <a:pt x="1172" y="1585"/>
                  </a:cubicBezTo>
                  <a:close/>
                  <a:moveTo>
                    <a:pt x="1270" y="1671"/>
                  </a:moveTo>
                  <a:cubicBezTo>
                    <a:pt x="1270" y="1627"/>
                    <a:pt x="1270" y="1627"/>
                    <a:pt x="1270" y="1627"/>
                  </a:cubicBezTo>
                  <a:cubicBezTo>
                    <a:pt x="1298" y="1633"/>
                    <a:pt x="1327" y="1638"/>
                    <a:pt x="1356" y="1643"/>
                  </a:cubicBezTo>
                  <a:cubicBezTo>
                    <a:pt x="1356" y="1528"/>
                    <a:pt x="1356" y="1528"/>
                    <a:pt x="1356" y="1528"/>
                  </a:cubicBezTo>
                  <a:cubicBezTo>
                    <a:pt x="1355" y="1477"/>
                    <a:pt x="1355" y="1477"/>
                    <a:pt x="1355" y="1477"/>
                  </a:cubicBezTo>
                  <a:cubicBezTo>
                    <a:pt x="1335" y="1481"/>
                    <a:pt x="1307" y="1486"/>
                    <a:pt x="1286" y="1489"/>
                  </a:cubicBezTo>
                  <a:cubicBezTo>
                    <a:pt x="1270" y="1456"/>
                    <a:pt x="1270" y="1456"/>
                    <a:pt x="1270" y="1456"/>
                  </a:cubicBezTo>
                  <a:cubicBezTo>
                    <a:pt x="1264" y="1444"/>
                    <a:pt x="1264" y="1444"/>
                    <a:pt x="1264" y="1444"/>
                  </a:cubicBezTo>
                  <a:cubicBezTo>
                    <a:pt x="1297" y="1439"/>
                    <a:pt x="1340" y="1431"/>
                    <a:pt x="1373" y="1425"/>
                  </a:cubicBezTo>
                  <a:cubicBezTo>
                    <a:pt x="1386" y="1427"/>
                    <a:pt x="1399" y="1429"/>
                    <a:pt x="1412" y="1430"/>
                  </a:cubicBezTo>
                  <a:cubicBezTo>
                    <a:pt x="1413" y="1477"/>
                    <a:pt x="1413" y="1477"/>
                    <a:pt x="1413" y="1477"/>
                  </a:cubicBezTo>
                  <a:cubicBezTo>
                    <a:pt x="1413" y="1534"/>
                    <a:pt x="1413" y="1534"/>
                    <a:pt x="1413" y="1534"/>
                  </a:cubicBezTo>
                  <a:cubicBezTo>
                    <a:pt x="1413" y="1651"/>
                    <a:pt x="1413" y="1651"/>
                    <a:pt x="1413" y="1651"/>
                  </a:cubicBezTo>
                  <a:cubicBezTo>
                    <a:pt x="1442" y="1654"/>
                    <a:pt x="1472" y="1657"/>
                    <a:pt x="1501" y="1659"/>
                  </a:cubicBezTo>
                  <a:cubicBezTo>
                    <a:pt x="1501" y="1703"/>
                    <a:pt x="1501" y="1703"/>
                    <a:pt x="1501" y="1703"/>
                  </a:cubicBezTo>
                  <a:cubicBezTo>
                    <a:pt x="1422" y="1698"/>
                    <a:pt x="1345" y="1687"/>
                    <a:pt x="1270" y="1671"/>
                  </a:cubicBezTo>
                  <a:close/>
                  <a:moveTo>
                    <a:pt x="1625" y="1693"/>
                  </a:moveTo>
                  <a:cubicBezTo>
                    <a:pt x="1623" y="1692"/>
                    <a:pt x="1622" y="1691"/>
                    <a:pt x="1620" y="1689"/>
                  </a:cubicBezTo>
                  <a:cubicBezTo>
                    <a:pt x="1580" y="1654"/>
                    <a:pt x="1577" y="1586"/>
                    <a:pt x="1583" y="1542"/>
                  </a:cubicBezTo>
                  <a:cubicBezTo>
                    <a:pt x="1584" y="1534"/>
                    <a:pt x="1586" y="1526"/>
                    <a:pt x="1587" y="1519"/>
                  </a:cubicBezTo>
                  <a:cubicBezTo>
                    <a:pt x="1591" y="1506"/>
                    <a:pt x="1596" y="1495"/>
                    <a:pt x="1602" y="1485"/>
                  </a:cubicBezTo>
                  <a:cubicBezTo>
                    <a:pt x="1628" y="1446"/>
                    <a:pt x="1672" y="1442"/>
                    <a:pt x="1695" y="1440"/>
                  </a:cubicBezTo>
                  <a:cubicBezTo>
                    <a:pt x="1737" y="1438"/>
                    <a:pt x="1768" y="1449"/>
                    <a:pt x="1786" y="1475"/>
                  </a:cubicBezTo>
                  <a:cubicBezTo>
                    <a:pt x="1797" y="1489"/>
                    <a:pt x="1804" y="1507"/>
                    <a:pt x="1807" y="1530"/>
                  </a:cubicBezTo>
                  <a:cubicBezTo>
                    <a:pt x="1807" y="1530"/>
                    <a:pt x="1808" y="1530"/>
                    <a:pt x="1808" y="1531"/>
                  </a:cubicBezTo>
                  <a:cubicBezTo>
                    <a:pt x="1834" y="1705"/>
                    <a:pt x="1690" y="1741"/>
                    <a:pt x="1625" y="1693"/>
                  </a:cubicBezTo>
                  <a:close/>
                  <a:moveTo>
                    <a:pt x="2080" y="1636"/>
                  </a:moveTo>
                  <a:cubicBezTo>
                    <a:pt x="2068" y="1640"/>
                    <a:pt x="2055" y="1644"/>
                    <a:pt x="2042" y="1648"/>
                  </a:cubicBezTo>
                  <a:cubicBezTo>
                    <a:pt x="2034" y="1650"/>
                    <a:pt x="2027" y="1652"/>
                    <a:pt x="2020" y="1654"/>
                  </a:cubicBezTo>
                  <a:cubicBezTo>
                    <a:pt x="1982" y="1664"/>
                    <a:pt x="1945" y="1673"/>
                    <a:pt x="1907" y="1680"/>
                  </a:cubicBezTo>
                  <a:cubicBezTo>
                    <a:pt x="1907" y="1635"/>
                    <a:pt x="1907" y="1635"/>
                    <a:pt x="1907" y="1635"/>
                  </a:cubicBezTo>
                  <a:cubicBezTo>
                    <a:pt x="1936" y="1629"/>
                    <a:pt x="1966" y="1623"/>
                    <a:pt x="1996" y="1616"/>
                  </a:cubicBezTo>
                  <a:cubicBezTo>
                    <a:pt x="1995" y="1495"/>
                    <a:pt x="1995" y="1495"/>
                    <a:pt x="1995" y="1495"/>
                  </a:cubicBezTo>
                  <a:cubicBezTo>
                    <a:pt x="1995" y="1450"/>
                    <a:pt x="1995" y="1450"/>
                    <a:pt x="1995" y="1450"/>
                  </a:cubicBezTo>
                  <a:cubicBezTo>
                    <a:pt x="1974" y="1463"/>
                    <a:pt x="1945" y="1479"/>
                    <a:pt x="1923" y="1491"/>
                  </a:cubicBezTo>
                  <a:cubicBezTo>
                    <a:pt x="1901" y="1457"/>
                    <a:pt x="1901" y="1457"/>
                    <a:pt x="1901" y="1457"/>
                  </a:cubicBezTo>
                  <a:cubicBezTo>
                    <a:pt x="1900" y="1455"/>
                    <a:pt x="1900" y="1455"/>
                    <a:pt x="1900" y="1455"/>
                  </a:cubicBezTo>
                  <a:cubicBezTo>
                    <a:pt x="1934" y="1436"/>
                    <a:pt x="1979" y="1410"/>
                    <a:pt x="2013" y="1391"/>
                  </a:cubicBezTo>
                  <a:cubicBezTo>
                    <a:pt x="2022" y="1388"/>
                    <a:pt x="2032" y="1386"/>
                    <a:pt x="2041" y="1383"/>
                  </a:cubicBezTo>
                  <a:cubicBezTo>
                    <a:pt x="2045" y="1382"/>
                    <a:pt x="2049" y="1381"/>
                    <a:pt x="2053" y="1380"/>
                  </a:cubicBezTo>
                  <a:cubicBezTo>
                    <a:pt x="2053" y="1419"/>
                    <a:pt x="2053" y="1419"/>
                    <a:pt x="2053" y="1419"/>
                  </a:cubicBezTo>
                  <a:cubicBezTo>
                    <a:pt x="2053" y="1478"/>
                    <a:pt x="2053" y="1478"/>
                    <a:pt x="2053" y="1478"/>
                  </a:cubicBezTo>
                  <a:cubicBezTo>
                    <a:pt x="2053" y="1600"/>
                    <a:pt x="2053" y="1600"/>
                    <a:pt x="2053" y="1600"/>
                  </a:cubicBezTo>
                  <a:cubicBezTo>
                    <a:pt x="2062" y="1597"/>
                    <a:pt x="2071" y="1594"/>
                    <a:pt x="2080" y="1591"/>
                  </a:cubicBezTo>
                  <a:cubicBezTo>
                    <a:pt x="2099" y="1585"/>
                    <a:pt x="2118" y="1579"/>
                    <a:pt x="2137" y="1572"/>
                  </a:cubicBezTo>
                  <a:cubicBezTo>
                    <a:pt x="2137" y="1617"/>
                    <a:pt x="2137" y="1617"/>
                    <a:pt x="2137" y="1617"/>
                  </a:cubicBezTo>
                  <a:cubicBezTo>
                    <a:pt x="2118" y="1623"/>
                    <a:pt x="2100" y="1630"/>
                    <a:pt x="2080" y="1636"/>
                  </a:cubicBezTo>
                  <a:close/>
                  <a:moveTo>
                    <a:pt x="2357" y="1506"/>
                  </a:moveTo>
                  <a:cubicBezTo>
                    <a:pt x="2313" y="1536"/>
                    <a:pt x="2263" y="1563"/>
                    <a:pt x="2208" y="1588"/>
                  </a:cubicBezTo>
                  <a:cubicBezTo>
                    <a:pt x="2208" y="1543"/>
                    <a:pt x="2208" y="1543"/>
                    <a:pt x="2208" y="1543"/>
                  </a:cubicBezTo>
                  <a:cubicBezTo>
                    <a:pt x="2233" y="1532"/>
                    <a:pt x="2257" y="1520"/>
                    <a:pt x="2280" y="1508"/>
                  </a:cubicBezTo>
                  <a:cubicBezTo>
                    <a:pt x="2280" y="1380"/>
                    <a:pt x="2280" y="1380"/>
                    <a:pt x="2280" y="1380"/>
                  </a:cubicBezTo>
                  <a:cubicBezTo>
                    <a:pt x="2280" y="1342"/>
                    <a:pt x="2280" y="1342"/>
                    <a:pt x="2280" y="1342"/>
                  </a:cubicBezTo>
                  <a:cubicBezTo>
                    <a:pt x="2263" y="1359"/>
                    <a:pt x="2239" y="1380"/>
                    <a:pt x="2222" y="1396"/>
                  </a:cubicBezTo>
                  <a:cubicBezTo>
                    <a:pt x="2202" y="1364"/>
                    <a:pt x="2202" y="1364"/>
                    <a:pt x="2202" y="1364"/>
                  </a:cubicBezTo>
                  <a:cubicBezTo>
                    <a:pt x="2208" y="1359"/>
                    <a:pt x="2214" y="1354"/>
                    <a:pt x="2220" y="1349"/>
                  </a:cubicBezTo>
                  <a:cubicBezTo>
                    <a:pt x="2244" y="1327"/>
                    <a:pt x="2272" y="1301"/>
                    <a:pt x="2294" y="1280"/>
                  </a:cubicBezTo>
                  <a:cubicBezTo>
                    <a:pt x="2304" y="1274"/>
                    <a:pt x="2314" y="1268"/>
                    <a:pt x="2324" y="1262"/>
                  </a:cubicBezTo>
                  <a:cubicBezTo>
                    <a:pt x="2324" y="1284"/>
                    <a:pt x="2324" y="1284"/>
                    <a:pt x="2324" y="1284"/>
                  </a:cubicBezTo>
                  <a:cubicBezTo>
                    <a:pt x="2324" y="1353"/>
                    <a:pt x="2324" y="1353"/>
                    <a:pt x="2324" y="1353"/>
                  </a:cubicBezTo>
                  <a:cubicBezTo>
                    <a:pt x="2324" y="1483"/>
                    <a:pt x="2324" y="1483"/>
                    <a:pt x="2324" y="1483"/>
                  </a:cubicBezTo>
                  <a:cubicBezTo>
                    <a:pt x="2337" y="1475"/>
                    <a:pt x="2349" y="1467"/>
                    <a:pt x="2361" y="1459"/>
                  </a:cubicBezTo>
                  <a:cubicBezTo>
                    <a:pt x="2369" y="1453"/>
                    <a:pt x="2378" y="1448"/>
                    <a:pt x="2386" y="1442"/>
                  </a:cubicBezTo>
                  <a:cubicBezTo>
                    <a:pt x="2386" y="1486"/>
                    <a:pt x="2386" y="1486"/>
                    <a:pt x="2386" y="1486"/>
                  </a:cubicBezTo>
                  <a:cubicBezTo>
                    <a:pt x="2376" y="1493"/>
                    <a:pt x="2367" y="1500"/>
                    <a:pt x="2357" y="1506"/>
                  </a:cubicBezTo>
                  <a:close/>
                  <a:moveTo>
                    <a:pt x="2534" y="1312"/>
                  </a:moveTo>
                  <a:cubicBezTo>
                    <a:pt x="2527" y="1345"/>
                    <a:pt x="2516" y="1369"/>
                    <a:pt x="2503" y="1386"/>
                  </a:cubicBezTo>
                  <a:cubicBezTo>
                    <a:pt x="2490" y="1405"/>
                    <a:pt x="2476" y="1414"/>
                    <a:pt x="2465" y="1413"/>
                  </a:cubicBezTo>
                  <a:cubicBezTo>
                    <a:pt x="2456" y="1413"/>
                    <a:pt x="2447" y="1403"/>
                    <a:pt x="2441" y="1386"/>
                  </a:cubicBezTo>
                  <a:cubicBezTo>
                    <a:pt x="2432" y="1358"/>
                    <a:pt x="2429" y="1314"/>
                    <a:pt x="2436" y="1266"/>
                  </a:cubicBezTo>
                  <a:cubicBezTo>
                    <a:pt x="2441" y="1228"/>
                    <a:pt x="2453" y="1189"/>
                    <a:pt x="2473" y="1155"/>
                  </a:cubicBezTo>
                  <a:cubicBezTo>
                    <a:pt x="2480" y="1144"/>
                    <a:pt x="2487" y="1134"/>
                    <a:pt x="2495" y="1124"/>
                  </a:cubicBezTo>
                  <a:cubicBezTo>
                    <a:pt x="2512" y="1107"/>
                    <a:pt x="2523" y="1102"/>
                    <a:pt x="2531" y="1109"/>
                  </a:cubicBezTo>
                  <a:cubicBezTo>
                    <a:pt x="2531" y="1110"/>
                    <a:pt x="2532" y="1111"/>
                    <a:pt x="2532" y="1111"/>
                  </a:cubicBezTo>
                  <a:cubicBezTo>
                    <a:pt x="2532" y="1111"/>
                    <a:pt x="2532" y="1111"/>
                    <a:pt x="2532" y="1111"/>
                  </a:cubicBezTo>
                  <a:cubicBezTo>
                    <a:pt x="2549" y="1135"/>
                    <a:pt x="2549" y="1246"/>
                    <a:pt x="2534" y="1312"/>
                  </a:cubicBezTo>
                  <a:close/>
                  <a:moveTo>
                    <a:pt x="2737" y="1197"/>
                  </a:moveTo>
                  <a:cubicBezTo>
                    <a:pt x="2667" y="1197"/>
                    <a:pt x="2654" y="1127"/>
                    <a:pt x="2654" y="1074"/>
                  </a:cubicBezTo>
                  <a:cubicBezTo>
                    <a:pt x="2654" y="1022"/>
                    <a:pt x="2668" y="953"/>
                    <a:pt x="2737" y="953"/>
                  </a:cubicBezTo>
                  <a:cubicBezTo>
                    <a:pt x="2806" y="953"/>
                    <a:pt x="2819" y="1022"/>
                    <a:pt x="2819" y="1074"/>
                  </a:cubicBezTo>
                  <a:cubicBezTo>
                    <a:pt x="2819" y="1127"/>
                    <a:pt x="2807" y="1197"/>
                    <a:pt x="2737" y="1197"/>
                  </a:cubicBezTo>
                  <a:close/>
                  <a:moveTo>
                    <a:pt x="3062" y="1195"/>
                  </a:moveTo>
                  <a:cubicBezTo>
                    <a:pt x="2889" y="1195"/>
                    <a:pt x="2889" y="1195"/>
                    <a:pt x="2889" y="1195"/>
                  </a:cubicBezTo>
                  <a:cubicBezTo>
                    <a:pt x="2889" y="1154"/>
                    <a:pt x="2889" y="1154"/>
                    <a:pt x="2889" y="1154"/>
                  </a:cubicBezTo>
                  <a:cubicBezTo>
                    <a:pt x="2954" y="1154"/>
                    <a:pt x="2954" y="1154"/>
                    <a:pt x="2954" y="1154"/>
                  </a:cubicBezTo>
                  <a:cubicBezTo>
                    <a:pt x="2954" y="1005"/>
                    <a:pt x="2954" y="1005"/>
                    <a:pt x="2954" y="1005"/>
                  </a:cubicBezTo>
                  <a:cubicBezTo>
                    <a:pt x="2902" y="1028"/>
                    <a:pt x="2902" y="1028"/>
                    <a:pt x="2902" y="1028"/>
                  </a:cubicBezTo>
                  <a:cubicBezTo>
                    <a:pt x="2885" y="991"/>
                    <a:pt x="2885" y="991"/>
                    <a:pt x="2885" y="991"/>
                  </a:cubicBezTo>
                  <a:cubicBezTo>
                    <a:pt x="2967" y="956"/>
                    <a:pt x="2967" y="956"/>
                    <a:pt x="2967" y="956"/>
                  </a:cubicBezTo>
                  <a:cubicBezTo>
                    <a:pt x="2997" y="956"/>
                    <a:pt x="2997" y="956"/>
                    <a:pt x="2997" y="956"/>
                  </a:cubicBezTo>
                  <a:cubicBezTo>
                    <a:pt x="2997" y="1154"/>
                    <a:pt x="2997" y="1154"/>
                    <a:pt x="2997" y="1154"/>
                  </a:cubicBezTo>
                  <a:cubicBezTo>
                    <a:pt x="3062" y="1154"/>
                    <a:pt x="3062" y="1154"/>
                    <a:pt x="3062" y="1154"/>
                  </a:cubicBezTo>
                  <a:lnTo>
                    <a:pt x="3062" y="1195"/>
                  </a:lnTo>
                  <a:close/>
                  <a:moveTo>
                    <a:pt x="1111" y="1423"/>
                  </a:moveTo>
                  <a:cubicBezTo>
                    <a:pt x="1108" y="1419"/>
                    <a:pt x="1106" y="1415"/>
                    <a:pt x="1103" y="1412"/>
                  </a:cubicBezTo>
                  <a:cubicBezTo>
                    <a:pt x="1092" y="1397"/>
                    <a:pt x="1078" y="1390"/>
                    <a:pt x="1062" y="1395"/>
                  </a:cubicBezTo>
                  <a:cubicBezTo>
                    <a:pt x="1061" y="1395"/>
                    <a:pt x="1060" y="1395"/>
                    <a:pt x="1059" y="1396"/>
                  </a:cubicBezTo>
                  <a:cubicBezTo>
                    <a:pt x="1045" y="1402"/>
                    <a:pt x="1039" y="1425"/>
                    <a:pt x="1038" y="1448"/>
                  </a:cubicBezTo>
                  <a:cubicBezTo>
                    <a:pt x="1036" y="1472"/>
                    <a:pt x="1038" y="1496"/>
                    <a:pt x="1038" y="1498"/>
                  </a:cubicBezTo>
                  <a:cubicBezTo>
                    <a:pt x="1046" y="1564"/>
                    <a:pt x="1073" y="1575"/>
                    <a:pt x="1082" y="1578"/>
                  </a:cubicBezTo>
                  <a:cubicBezTo>
                    <a:pt x="1087" y="1580"/>
                    <a:pt x="1092" y="1581"/>
                    <a:pt x="1097" y="1580"/>
                  </a:cubicBezTo>
                  <a:cubicBezTo>
                    <a:pt x="1105" y="1579"/>
                    <a:pt x="1112" y="1575"/>
                    <a:pt x="1117" y="1566"/>
                  </a:cubicBezTo>
                  <a:cubicBezTo>
                    <a:pt x="1129" y="1544"/>
                    <a:pt x="1132" y="1511"/>
                    <a:pt x="1128" y="1480"/>
                  </a:cubicBezTo>
                  <a:cubicBezTo>
                    <a:pt x="1125" y="1459"/>
                    <a:pt x="1119" y="1439"/>
                    <a:pt x="1111" y="1423"/>
                  </a:cubicBezTo>
                  <a:close/>
                  <a:moveTo>
                    <a:pt x="2509" y="1164"/>
                  </a:moveTo>
                  <a:cubicBezTo>
                    <a:pt x="2502" y="1159"/>
                    <a:pt x="2480" y="1174"/>
                    <a:pt x="2472" y="1231"/>
                  </a:cubicBezTo>
                  <a:cubicBezTo>
                    <a:pt x="2469" y="1250"/>
                    <a:pt x="2467" y="1273"/>
                    <a:pt x="2468" y="1302"/>
                  </a:cubicBezTo>
                  <a:cubicBezTo>
                    <a:pt x="2469" y="1330"/>
                    <a:pt x="2474" y="1373"/>
                    <a:pt x="2495" y="1351"/>
                  </a:cubicBezTo>
                  <a:cubicBezTo>
                    <a:pt x="2521" y="1323"/>
                    <a:pt x="2525" y="1221"/>
                    <a:pt x="2516" y="1180"/>
                  </a:cubicBezTo>
                  <a:cubicBezTo>
                    <a:pt x="2514" y="1171"/>
                    <a:pt x="2512" y="1165"/>
                    <a:pt x="2509" y="1164"/>
                  </a:cubicBezTo>
                  <a:close/>
                </a:path>
              </a:pathLst>
            </a:custGeom>
            <a:solidFill>
              <a:schemeClr val="tx2"/>
            </a:solidFill>
          </p:spPr>
          <p:txBody>
            <a:bodyPr vert="horz" wrap="square" lIns="61729" tIns="30865" rIns="61729" bIns="30865" numCol="1" anchor="t" anchorCtr="0" compatLnSpc="1">
              <a:prstTxWarp prst="textNoShape">
                <a:avLst/>
              </a:prstTxWarp>
            </a:bodyPr>
            <a:lstStyle/>
            <a:p>
              <a:pPr defTabSz="1218987"/>
              <a:endParaRPr lang="en-US" sz="675">
                <a:solidFill>
                  <a:srgbClr val="FFFFFF"/>
                </a:solidFill>
              </a:endParaRPr>
            </a:p>
          </p:txBody>
        </p:sp>
        <p:sp>
          <p:nvSpPr>
            <p:cNvPr id="136" name="Freeform 38"/>
            <p:cNvSpPr>
              <a:spLocks noEditPoints="1"/>
            </p:cNvSpPr>
            <p:nvPr/>
          </p:nvSpPr>
          <p:spPr bwMode="auto">
            <a:xfrm>
              <a:off x="6892752" y="4344152"/>
              <a:ext cx="255389" cy="420886"/>
            </a:xfrm>
            <a:custGeom>
              <a:avLst/>
              <a:gdLst>
                <a:gd name="T0" fmla="*/ 91 w 182"/>
                <a:gd name="T1" fmla="*/ 0 h 299"/>
                <a:gd name="T2" fmla="*/ 0 w 182"/>
                <a:gd name="T3" fmla="*/ 21 h 299"/>
                <a:gd name="T4" fmla="*/ 0 w 182"/>
                <a:gd name="T5" fmla="*/ 278 h 299"/>
                <a:gd name="T6" fmla="*/ 91 w 182"/>
                <a:gd name="T7" fmla="*/ 299 h 299"/>
                <a:gd name="T8" fmla="*/ 182 w 182"/>
                <a:gd name="T9" fmla="*/ 278 h 299"/>
                <a:gd name="T10" fmla="*/ 182 w 182"/>
                <a:gd name="T11" fmla="*/ 21 h 299"/>
                <a:gd name="T12" fmla="*/ 91 w 182"/>
                <a:gd name="T13" fmla="*/ 0 h 299"/>
                <a:gd name="T14" fmla="*/ 91 w 182"/>
                <a:gd name="T15" fmla="*/ 34 h 299"/>
                <a:gd name="T16" fmla="*/ 14 w 182"/>
                <a:gd name="T17" fmla="*/ 20 h 299"/>
                <a:gd name="T18" fmla="*/ 91 w 182"/>
                <a:gd name="T19" fmla="*/ 6 h 299"/>
                <a:gd name="T20" fmla="*/ 168 w 182"/>
                <a:gd name="T21" fmla="*/ 20 h 299"/>
                <a:gd name="T22" fmla="*/ 91 w 182"/>
                <a:gd name="T23" fmla="*/ 34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2" h="299">
                  <a:moveTo>
                    <a:pt x="91" y="0"/>
                  </a:moveTo>
                  <a:cubicBezTo>
                    <a:pt x="57" y="0"/>
                    <a:pt x="0" y="4"/>
                    <a:pt x="0" y="21"/>
                  </a:cubicBezTo>
                  <a:cubicBezTo>
                    <a:pt x="0" y="121"/>
                    <a:pt x="0" y="278"/>
                    <a:pt x="0" y="278"/>
                  </a:cubicBezTo>
                  <a:cubicBezTo>
                    <a:pt x="0" y="294"/>
                    <a:pt x="57" y="299"/>
                    <a:pt x="91" y="299"/>
                  </a:cubicBezTo>
                  <a:cubicBezTo>
                    <a:pt x="125" y="299"/>
                    <a:pt x="182" y="294"/>
                    <a:pt x="182" y="278"/>
                  </a:cubicBezTo>
                  <a:cubicBezTo>
                    <a:pt x="182" y="177"/>
                    <a:pt x="182" y="21"/>
                    <a:pt x="182" y="21"/>
                  </a:cubicBezTo>
                  <a:cubicBezTo>
                    <a:pt x="182" y="4"/>
                    <a:pt x="125" y="0"/>
                    <a:pt x="91" y="0"/>
                  </a:cubicBezTo>
                  <a:close/>
                  <a:moveTo>
                    <a:pt x="91" y="34"/>
                  </a:moveTo>
                  <a:cubicBezTo>
                    <a:pt x="49" y="34"/>
                    <a:pt x="14" y="28"/>
                    <a:pt x="14" y="20"/>
                  </a:cubicBezTo>
                  <a:cubicBezTo>
                    <a:pt x="14" y="12"/>
                    <a:pt x="49" y="6"/>
                    <a:pt x="91" y="6"/>
                  </a:cubicBezTo>
                  <a:cubicBezTo>
                    <a:pt x="134" y="6"/>
                    <a:pt x="168" y="12"/>
                    <a:pt x="168" y="20"/>
                  </a:cubicBezTo>
                  <a:cubicBezTo>
                    <a:pt x="168" y="28"/>
                    <a:pt x="134" y="34"/>
                    <a:pt x="91" y="34"/>
                  </a:cubicBezTo>
                  <a:close/>
                </a:path>
              </a:pathLst>
            </a:custGeom>
            <a:solidFill>
              <a:schemeClr val="tx2"/>
            </a:solidFill>
            <a:ln>
              <a:noFill/>
            </a:ln>
          </p:spPr>
          <p:txBody>
            <a:bodyPr vert="horz" wrap="square" lIns="68580" tIns="34290" rIns="68580" bIns="34290" numCol="1" anchor="t" anchorCtr="0" compatLnSpc="1">
              <a:prstTxWarp prst="textNoShape">
                <a:avLst/>
              </a:prstTxWarp>
            </a:bodyPr>
            <a:lstStyle/>
            <a:p>
              <a:pPr defTabSz="1218987"/>
              <a:endParaRPr lang="en-US" sz="1350">
                <a:solidFill>
                  <a:srgbClr val="292929"/>
                </a:solidFill>
              </a:endParaRPr>
            </a:p>
          </p:txBody>
        </p:sp>
        <p:sp>
          <p:nvSpPr>
            <p:cNvPr id="137" name="Freeform 38"/>
            <p:cNvSpPr>
              <a:spLocks noEditPoints="1"/>
            </p:cNvSpPr>
            <p:nvPr/>
          </p:nvSpPr>
          <p:spPr bwMode="auto">
            <a:xfrm>
              <a:off x="7525582" y="4344152"/>
              <a:ext cx="255389" cy="420886"/>
            </a:xfrm>
            <a:custGeom>
              <a:avLst/>
              <a:gdLst>
                <a:gd name="T0" fmla="*/ 91 w 182"/>
                <a:gd name="T1" fmla="*/ 0 h 299"/>
                <a:gd name="T2" fmla="*/ 0 w 182"/>
                <a:gd name="T3" fmla="*/ 21 h 299"/>
                <a:gd name="T4" fmla="*/ 0 w 182"/>
                <a:gd name="T5" fmla="*/ 278 h 299"/>
                <a:gd name="T6" fmla="*/ 91 w 182"/>
                <a:gd name="T7" fmla="*/ 299 h 299"/>
                <a:gd name="T8" fmla="*/ 182 w 182"/>
                <a:gd name="T9" fmla="*/ 278 h 299"/>
                <a:gd name="T10" fmla="*/ 182 w 182"/>
                <a:gd name="T11" fmla="*/ 21 h 299"/>
                <a:gd name="T12" fmla="*/ 91 w 182"/>
                <a:gd name="T13" fmla="*/ 0 h 299"/>
                <a:gd name="T14" fmla="*/ 91 w 182"/>
                <a:gd name="T15" fmla="*/ 34 h 299"/>
                <a:gd name="T16" fmla="*/ 14 w 182"/>
                <a:gd name="T17" fmla="*/ 20 h 299"/>
                <a:gd name="T18" fmla="*/ 91 w 182"/>
                <a:gd name="T19" fmla="*/ 6 h 299"/>
                <a:gd name="T20" fmla="*/ 168 w 182"/>
                <a:gd name="T21" fmla="*/ 20 h 299"/>
                <a:gd name="T22" fmla="*/ 91 w 182"/>
                <a:gd name="T23" fmla="*/ 34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2" h="299">
                  <a:moveTo>
                    <a:pt x="91" y="0"/>
                  </a:moveTo>
                  <a:cubicBezTo>
                    <a:pt x="57" y="0"/>
                    <a:pt x="0" y="4"/>
                    <a:pt x="0" y="21"/>
                  </a:cubicBezTo>
                  <a:cubicBezTo>
                    <a:pt x="0" y="121"/>
                    <a:pt x="0" y="278"/>
                    <a:pt x="0" y="278"/>
                  </a:cubicBezTo>
                  <a:cubicBezTo>
                    <a:pt x="0" y="294"/>
                    <a:pt x="57" y="299"/>
                    <a:pt x="91" y="299"/>
                  </a:cubicBezTo>
                  <a:cubicBezTo>
                    <a:pt x="125" y="299"/>
                    <a:pt x="182" y="294"/>
                    <a:pt x="182" y="278"/>
                  </a:cubicBezTo>
                  <a:cubicBezTo>
                    <a:pt x="182" y="177"/>
                    <a:pt x="182" y="21"/>
                    <a:pt x="182" y="21"/>
                  </a:cubicBezTo>
                  <a:cubicBezTo>
                    <a:pt x="182" y="4"/>
                    <a:pt x="125" y="0"/>
                    <a:pt x="91" y="0"/>
                  </a:cubicBezTo>
                  <a:close/>
                  <a:moveTo>
                    <a:pt x="91" y="34"/>
                  </a:moveTo>
                  <a:cubicBezTo>
                    <a:pt x="49" y="34"/>
                    <a:pt x="14" y="28"/>
                    <a:pt x="14" y="20"/>
                  </a:cubicBezTo>
                  <a:cubicBezTo>
                    <a:pt x="14" y="12"/>
                    <a:pt x="49" y="6"/>
                    <a:pt x="91" y="6"/>
                  </a:cubicBezTo>
                  <a:cubicBezTo>
                    <a:pt x="134" y="6"/>
                    <a:pt x="168" y="12"/>
                    <a:pt x="168" y="20"/>
                  </a:cubicBezTo>
                  <a:cubicBezTo>
                    <a:pt x="168" y="28"/>
                    <a:pt x="134" y="34"/>
                    <a:pt x="91" y="34"/>
                  </a:cubicBezTo>
                  <a:close/>
                </a:path>
              </a:pathLst>
            </a:custGeom>
            <a:solidFill>
              <a:schemeClr val="tx2"/>
            </a:solidFill>
            <a:ln>
              <a:noFill/>
            </a:ln>
          </p:spPr>
          <p:txBody>
            <a:bodyPr vert="horz" wrap="square" lIns="68580" tIns="34290" rIns="68580" bIns="34290" numCol="1" anchor="t" anchorCtr="0" compatLnSpc="1">
              <a:prstTxWarp prst="textNoShape">
                <a:avLst/>
              </a:prstTxWarp>
            </a:bodyPr>
            <a:lstStyle/>
            <a:p>
              <a:pPr defTabSz="1218987"/>
              <a:endParaRPr lang="en-US" sz="1350">
                <a:solidFill>
                  <a:srgbClr val="292929"/>
                </a:solidFill>
              </a:endParaRPr>
            </a:p>
          </p:txBody>
        </p:sp>
        <p:sp>
          <p:nvSpPr>
            <p:cNvPr id="138" name="Freeform 38"/>
            <p:cNvSpPr>
              <a:spLocks noEditPoints="1"/>
            </p:cNvSpPr>
            <p:nvPr/>
          </p:nvSpPr>
          <p:spPr bwMode="auto">
            <a:xfrm>
              <a:off x="8158412" y="4344152"/>
              <a:ext cx="255389" cy="420886"/>
            </a:xfrm>
            <a:custGeom>
              <a:avLst/>
              <a:gdLst>
                <a:gd name="T0" fmla="*/ 91 w 182"/>
                <a:gd name="T1" fmla="*/ 0 h 299"/>
                <a:gd name="T2" fmla="*/ 0 w 182"/>
                <a:gd name="T3" fmla="*/ 21 h 299"/>
                <a:gd name="T4" fmla="*/ 0 w 182"/>
                <a:gd name="T5" fmla="*/ 278 h 299"/>
                <a:gd name="T6" fmla="*/ 91 w 182"/>
                <a:gd name="T7" fmla="*/ 299 h 299"/>
                <a:gd name="T8" fmla="*/ 182 w 182"/>
                <a:gd name="T9" fmla="*/ 278 h 299"/>
                <a:gd name="T10" fmla="*/ 182 w 182"/>
                <a:gd name="T11" fmla="*/ 21 h 299"/>
                <a:gd name="T12" fmla="*/ 91 w 182"/>
                <a:gd name="T13" fmla="*/ 0 h 299"/>
                <a:gd name="T14" fmla="*/ 91 w 182"/>
                <a:gd name="T15" fmla="*/ 34 h 299"/>
                <a:gd name="T16" fmla="*/ 14 w 182"/>
                <a:gd name="T17" fmla="*/ 20 h 299"/>
                <a:gd name="T18" fmla="*/ 91 w 182"/>
                <a:gd name="T19" fmla="*/ 6 h 299"/>
                <a:gd name="T20" fmla="*/ 168 w 182"/>
                <a:gd name="T21" fmla="*/ 20 h 299"/>
                <a:gd name="T22" fmla="*/ 91 w 182"/>
                <a:gd name="T23" fmla="*/ 34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2" h="299">
                  <a:moveTo>
                    <a:pt x="91" y="0"/>
                  </a:moveTo>
                  <a:cubicBezTo>
                    <a:pt x="57" y="0"/>
                    <a:pt x="0" y="4"/>
                    <a:pt x="0" y="21"/>
                  </a:cubicBezTo>
                  <a:cubicBezTo>
                    <a:pt x="0" y="121"/>
                    <a:pt x="0" y="278"/>
                    <a:pt x="0" y="278"/>
                  </a:cubicBezTo>
                  <a:cubicBezTo>
                    <a:pt x="0" y="294"/>
                    <a:pt x="57" y="299"/>
                    <a:pt x="91" y="299"/>
                  </a:cubicBezTo>
                  <a:cubicBezTo>
                    <a:pt x="125" y="299"/>
                    <a:pt x="182" y="294"/>
                    <a:pt x="182" y="278"/>
                  </a:cubicBezTo>
                  <a:cubicBezTo>
                    <a:pt x="182" y="177"/>
                    <a:pt x="182" y="21"/>
                    <a:pt x="182" y="21"/>
                  </a:cubicBezTo>
                  <a:cubicBezTo>
                    <a:pt x="182" y="4"/>
                    <a:pt x="125" y="0"/>
                    <a:pt x="91" y="0"/>
                  </a:cubicBezTo>
                  <a:close/>
                  <a:moveTo>
                    <a:pt x="91" y="34"/>
                  </a:moveTo>
                  <a:cubicBezTo>
                    <a:pt x="49" y="34"/>
                    <a:pt x="14" y="28"/>
                    <a:pt x="14" y="20"/>
                  </a:cubicBezTo>
                  <a:cubicBezTo>
                    <a:pt x="14" y="12"/>
                    <a:pt x="49" y="6"/>
                    <a:pt x="91" y="6"/>
                  </a:cubicBezTo>
                  <a:cubicBezTo>
                    <a:pt x="134" y="6"/>
                    <a:pt x="168" y="12"/>
                    <a:pt x="168" y="20"/>
                  </a:cubicBezTo>
                  <a:cubicBezTo>
                    <a:pt x="168" y="28"/>
                    <a:pt x="134" y="34"/>
                    <a:pt x="91" y="34"/>
                  </a:cubicBezTo>
                  <a:close/>
                </a:path>
              </a:pathLst>
            </a:custGeom>
            <a:solidFill>
              <a:schemeClr val="tx2"/>
            </a:solidFill>
            <a:ln>
              <a:noFill/>
            </a:ln>
          </p:spPr>
          <p:txBody>
            <a:bodyPr vert="horz" wrap="square" lIns="68580" tIns="34290" rIns="68580" bIns="34290" numCol="1" anchor="t" anchorCtr="0" compatLnSpc="1">
              <a:prstTxWarp prst="textNoShape">
                <a:avLst/>
              </a:prstTxWarp>
            </a:bodyPr>
            <a:lstStyle/>
            <a:p>
              <a:pPr defTabSz="1218987"/>
              <a:endParaRPr lang="en-US" sz="1350">
                <a:solidFill>
                  <a:srgbClr val="292929"/>
                </a:solidFill>
              </a:endParaRPr>
            </a:p>
          </p:txBody>
        </p:sp>
        <p:sp>
          <p:nvSpPr>
            <p:cNvPr id="139" name="Rectangle 138"/>
            <p:cNvSpPr/>
            <p:nvPr>
              <p:custDataLst>
                <p:tags r:id="rId14"/>
              </p:custDataLst>
            </p:nvPr>
          </p:nvSpPr>
          <p:spPr>
            <a:xfrm>
              <a:off x="3327994" y="3687424"/>
              <a:ext cx="1165860" cy="250884"/>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68577" tIns="34289" rIns="68577" bIns="34289" numCol="1" rtlCol="0" anchor="ctr" anchorCtr="0" compatLnSpc="1">
              <a:prstTxWarp prst="textNoShape">
                <a:avLst/>
              </a:prstTxWarp>
              <a:spAutoFit/>
            </a:bodyPr>
            <a:lstStyle/>
            <a:p>
              <a:pPr algn="ctr" defTabSz="685800" fontAlgn="base">
                <a:lnSpc>
                  <a:spcPct val="90000"/>
                </a:lnSpc>
                <a:spcBef>
                  <a:spcPct val="0"/>
                </a:spcBef>
                <a:spcAft>
                  <a:spcPct val="0"/>
                </a:spcAft>
              </a:pPr>
              <a:r>
                <a:rPr lang="en-US" sz="900" dirty="0">
                  <a:ln>
                    <a:solidFill>
                      <a:srgbClr val="FFFFFF">
                        <a:alpha val="0"/>
                      </a:srgbClr>
                    </a:solidFill>
                  </a:ln>
                  <a:solidFill>
                    <a:srgbClr val="595959"/>
                  </a:solidFill>
                </a:rPr>
                <a:t>Hadoop On </a:t>
              </a:r>
            </a:p>
            <a:p>
              <a:pPr algn="ctr" defTabSz="685800" fontAlgn="base">
                <a:lnSpc>
                  <a:spcPct val="90000"/>
                </a:lnSpc>
                <a:spcBef>
                  <a:spcPct val="0"/>
                </a:spcBef>
                <a:spcAft>
                  <a:spcPct val="0"/>
                </a:spcAft>
              </a:pPr>
              <a:r>
                <a:rPr lang="en-US" sz="900" dirty="0">
                  <a:ln>
                    <a:solidFill>
                      <a:srgbClr val="FFFFFF">
                        <a:alpha val="0"/>
                      </a:srgbClr>
                    </a:solidFill>
                  </a:ln>
                  <a:solidFill>
                    <a:srgbClr val="595959"/>
                  </a:solidFill>
                </a:rPr>
                <a:t>Windows Server</a:t>
              </a:r>
            </a:p>
          </p:txBody>
        </p:sp>
        <p:sp>
          <p:nvSpPr>
            <p:cNvPr id="140" name="Rectangle 139"/>
            <p:cNvSpPr/>
            <p:nvPr>
              <p:custDataLst>
                <p:tags r:id="rId15"/>
              </p:custDataLst>
            </p:nvPr>
          </p:nvSpPr>
          <p:spPr>
            <a:xfrm>
              <a:off x="2260313" y="3687424"/>
              <a:ext cx="1165860" cy="250884"/>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68577" tIns="34289" rIns="68577" bIns="34289" numCol="1" rtlCol="0" anchor="ctr" anchorCtr="0" compatLnSpc="1">
              <a:prstTxWarp prst="textNoShape">
                <a:avLst/>
              </a:prstTxWarp>
              <a:spAutoFit/>
            </a:bodyPr>
            <a:lstStyle/>
            <a:p>
              <a:pPr algn="ctr" defTabSz="685800" fontAlgn="base">
                <a:lnSpc>
                  <a:spcPct val="90000"/>
                </a:lnSpc>
                <a:spcBef>
                  <a:spcPct val="0"/>
                </a:spcBef>
                <a:spcAft>
                  <a:spcPct val="0"/>
                </a:spcAft>
              </a:pPr>
              <a:r>
                <a:rPr lang="en-US" sz="900" dirty="0">
                  <a:ln>
                    <a:solidFill>
                      <a:srgbClr val="FFFFFF">
                        <a:alpha val="0"/>
                      </a:srgbClr>
                    </a:solidFill>
                  </a:ln>
                  <a:solidFill>
                    <a:srgbClr val="595959"/>
                  </a:solidFill>
                </a:rPr>
                <a:t>Hadoop On </a:t>
              </a:r>
              <a:br>
                <a:rPr lang="en-US" sz="900" dirty="0">
                  <a:ln>
                    <a:solidFill>
                      <a:srgbClr val="FFFFFF">
                        <a:alpha val="0"/>
                      </a:srgbClr>
                    </a:solidFill>
                  </a:ln>
                  <a:solidFill>
                    <a:srgbClr val="595959"/>
                  </a:solidFill>
                </a:rPr>
              </a:br>
              <a:r>
                <a:rPr lang="en-US" sz="900" dirty="0">
                  <a:ln>
                    <a:solidFill>
                      <a:srgbClr val="FFFFFF">
                        <a:alpha val="0"/>
                      </a:srgbClr>
                    </a:solidFill>
                  </a:ln>
                  <a:solidFill>
                    <a:srgbClr val="595959"/>
                  </a:solidFill>
                </a:rPr>
                <a:t>Windows Azure</a:t>
              </a:r>
            </a:p>
          </p:txBody>
        </p:sp>
        <p:grpSp>
          <p:nvGrpSpPr>
            <p:cNvPr id="141" name="Group 140"/>
            <p:cNvGrpSpPr/>
            <p:nvPr/>
          </p:nvGrpSpPr>
          <p:grpSpPr bwMode="black">
            <a:xfrm>
              <a:off x="3650838" y="3087481"/>
              <a:ext cx="520174" cy="535507"/>
              <a:chOff x="3422650" y="3467107"/>
              <a:chExt cx="533400" cy="549268"/>
            </a:xfrm>
            <a:solidFill>
              <a:srgbClr val="FFFFFF"/>
            </a:solidFill>
          </p:grpSpPr>
          <p:sp>
            <p:nvSpPr>
              <p:cNvPr id="145" name="Freeform 82"/>
              <p:cNvSpPr>
                <a:spLocks noEditPoints="1"/>
              </p:cNvSpPr>
              <p:nvPr/>
            </p:nvSpPr>
            <p:spPr bwMode="black">
              <a:xfrm>
                <a:off x="3422650" y="3467107"/>
                <a:ext cx="533400" cy="533401"/>
              </a:xfrm>
              <a:custGeom>
                <a:avLst/>
                <a:gdLst>
                  <a:gd name="T0" fmla="*/ 590 w 2193"/>
                  <a:gd name="T1" fmla="*/ 531 h 2197"/>
                  <a:gd name="T2" fmla="*/ 1140 w 2193"/>
                  <a:gd name="T3" fmla="*/ 364 h 2197"/>
                  <a:gd name="T4" fmla="*/ 1100 w 2193"/>
                  <a:gd name="T5" fmla="*/ 435 h 2197"/>
                  <a:gd name="T6" fmla="*/ 1066 w 2193"/>
                  <a:gd name="T7" fmla="*/ 405 h 2197"/>
                  <a:gd name="T8" fmla="*/ 1025 w 2193"/>
                  <a:gd name="T9" fmla="*/ 503 h 2197"/>
                  <a:gd name="T10" fmla="*/ 951 w 2193"/>
                  <a:gd name="T11" fmla="*/ 405 h 2197"/>
                  <a:gd name="T12" fmla="*/ 992 w 2193"/>
                  <a:gd name="T13" fmla="*/ 503 h 2197"/>
                  <a:gd name="T14" fmla="*/ 877 w 2193"/>
                  <a:gd name="T15" fmla="*/ 364 h 2197"/>
                  <a:gd name="T16" fmla="*/ 917 w 2193"/>
                  <a:gd name="T17" fmla="*/ 544 h 2197"/>
                  <a:gd name="T18" fmla="*/ 802 w 2193"/>
                  <a:gd name="T19" fmla="*/ 435 h 2197"/>
                  <a:gd name="T20" fmla="*/ 802 w 2193"/>
                  <a:gd name="T21" fmla="*/ 544 h 2197"/>
                  <a:gd name="T22" fmla="*/ 768 w 2193"/>
                  <a:gd name="T23" fmla="*/ 435 h 2197"/>
                  <a:gd name="T24" fmla="*/ 727 w 2193"/>
                  <a:gd name="T25" fmla="*/ 503 h 2197"/>
                  <a:gd name="T26" fmla="*/ 693 w 2193"/>
                  <a:gd name="T27" fmla="*/ 476 h 2197"/>
                  <a:gd name="T28" fmla="*/ 655 w 2193"/>
                  <a:gd name="T29" fmla="*/ 282 h 2197"/>
                  <a:gd name="T30" fmla="*/ 655 w 2193"/>
                  <a:gd name="T31" fmla="*/ 282 h 2197"/>
                  <a:gd name="T32" fmla="*/ 1140 w 2193"/>
                  <a:gd name="T33" fmla="*/ 92 h 2197"/>
                  <a:gd name="T34" fmla="*/ 1100 w 2193"/>
                  <a:gd name="T35" fmla="*/ 191 h 2197"/>
                  <a:gd name="T36" fmla="*/ 1025 w 2193"/>
                  <a:gd name="T37" fmla="*/ 92 h 2197"/>
                  <a:gd name="T38" fmla="*/ 1066 w 2193"/>
                  <a:gd name="T39" fmla="*/ 191 h 2197"/>
                  <a:gd name="T40" fmla="*/ 951 w 2193"/>
                  <a:gd name="T41" fmla="*/ 52 h 2197"/>
                  <a:gd name="T42" fmla="*/ 992 w 2193"/>
                  <a:gd name="T43" fmla="*/ 231 h 2197"/>
                  <a:gd name="T44" fmla="*/ 877 w 2193"/>
                  <a:gd name="T45" fmla="*/ 123 h 2197"/>
                  <a:gd name="T46" fmla="*/ 877 w 2193"/>
                  <a:gd name="T47" fmla="*/ 231 h 2197"/>
                  <a:gd name="T48" fmla="*/ 842 w 2193"/>
                  <a:gd name="T49" fmla="*/ 123 h 2197"/>
                  <a:gd name="T50" fmla="*/ 802 w 2193"/>
                  <a:gd name="T51" fmla="*/ 191 h 2197"/>
                  <a:gd name="T52" fmla="*/ 768 w 2193"/>
                  <a:gd name="T53" fmla="*/ 163 h 2197"/>
                  <a:gd name="T54" fmla="*/ 653 w 2193"/>
                  <a:gd name="T55" fmla="*/ 52 h 2197"/>
                  <a:gd name="T56" fmla="*/ 653 w 2193"/>
                  <a:gd name="T57" fmla="*/ 163 h 2197"/>
                  <a:gd name="T58" fmla="*/ 1315 w 2193"/>
                  <a:gd name="T59" fmla="*/ 2023 h 2197"/>
                  <a:gd name="T60" fmla="*/ 1444 w 2193"/>
                  <a:gd name="T61" fmla="*/ 2179 h 2197"/>
                  <a:gd name="T62" fmla="*/ 1597 w 2193"/>
                  <a:gd name="T63" fmla="*/ 1488 h 2197"/>
                  <a:gd name="T64" fmla="*/ 2182 w 2193"/>
                  <a:gd name="T65" fmla="*/ 1590 h 2197"/>
                  <a:gd name="T66" fmla="*/ 925 w 2193"/>
                  <a:gd name="T67" fmla="*/ 1617 h 2197"/>
                  <a:gd name="T68" fmla="*/ 1137 w 2193"/>
                  <a:gd name="T69" fmla="*/ 1617 h 2197"/>
                  <a:gd name="T70" fmla="*/ 2090 w 2193"/>
                  <a:gd name="T71" fmla="*/ 1142 h 2197"/>
                  <a:gd name="T72" fmla="*/ 1538 w 2193"/>
                  <a:gd name="T73" fmla="*/ 908 h 2197"/>
                  <a:gd name="T74" fmla="*/ 1043 w 2193"/>
                  <a:gd name="T75" fmla="*/ 908 h 2197"/>
                  <a:gd name="T76" fmla="*/ 103 w 2193"/>
                  <a:gd name="T77" fmla="*/ 1377 h 2197"/>
                  <a:gd name="T78" fmla="*/ 1675 w 2193"/>
                  <a:gd name="T79" fmla="*/ 1407 h 2197"/>
                  <a:gd name="T80" fmla="*/ 1268 w 2193"/>
                  <a:gd name="T81" fmla="*/ 1660 h 2197"/>
                  <a:gd name="T82" fmla="*/ 1268 w 2193"/>
                  <a:gd name="T83" fmla="*/ 1660 h 2197"/>
                  <a:gd name="T84" fmla="*/ 1140 w 2193"/>
                  <a:gd name="T85" fmla="*/ 788 h 2197"/>
                  <a:gd name="T86" fmla="*/ 1025 w 2193"/>
                  <a:gd name="T87" fmla="*/ 677 h 2197"/>
                  <a:gd name="T88" fmla="*/ 1025 w 2193"/>
                  <a:gd name="T89" fmla="*/ 788 h 2197"/>
                  <a:gd name="T90" fmla="*/ 653 w 2193"/>
                  <a:gd name="T91" fmla="*/ 788 h 2197"/>
                  <a:gd name="T92" fmla="*/ 693 w 2193"/>
                  <a:gd name="T93" fmla="*/ 717 h 2197"/>
                  <a:gd name="T94" fmla="*/ 727 w 2193"/>
                  <a:gd name="T95" fmla="*/ 748 h 2197"/>
                  <a:gd name="T96" fmla="*/ 842 w 2193"/>
                  <a:gd name="T97" fmla="*/ 856 h 2197"/>
                  <a:gd name="T98" fmla="*/ 842 w 2193"/>
                  <a:gd name="T99" fmla="*/ 748 h 2197"/>
                  <a:gd name="T100" fmla="*/ 877 w 2193"/>
                  <a:gd name="T101" fmla="*/ 856 h 2197"/>
                  <a:gd name="T102" fmla="*/ 917 w 2193"/>
                  <a:gd name="T103" fmla="*/ 788 h 2197"/>
                  <a:gd name="T104" fmla="*/ 951 w 2193"/>
                  <a:gd name="T105" fmla="*/ 816 h 2197"/>
                  <a:gd name="T106" fmla="*/ 992 w 2193"/>
                  <a:gd name="T107" fmla="*/ 717 h 2197"/>
                  <a:gd name="T108" fmla="*/ 1066 w 2193"/>
                  <a:gd name="T109" fmla="*/ 856 h 2197"/>
                  <a:gd name="T110" fmla="*/ 176 w 2193"/>
                  <a:gd name="T111" fmla="*/ 1407 h 2197"/>
                  <a:gd name="T112" fmla="*/ 0 w 2193"/>
                  <a:gd name="T113" fmla="*/ 1622 h 2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193" h="2197">
                    <a:moveTo>
                      <a:pt x="655" y="595"/>
                    </a:moveTo>
                    <a:cubicBezTo>
                      <a:pt x="1538" y="595"/>
                      <a:pt x="1538" y="595"/>
                      <a:pt x="1538" y="595"/>
                    </a:cubicBezTo>
                    <a:cubicBezTo>
                      <a:pt x="1574" y="595"/>
                      <a:pt x="1603" y="566"/>
                      <a:pt x="1603" y="531"/>
                    </a:cubicBezTo>
                    <a:cubicBezTo>
                      <a:pt x="1603" y="377"/>
                      <a:pt x="1603" y="377"/>
                      <a:pt x="1603" y="377"/>
                    </a:cubicBezTo>
                    <a:cubicBezTo>
                      <a:pt x="1603" y="342"/>
                      <a:pt x="1574" y="313"/>
                      <a:pt x="1538" y="313"/>
                    </a:cubicBezTo>
                    <a:cubicBezTo>
                      <a:pt x="655" y="313"/>
                      <a:pt x="655" y="313"/>
                      <a:pt x="655" y="313"/>
                    </a:cubicBezTo>
                    <a:cubicBezTo>
                      <a:pt x="619" y="313"/>
                      <a:pt x="590" y="342"/>
                      <a:pt x="590" y="377"/>
                    </a:cubicBezTo>
                    <a:cubicBezTo>
                      <a:pt x="590" y="531"/>
                      <a:pt x="590" y="531"/>
                      <a:pt x="590" y="531"/>
                    </a:cubicBezTo>
                    <a:cubicBezTo>
                      <a:pt x="590" y="566"/>
                      <a:pt x="619" y="595"/>
                      <a:pt x="655" y="595"/>
                    </a:cubicBezTo>
                    <a:close/>
                    <a:moveTo>
                      <a:pt x="1464" y="403"/>
                    </a:moveTo>
                    <a:cubicBezTo>
                      <a:pt x="1492" y="403"/>
                      <a:pt x="1515" y="426"/>
                      <a:pt x="1515" y="454"/>
                    </a:cubicBezTo>
                    <a:cubicBezTo>
                      <a:pt x="1515" y="482"/>
                      <a:pt x="1492" y="505"/>
                      <a:pt x="1464" y="505"/>
                    </a:cubicBezTo>
                    <a:cubicBezTo>
                      <a:pt x="1436" y="505"/>
                      <a:pt x="1413" y="482"/>
                      <a:pt x="1413" y="454"/>
                    </a:cubicBezTo>
                    <a:cubicBezTo>
                      <a:pt x="1413" y="426"/>
                      <a:pt x="1436" y="403"/>
                      <a:pt x="1464" y="403"/>
                    </a:cubicBezTo>
                    <a:close/>
                    <a:moveTo>
                      <a:pt x="1100" y="364"/>
                    </a:moveTo>
                    <a:cubicBezTo>
                      <a:pt x="1140" y="364"/>
                      <a:pt x="1140" y="364"/>
                      <a:pt x="1140" y="364"/>
                    </a:cubicBezTo>
                    <a:cubicBezTo>
                      <a:pt x="1140" y="405"/>
                      <a:pt x="1140" y="405"/>
                      <a:pt x="1140" y="405"/>
                    </a:cubicBezTo>
                    <a:cubicBezTo>
                      <a:pt x="1100" y="405"/>
                      <a:pt x="1100" y="405"/>
                      <a:pt x="1100" y="405"/>
                    </a:cubicBezTo>
                    <a:lnTo>
                      <a:pt x="1100" y="364"/>
                    </a:lnTo>
                    <a:close/>
                    <a:moveTo>
                      <a:pt x="1100" y="435"/>
                    </a:moveTo>
                    <a:cubicBezTo>
                      <a:pt x="1140" y="435"/>
                      <a:pt x="1140" y="435"/>
                      <a:pt x="1140" y="435"/>
                    </a:cubicBezTo>
                    <a:cubicBezTo>
                      <a:pt x="1140" y="476"/>
                      <a:pt x="1140" y="476"/>
                      <a:pt x="1140" y="476"/>
                    </a:cubicBezTo>
                    <a:cubicBezTo>
                      <a:pt x="1100" y="476"/>
                      <a:pt x="1100" y="476"/>
                      <a:pt x="1100" y="476"/>
                    </a:cubicBezTo>
                    <a:lnTo>
                      <a:pt x="1100" y="435"/>
                    </a:lnTo>
                    <a:close/>
                    <a:moveTo>
                      <a:pt x="1100" y="503"/>
                    </a:moveTo>
                    <a:cubicBezTo>
                      <a:pt x="1140" y="503"/>
                      <a:pt x="1140" y="503"/>
                      <a:pt x="1140" y="503"/>
                    </a:cubicBezTo>
                    <a:cubicBezTo>
                      <a:pt x="1140" y="544"/>
                      <a:pt x="1140" y="544"/>
                      <a:pt x="1140" y="544"/>
                    </a:cubicBezTo>
                    <a:cubicBezTo>
                      <a:pt x="1100" y="544"/>
                      <a:pt x="1100" y="544"/>
                      <a:pt x="1100" y="544"/>
                    </a:cubicBezTo>
                    <a:lnTo>
                      <a:pt x="1100" y="503"/>
                    </a:lnTo>
                    <a:close/>
                    <a:moveTo>
                      <a:pt x="1025" y="364"/>
                    </a:moveTo>
                    <a:cubicBezTo>
                      <a:pt x="1066" y="364"/>
                      <a:pt x="1066" y="364"/>
                      <a:pt x="1066" y="364"/>
                    </a:cubicBezTo>
                    <a:cubicBezTo>
                      <a:pt x="1066" y="405"/>
                      <a:pt x="1066" y="405"/>
                      <a:pt x="1066" y="405"/>
                    </a:cubicBezTo>
                    <a:cubicBezTo>
                      <a:pt x="1025" y="405"/>
                      <a:pt x="1025" y="405"/>
                      <a:pt x="1025" y="405"/>
                    </a:cubicBezTo>
                    <a:lnTo>
                      <a:pt x="1025" y="364"/>
                    </a:lnTo>
                    <a:close/>
                    <a:moveTo>
                      <a:pt x="1025" y="435"/>
                    </a:moveTo>
                    <a:cubicBezTo>
                      <a:pt x="1066" y="435"/>
                      <a:pt x="1066" y="435"/>
                      <a:pt x="1066" y="435"/>
                    </a:cubicBezTo>
                    <a:cubicBezTo>
                      <a:pt x="1066" y="476"/>
                      <a:pt x="1066" y="476"/>
                      <a:pt x="1066" y="476"/>
                    </a:cubicBezTo>
                    <a:cubicBezTo>
                      <a:pt x="1025" y="476"/>
                      <a:pt x="1025" y="476"/>
                      <a:pt x="1025" y="476"/>
                    </a:cubicBezTo>
                    <a:lnTo>
                      <a:pt x="1025" y="435"/>
                    </a:lnTo>
                    <a:close/>
                    <a:moveTo>
                      <a:pt x="1025" y="503"/>
                    </a:moveTo>
                    <a:cubicBezTo>
                      <a:pt x="1066" y="503"/>
                      <a:pt x="1066" y="503"/>
                      <a:pt x="1066" y="503"/>
                    </a:cubicBezTo>
                    <a:cubicBezTo>
                      <a:pt x="1066" y="544"/>
                      <a:pt x="1066" y="544"/>
                      <a:pt x="1066" y="544"/>
                    </a:cubicBezTo>
                    <a:cubicBezTo>
                      <a:pt x="1025" y="544"/>
                      <a:pt x="1025" y="544"/>
                      <a:pt x="1025" y="544"/>
                    </a:cubicBezTo>
                    <a:lnTo>
                      <a:pt x="1025" y="503"/>
                    </a:lnTo>
                    <a:close/>
                    <a:moveTo>
                      <a:pt x="951" y="364"/>
                    </a:moveTo>
                    <a:cubicBezTo>
                      <a:pt x="992" y="364"/>
                      <a:pt x="992" y="364"/>
                      <a:pt x="992" y="364"/>
                    </a:cubicBezTo>
                    <a:cubicBezTo>
                      <a:pt x="992" y="405"/>
                      <a:pt x="992" y="405"/>
                      <a:pt x="992" y="405"/>
                    </a:cubicBezTo>
                    <a:cubicBezTo>
                      <a:pt x="951" y="405"/>
                      <a:pt x="951" y="405"/>
                      <a:pt x="951" y="405"/>
                    </a:cubicBezTo>
                    <a:lnTo>
                      <a:pt x="951" y="364"/>
                    </a:lnTo>
                    <a:close/>
                    <a:moveTo>
                      <a:pt x="951" y="435"/>
                    </a:moveTo>
                    <a:cubicBezTo>
                      <a:pt x="992" y="435"/>
                      <a:pt x="992" y="435"/>
                      <a:pt x="992" y="435"/>
                    </a:cubicBezTo>
                    <a:cubicBezTo>
                      <a:pt x="992" y="476"/>
                      <a:pt x="992" y="476"/>
                      <a:pt x="992" y="476"/>
                    </a:cubicBezTo>
                    <a:cubicBezTo>
                      <a:pt x="951" y="476"/>
                      <a:pt x="951" y="476"/>
                      <a:pt x="951" y="476"/>
                    </a:cubicBezTo>
                    <a:lnTo>
                      <a:pt x="951" y="435"/>
                    </a:lnTo>
                    <a:close/>
                    <a:moveTo>
                      <a:pt x="951" y="503"/>
                    </a:moveTo>
                    <a:cubicBezTo>
                      <a:pt x="992" y="503"/>
                      <a:pt x="992" y="503"/>
                      <a:pt x="992" y="503"/>
                    </a:cubicBezTo>
                    <a:cubicBezTo>
                      <a:pt x="992" y="544"/>
                      <a:pt x="992" y="544"/>
                      <a:pt x="992" y="544"/>
                    </a:cubicBezTo>
                    <a:cubicBezTo>
                      <a:pt x="951" y="544"/>
                      <a:pt x="951" y="544"/>
                      <a:pt x="951" y="544"/>
                    </a:cubicBezTo>
                    <a:lnTo>
                      <a:pt x="951" y="503"/>
                    </a:lnTo>
                    <a:close/>
                    <a:moveTo>
                      <a:pt x="877" y="364"/>
                    </a:moveTo>
                    <a:cubicBezTo>
                      <a:pt x="917" y="364"/>
                      <a:pt x="917" y="364"/>
                      <a:pt x="917" y="364"/>
                    </a:cubicBezTo>
                    <a:cubicBezTo>
                      <a:pt x="917" y="405"/>
                      <a:pt x="917" y="405"/>
                      <a:pt x="917" y="405"/>
                    </a:cubicBezTo>
                    <a:cubicBezTo>
                      <a:pt x="877" y="405"/>
                      <a:pt x="877" y="405"/>
                      <a:pt x="877" y="405"/>
                    </a:cubicBezTo>
                    <a:lnTo>
                      <a:pt x="877" y="364"/>
                    </a:lnTo>
                    <a:close/>
                    <a:moveTo>
                      <a:pt x="877" y="435"/>
                    </a:moveTo>
                    <a:cubicBezTo>
                      <a:pt x="917" y="435"/>
                      <a:pt x="917" y="435"/>
                      <a:pt x="917" y="435"/>
                    </a:cubicBezTo>
                    <a:cubicBezTo>
                      <a:pt x="917" y="476"/>
                      <a:pt x="917" y="476"/>
                      <a:pt x="917" y="476"/>
                    </a:cubicBezTo>
                    <a:cubicBezTo>
                      <a:pt x="877" y="476"/>
                      <a:pt x="877" y="476"/>
                      <a:pt x="877" y="476"/>
                    </a:cubicBezTo>
                    <a:lnTo>
                      <a:pt x="877" y="435"/>
                    </a:lnTo>
                    <a:close/>
                    <a:moveTo>
                      <a:pt x="877" y="503"/>
                    </a:moveTo>
                    <a:cubicBezTo>
                      <a:pt x="917" y="503"/>
                      <a:pt x="917" y="503"/>
                      <a:pt x="917" y="503"/>
                    </a:cubicBezTo>
                    <a:cubicBezTo>
                      <a:pt x="917" y="544"/>
                      <a:pt x="917" y="544"/>
                      <a:pt x="917" y="544"/>
                    </a:cubicBezTo>
                    <a:cubicBezTo>
                      <a:pt x="877" y="544"/>
                      <a:pt x="877" y="544"/>
                      <a:pt x="877" y="544"/>
                    </a:cubicBezTo>
                    <a:lnTo>
                      <a:pt x="877" y="503"/>
                    </a:lnTo>
                    <a:close/>
                    <a:moveTo>
                      <a:pt x="802" y="364"/>
                    </a:moveTo>
                    <a:cubicBezTo>
                      <a:pt x="842" y="364"/>
                      <a:pt x="842" y="364"/>
                      <a:pt x="842" y="364"/>
                    </a:cubicBezTo>
                    <a:cubicBezTo>
                      <a:pt x="842" y="405"/>
                      <a:pt x="842" y="405"/>
                      <a:pt x="842" y="405"/>
                    </a:cubicBezTo>
                    <a:cubicBezTo>
                      <a:pt x="802" y="405"/>
                      <a:pt x="802" y="405"/>
                      <a:pt x="802" y="405"/>
                    </a:cubicBezTo>
                    <a:lnTo>
                      <a:pt x="802" y="364"/>
                    </a:lnTo>
                    <a:close/>
                    <a:moveTo>
                      <a:pt x="802" y="435"/>
                    </a:moveTo>
                    <a:cubicBezTo>
                      <a:pt x="842" y="435"/>
                      <a:pt x="842" y="435"/>
                      <a:pt x="842" y="435"/>
                    </a:cubicBezTo>
                    <a:cubicBezTo>
                      <a:pt x="842" y="476"/>
                      <a:pt x="842" y="476"/>
                      <a:pt x="842" y="476"/>
                    </a:cubicBezTo>
                    <a:cubicBezTo>
                      <a:pt x="802" y="476"/>
                      <a:pt x="802" y="476"/>
                      <a:pt x="802" y="476"/>
                    </a:cubicBezTo>
                    <a:lnTo>
                      <a:pt x="802" y="435"/>
                    </a:lnTo>
                    <a:close/>
                    <a:moveTo>
                      <a:pt x="802" y="503"/>
                    </a:moveTo>
                    <a:cubicBezTo>
                      <a:pt x="842" y="503"/>
                      <a:pt x="842" y="503"/>
                      <a:pt x="842" y="503"/>
                    </a:cubicBezTo>
                    <a:cubicBezTo>
                      <a:pt x="842" y="544"/>
                      <a:pt x="842" y="544"/>
                      <a:pt x="842" y="544"/>
                    </a:cubicBezTo>
                    <a:cubicBezTo>
                      <a:pt x="802" y="544"/>
                      <a:pt x="802" y="544"/>
                      <a:pt x="802" y="544"/>
                    </a:cubicBezTo>
                    <a:lnTo>
                      <a:pt x="802" y="503"/>
                    </a:lnTo>
                    <a:close/>
                    <a:moveTo>
                      <a:pt x="727" y="364"/>
                    </a:moveTo>
                    <a:cubicBezTo>
                      <a:pt x="768" y="364"/>
                      <a:pt x="768" y="364"/>
                      <a:pt x="768" y="364"/>
                    </a:cubicBezTo>
                    <a:cubicBezTo>
                      <a:pt x="768" y="405"/>
                      <a:pt x="768" y="405"/>
                      <a:pt x="768" y="405"/>
                    </a:cubicBezTo>
                    <a:cubicBezTo>
                      <a:pt x="727" y="405"/>
                      <a:pt x="727" y="405"/>
                      <a:pt x="727" y="405"/>
                    </a:cubicBezTo>
                    <a:lnTo>
                      <a:pt x="727" y="364"/>
                    </a:lnTo>
                    <a:close/>
                    <a:moveTo>
                      <a:pt x="727" y="435"/>
                    </a:moveTo>
                    <a:cubicBezTo>
                      <a:pt x="768" y="435"/>
                      <a:pt x="768" y="435"/>
                      <a:pt x="768" y="435"/>
                    </a:cubicBezTo>
                    <a:cubicBezTo>
                      <a:pt x="768" y="476"/>
                      <a:pt x="768" y="476"/>
                      <a:pt x="768" y="476"/>
                    </a:cubicBezTo>
                    <a:cubicBezTo>
                      <a:pt x="727" y="476"/>
                      <a:pt x="727" y="476"/>
                      <a:pt x="727" y="476"/>
                    </a:cubicBezTo>
                    <a:lnTo>
                      <a:pt x="727" y="435"/>
                    </a:lnTo>
                    <a:close/>
                    <a:moveTo>
                      <a:pt x="727" y="503"/>
                    </a:moveTo>
                    <a:cubicBezTo>
                      <a:pt x="768" y="503"/>
                      <a:pt x="768" y="503"/>
                      <a:pt x="768" y="503"/>
                    </a:cubicBezTo>
                    <a:cubicBezTo>
                      <a:pt x="768" y="544"/>
                      <a:pt x="768" y="544"/>
                      <a:pt x="768" y="544"/>
                    </a:cubicBezTo>
                    <a:cubicBezTo>
                      <a:pt x="727" y="544"/>
                      <a:pt x="727" y="544"/>
                      <a:pt x="727" y="544"/>
                    </a:cubicBezTo>
                    <a:lnTo>
                      <a:pt x="727" y="503"/>
                    </a:lnTo>
                    <a:close/>
                    <a:moveTo>
                      <a:pt x="653" y="364"/>
                    </a:moveTo>
                    <a:cubicBezTo>
                      <a:pt x="693" y="364"/>
                      <a:pt x="693" y="364"/>
                      <a:pt x="693" y="364"/>
                    </a:cubicBezTo>
                    <a:cubicBezTo>
                      <a:pt x="693" y="405"/>
                      <a:pt x="693" y="405"/>
                      <a:pt x="693" y="405"/>
                    </a:cubicBezTo>
                    <a:cubicBezTo>
                      <a:pt x="653" y="405"/>
                      <a:pt x="653" y="405"/>
                      <a:pt x="653" y="405"/>
                    </a:cubicBezTo>
                    <a:lnTo>
                      <a:pt x="653" y="364"/>
                    </a:lnTo>
                    <a:close/>
                    <a:moveTo>
                      <a:pt x="653" y="435"/>
                    </a:moveTo>
                    <a:cubicBezTo>
                      <a:pt x="693" y="435"/>
                      <a:pt x="693" y="435"/>
                      <a:pt x="693" y="435"/>
                    </a:cubicBezTo>
                    <a:cubicBezTo>
                      <a:pt x="693" y="476"/>
                      <a:pt x="693" y="476"/>
                      <a:pt x="693" y="476"/>
                    </a:cubicBezTo>
                    <a:cubicBezTo>
                      <a:pt x="653" y="476"/>
                      <a:pt x="653" y="476"/>
                      <a:pt x="653" y="476"/>
                    </a:cubicBezTo>
                    <a:lnTo>
                      <a:pt x="653" y="435"/>
                    </a:lnTo>
                    <a:close/>
                    <a:moveTo>
                      <a:pt x="653" y="503"/>
                    </a:moveTo>
                    <a:cubicBezTo>
                      <a:pt x="693" y="503"/>
                      <a:pt x="693" y="503"/>
                      <a:pt x="693" y="503"/>
                    </a:cubicBezTo>
                    <a:cubicBezTo>
                      <a:pt x="693" y="544"/>
                      <a:pt x="693" y="544"/>
                      <a:pt x="693" y="544"/>
                    </a:cubicBezTo>
                    <a:cubicBezTo>
                      <a:pt x="653" y="544"/>
                      <a:pt x="653" y="544"/>
                      <a:pt x="653" y="544"/>
                    </a:cubicBezTo>
                    <a:lnTo>
                      <a:pt x="653" y="503"/>
                    </a:lnTo>
                    <a:close/>
                    <a:moveTo>
                      <a:pt x="655" y="282"/>
                    </a:moveTo>
                    <a:cubicBezTo>
                      <a:pt x="1538" y="282"/>
                      <a:pt x="1538" y="282"/>
                      <a:pt x="1538" y="282"/>
                    </a:cubicBezTo>
                    <a:cubicBezTo>
                      <a:pt x="1574" y="282"/>
                      <a:pt x="1603" y="254"/>
                      <a:pt x="1603" y="218"/>
                    </a:cubicBezTo>
                    <a:cubicBezTo>
                      <a:pt x="1603" y="65"/>
                      <a:pt x="1603" y="65"/>
                      <a:pt x="1603" y="65"/>
                    </a:cubicBezTo>
                    <a:cubicBezTo>
                      <a:pt x="1603" y="29"/>
                      <a:pt x="1574" y="0"/>
                      <a:pt x="1538" y="0"/>
                    </a:cubicBezTo>
                    <a:cubicBezTo>
                      <a:pt x="655" y="0"/>
                      <a:pt x="655" y="0"/>
                      <a:pt x="655" y="0"/>
                    </a:cubicBezTo>
                    <a:cubicBezTo>
                      <a:pt x="619" y="0"/>
                      <a:pt x="590" y="29"/>
                      <a:pt x="590" y="65"/>
                    </a:cubicBezTo>
                    <a:cubicBezTo>
                      <a:pt x="590" y="218"/>
                      <a:pt x="590" y="218"/>
                      <a:pt x="590" y="218"/>
                    </a:cubicBezTo>
                    <a:cubicBezTo>
                      <a:pt x="590" y="254"/>
                      <a:pt x="619" y="282"/>
                      <a:pt x="655" y="282"/>
                    </a:cubicBezTo>
                    <a:close/>
                    <a:moveTo>
                      <a:pt x="1464" y="90"/>
                    </a:moveTo>
                    <a:cubicBezTo>
                      <a:pt x="1492" y="90"/>
                      <a:pt x="1515" y="113"/>
                      <a:pt x="1515" y="141"/>
                    </a:cubicBezTo>
                    <a:cubicBezTo>
                      <a:pt x="1515" y="170"/>
                      <a:pt x="1492" y="192"/>
                      <a:pt x="1464" y="192"/>
                    </a:cubicBezTo>
                    <a:cubicBezTo>
                      <a:pt x="1436" y="192"/>
                      <a:pt x="1413" y="170"/>
                      <a:pt x="1413" y="141"/>
                    </a:cubicBezTo>
                    <a:cubicBezTo>
                      <a:pt x="1413" y="113"/>
                      <a:pt x="1436" y="90"/>
                      <a:pt x="1464" y="90"/>
                    </a:cubicBezTo>
                    <a:close/>
                    <a:moveTo>
                      <a:pt x="1100" y="52"/>
                    </a:moveTo>
                    <a:cubicBezTo>
                      <a:pt x="1140" y="52"/>
                      <a:pt x="1140" y="52"/>
                      <a:pt x="1140" y="52"/>
                    </a:cubicBezTo>
                    <a:cubicBezTo>
                      <a:pt x="1140" y="92"/>
                      <a:pt x="1140" y="92"/>
                      <a:pt x="1140" y="92"/>
                    </a:cubicBezTo>
                    <a:cubicBezTo>
                      <a:pt x="1100" y="92"/>
                      <a:pt x="1100" y="92"/>
                      <a:pt x="1100" y="92"/>
                    </a:cubicBezTo>
                    <a:lnTo>
                      <a:pt x="1100" y="52"/>
                    </a:lnTo>
                    <a:close/>
                    <a:moveTo>
                      <a:pt x="1100" y="123"/>
                    </a:moveTo>
                    <a:cubicBezTo>
                      <a:pt x="1140" y="123"/>
                      <a:pt x="1140" y="123"/>
                      <a:pt x="1140" y="123"/>
                    </a:cubicBezTo>
                    <a:cubicBezTo>
                      <a:pt x="1140" y="163"/>
                      <a:pt x="1140" y="163"/>
                      <a:pt x="1140" y="163"/>
                    </a:cubicBezTo>
                    <a:cubicBezTo>
                      <a:pt x="1100" y="163"/>
                      <a:pt x="1100" y="163"/>
                      <a:pt x="1100" y="163"/>
                    </a:cubicBezTo>
                    <a:lnTo>
                      <a:pt x="1100" y="123"/>
                    </a:lnTo>
                    <a:close/>
                    <a:moveTo>
                      <a:pt x="1100" y="191"/>
                    </a:moveTo>
                    <a:cubicBezTo>
                      <a:pt x="1140" y="191"/>
                      <a:pt x="1140" y="191"/>
                      <a:pt x="1140" y="191"/>
                    </a:cubicBezTo>
                    <a:cubicBezTo>
                      <a:pt x="1140" y="231"/>
                      <a:pt x="1140" y="231"/>
                      <a:pt x="1140" y="231"/>
                    </a:cubicBezTo>
                    <a:cubicBezTo>
                      <a:pt x="1100" y="231"/>
                      <a:pt x="1100" y="231"/>
                      <a:pt x="1100" y="231"/>
                    </a:cubicBezTo>
                    <a:lnTo>
                      <a:pt x="1100" y="191"/>
                    </a:lnTo>
                    <a:close/>
                    <a:moveTo>
                      <a:pt x="1025" y="52"/>
                    </a:moveTo>
                    <a:cubicBezTo>
                      <a:pt x="1066" y="52"/>
                      <a:pt x="1066" y="52"/>
                      <a:pt x="1066" y="52"/>
                    </a:cubicBezTo>
                    <a:cubicBezTo>
                      <a:pt x="1066" y="92"/>
                      <a:pt x="1066" y="92"/>
                      <a:pt x="1066" y="92"/>
                    </a:cubicBezTo>
                    <a:cubicBezTo>
                      <a:pt x="1025" y="92"/>
                      <a:pt x="1025" y="92"/>
                      <a:pt x="1025" y="92"/>
                    </a:cubicBezTo>
                    <a:lnTo>
                      <a:pt x="1025" y="52"/>
                    </a:lnTo>
                    <a:close/>
                    <a:moveTo>
                      <a:pt x="1025" y="123"/>
                    </a:moveTo>
                    <a:cubicBezTo>
                      <a:pt x="1066" y="123"/>
                      <a:pt x="1066" y="123"/>
                      <a:pt x="1066" y="123"/>
                    </a:cubicBezTo>
                    <a:cubicBezTo>
                      <a:pt x="1066" y="163"/>
                      <a:pt x="1066" y="163"/>
                      <a:pt x="1066" y="163"/>
                    </a:cubicBezTo>
                    <a:cubicBezTo>
                      <a:pt x="1025" y="163"/>
                      <a:pt x="1025" y="163"/>
                      <a:pt x="1025" y="163"/>
                    </a:cubicBezTo>
                    <a:lnTo>
                      <a:pt x="1025" y="123"/>
                    </a:lnTo>
                    <a:close/>
                    <a:moveTo>
                      <a:pt x="1025" y="191"/>
                    </a:moveTo>
                    <a:cubicBezTo>
                      <a:pt x="1066" y="191"/>
                      <a:pt x="1066" y="191"/>
                      <a:pt x="1066" y="191"/>
                    </a:cubicBezTo>
                    <a:cubicBezTo>
                      <a:pt x="1066" y="231"/>
                      <a:pt x="1066" y="231"/>
                      <a:pt x="1066" y="231"/>
                    </a:cubicBezTo>
                    <a:cubicBezTo>
                      <a:pt x="1025" y="231"/>
                      <a:pt x="1025" y="231"/>
                      <a:pt x="1025" y="231"/>
                    </a:cubicBezTo>
                    <a:lnTo>
                      <a:pt x="1025" y="191"/>
                    </a:lnTo>
                    <a:close/>
                    <a:moveTo>
                      <a:pt x="951" y="52"/>
                    </a:moveTo>
                    <a:cubicBezTo>
                      <a:pt x="992" y="52"/>
                      <a:pt x="992" y="52"/>
                      <a:pt x="992" y="52"/>
                    </a:cubicBezTo>
                    <a:cubicBezTo>
                      <a:pt x="992" y="92"/>
                      <a:pt x="992" y="92"/>
                      <a:pt x="992" y="92"/>
                    </a:cubicBezTo>
                    <a:cubicBezTo>
                      <a:pt x="951" y="92"/>
                      <a:pt x="951" y="92"/>
                      <a:pt x="951" y="92"/>
                    </a:cubicBezTo>
                    <a:lnTo>
                      <a:pt x="951" y="52"/>
                    </a:lnTo>
                    <a:close/>
                    <a:moveTo>
                      <a:pt x="951" y="123"/>
                    </a:moveTo>
                    <a:cubicBezTo>
                      <a:pt x="992" y="123"/>
                      <a:pt x="992" y="123"/>
                      <a:pt x="992" y="123"/>
                    </a:cubicBezTo>
                    <a:cubicBezTo>
                      <a:pt x="992" y="163"/>
                      <a:pt x="992" y="163"/>
                      <a:pt x="992" y="163"/>
                    </a:cubicBezTo>
                    <a:cubicBezTo>
                      <a:pt x="951" y="163"/>
                      <a:pt x="951" y="163"/>
                      <a:pt x="951" y="163"/>
                    </a:cubicBezTo>
                    <a:lnTo>
                      <a:pt x="951" y="123"/>
                    </a:lnTo>
                    <a:close/>
                    <a:moveTo>
                      <a:pt x="951" y="191"/>
                    </a:moveTo>
                    <a:cubicBezTo>
                      <a:pt x="992" y="191"/>
                      <a:pt x="992" y="191"/>
                      <a:pt x="992" y="191"/>
                    </a:cubicBezTo>
                    <a:cubicBezTo>
                      <a:pt x="992" y="231"/>
                      <a:pt x="992" y="231"/>
                      <a:pt x="992" y="231"/>
                    </a:cubicBezTo>
                    <a:cubicBezTo>
                      <a:pt x="951" y="231"/>
                      <a:pt x="951" y="231"/>
                      <a:pt x="951" y="231"/>
                    </a:cubicBezTo>
                    <a:lnTo>
                      <a:pt x="951" y="191"/>
                    </a:lnTo>
                    <a:close/>
                    <a:moveTo>
                      <a:pt x="877" y="52"/>
                    </a:moveTo>
                    <a:cubicBezTo>
                      <a:pt x="917" y="52"/>
                      <a:pt x="917" y="52"/>
                      <a:pt x="917" y="52"/>
                    </a:cubicBezTo>
                    <a:cubicBezTo>
                      <a:pt x="917" y="92"/>
                      <a:pt x="917" y="92"/>
                      <a:pt x="917" y="92"/>
                    </a:cubicBezTo>
                    <a:cubicBezTo>
                      <a:pt x="877" y="92"/>
                      <a:pt x="877" y="92"/>
                      <a:pt x="877" y="92"/>
                    </a:cubicBezTo>
                    <a:lnTo>
                      <a:pt x="877" y="52"/>
                    </a:lnTo>
                    <a:close/>
                    <a:moveTo>
                      <a:pt x="877" y="123"/>
                    </a:moveTo>
                    <a:cubicBezTo>
                      <a:pt x="917" y="123"/>
                      <a:pt x="917" y="123"/>
                      <a:pt x="917" y="123"/>
                    </a:cubicBezTo>
                    <a:cubicBezTo>
                      <a:pt x="917" y="163"/>
                      <a:pt x="917" y="163"/>
                      <a:pt x="917" y="163"/>
                    </a:cubicBezTo>
                    <a:cubicBezTo>
                      <a:pt x="877" y="163"/>
                      <a:pt x="877" y="163"/>
                      <a:pt x="877" y="163"/>
                    </a:cubicBezTo>
                    <a:lnTo>
                      <a:pt x="877" y="123"/>
                    </a:lnTo>
                    <a:close/>
                    <a:moveTo>
                      <a:pt x="877" y="191"/>
                    </a:moveTo>
                    <a:cubicBezTo>
                      <a:pt x="917" y="191"/>
                      <a:pt x="917" y="191"/>
                      <a:pt x="917" y="191"/>
                    </a:cubicBezTo>
                    <a:cubicBezTo>
                      <a:pt x="917" y="231"/>
                      <a:pt x="917" y="231"/>
                      <a:pt x="917" y="231"/>
                    </a:cubicBezTo>
                    <a:cubicBezTo>
                      <a:pt x="877" y="231"/>
                      <a:pt x="877" y="231"/>
                      <a:pt x="877" y="231"/>
                    </a:cubicBezTo>
                    <a:lnTo>
                      <a:pt x="877" y="191"/>
                    </a:lnTo>
                    <a:close/>
                    <a:moveTo>
                      <a:pt x="802" y="52"/>
                    </a:moveTo>
                    <a:cubicBezTo>
                      <a:pt x="842" y="52"/>
                      <a:pt x="842" y="52"/>
                      <a:pt x="842" y="52"/>
                    </a:cubicBezTo>
                    <a:cubicBezTo>
                      <a:pt x="842" y="92"/>
                      <a:pt x="842" y="92"/>
                      <a:pt x="842" y="92"/>
                    </a:cubicBezTo>
                    <a:cubicBezTo>
                      <a:pt x="802" y="92"/>
                      <a:pt x="802" y="92"/>
                      <a:pt x="802" y="92"/>
                    </a:cubicBezTo>
                    <a:lnTo>
                      <a:pt x="802" y="52"/>
                    </a:lnTo>
                    <a:close/>
                    <a:moveTo>
                      <a:pt x="802" y="123"/>
                    </a:moveTo>
                    <a:cubicBezTo>
                      <a:pt x="842" y="123"/>
                      <a:pt x="842" y="123"/>
                      <a:pt x="842" y="123"/>
                    </a:cubicBezTo>
                    <a:cubicBezTo>
                      <a:pt x="842" y="163"/>
                      <a:pt x="842" y="163"/>
                      <a:pt x="842" y="163"/>
                    </a:cubicBezTo>
                    <a:cubicBezTo>
                      <a:pt x="802" y="163"/>
                      <a:pt x="802" y="163"/>
                      <a:pt x="802" y="163"/>
                    </a:cubicBezTo>
                    <a:lnTo>
                      <a:pt x="802" y="123"/>
                    </a:lnTo>
                    <a:close/>
                    <a:moveTo>
                      <a:pt x="802" y="191"/>
                    </a:moveTo>
                    <a:cubicBezTo>
                      <a:pt x="842" y="191"/>
                      <a:pt x="842" y="191"/>
                      <a:pt x="842" y="191"/>
                    </a:cubicBezTo>
                    <a:cubicBezTo>
                      <a:pt x="842" y="231"/>
                      <a:pt x="842" y="231"/>
                      <a:pt x="842" y="231"/>
                    </a:cubicBezTo>
                    <a:cubicBezTo>
                      <a:pt x="802" y="231"/>
                      <a:pt x="802" y="231"/>
                      <a:pt x="802" y="231"/>
                    </a:cubicBezTo>
                    <a:lnTo>
                      <a:pt x="802" y="191"/>
                    </a:lnTo>
                    <a:close/>
                    <a:moveTo>
                      <a:pt x="727" y="52"/>
                    </a:moveTo>
                    <a:cubicBezTo>
                      <a:pt x="768" y="52"/>
                      <a:pt x="768" y="52"/>
                      <a:pt x="768" y="52"/>
                    </a:cubicBezTo>
                    <a:cubicBezTo>
                      <a:pt x="768" y="92"/>
                      <a:pt x="768" y="92"/>
                      <a:pt x="768" y="92"/>
                    </a:cubicBezTo>
                    <a:cubicBezTo>
                      <a:pt x="727" y="92"/>
                      <a:pt x="727" y="92"/>
                      <a:pt x="727" y="92"/>
                    </a:cubicBezTo>
                    <a:lnTo>
                      <a:pt x="727" y="52"/>
                    </a:lnTo>
                    <a:close/>
                    <a:moveTo>
                      <a:pt x="727" y="123"/>
                    </a:moveTo>
                    <a:cubicBezTo>
                      <a:pt x="768" y="123"/>
                      <a:pt x="768" y="123"/>
                      <a:pt x="768" y="123"/>
                    </a:cubicBezTo>
                    <a:cubicBezTo>
                      <a:pt x="768" y="163"/>
                      <a:pt x="768" y="163"/>
                      <a:pt x="768" y="163"/>
                    </a:cubicBezTo>
                    <a:cubicBezTo>
                      <a:pt x="727" y="163"/>
                      <a:pt x="727" y="163"/>
                      <a:pt x="727" y="163"/>
                    </a:cubicBezTo>
                    <a:lnTo>
                      <a:pt x="727" y="123"/>
                    </a:lnTo>
                    <a:close/>
                    <a:moveTo>
                      <a:pt x="727" y="191"/>
                    </a:moveTo>
                    <a:cubicBezTo>
                      <a:pt x="768" y="191"/>
                      <a:pt x="768" y="191"/>
                      <a:pt x="768" y="191"/>
                    </a:cubicBezTo>
                    <a:cubicBezTo>
                      <a:pt x="768" y="231"/>
                      <a:pt x="768" y="231"/>
                      <a:pt x="768" y="231"/>
                    </a:cubicBezTo>
                    <a:cubicBezTo>
                      <a:pt x="727" y="231"/>
                      <a:pt x="727" y="231"/>
                      <a:pt x="727" y="231"/>
                    </a:cubicBezTo>
                    <a:lnTo>
                      <a:pt x="727" y="191"/>
                    </a:lnTo>
                    <a:close/>
                    <a:moveTo>
                      <a:pt x="653" y="52"/>
                    </a:moveTo>
                    <a:cubicBezTo>
                      <a:pt x="693" y="52"/>
                      <a:pt x="693" y="52"/>
                      <a:pt x="693" y="52"/>
                    </a:cubicBezTo>
                    <a:cubicBezTo>
                      <a:pt x="693" y="92"/>
                      <a:pt x="693" y="92"/>
                      <a:pt x="693" y="92"/>
                    </a:cubicBezTo>
                    <a:cubicBezTo>
                      <a:pt x="653" y="92"/>
                      <a:pt x="653" y="92"/>
                      <a:pt x="653" y="92"/>
                    </a:cubicBezTo>
                    <a:lnTo>
                      <a:pt x="653" y="52"/>
                    </a:lnTo>
                    <a:close/>
                    <a:moveTo>
                      <a:pt x="653" y="123"/>
                    </a:moveTo>
                    <a:cubicBezTo>
                      <a:pt x="693" y="123"/>
                      <a:pt x="693" y="123"/>
                      <a:pt x="693" y="123"/>
                    </a:cubicBezTo>
                    <a:cubicBezTo>
                      <a:pt x="693" y="163"/>
                      <a:pt x="693" y="163"/>
                      <a:pt x="693" y="163"/>
                    </a:cubicBezTo>
                    <a:cubicBezTo>
                      <a:pt x="653" y="163"/>
                      <a:pt x="653" y="163"/>
                      <a:pt x="653" y="163"/>
                    </a:cubicBezTo>
                    <a:lnTo>
                      <a:pt x="653" y="123"/>
                    </a:lnTo>
                    <a:close/>
                    <a:moveTo>
                      <a:pt x="653" y="191"/>
                    </a:moveTo>
                    <a:cubicBezTo>
                      <a:pt x="693" y="191"/>
                      <a:pt x="693" y="191"/>
                      <a:pt x="693" y="191"/>
                    </a:cubicBezTo>
                    <a:cubicBezTo>
                      <a:pt x="693" y="231"/>
                      <a:pt x="693" y="231"/>
                      <a:pt x="693" y="231"/>
                    </a:cubicBezTo>
                    <a:cubicBezTo>
                      <a:pt x="653" y="231"/>
                      <a:pt x="653" y="231"/>
                      <a:pt x="653" y="231"/>
                    </a:cubicBezTo>
                    <a:lnTo>
                      <a:pt x="653" y="191"/>
                    </a:lnTo>
                    <a:close/>
                    <a:moveTo>
                      <a:pt x="1345" y="2036"/>
                    </a:moveTo>
                    <a:cubicBezTo>
                      <a:pt x="1339" y="2029"/>
                      <a:pt x="1325" y="2023"/>
                      <a:pt x="1315" y="2023"/>
                    </a:cubicBezTo>
                    <a:cubicBezTo>
                      <a:pt x="878" y="2023"/>
                      <a:pt x="878" y="2023"/>
                      <a:pt x="878" y="2023"/>
                    </a:cubicBezTo>
                    <a:cubicBezTo>
                      <a:pt x="868" y="2023"/>
                      <a:pt x="855" y="2029"/>
                      <a:pt x="848" y="2036"/>
                    </a:cubicBezTo>
                    <a:cubicBezTo>
                      <a:pt x="761" y="2138"/>
                      <a:pt x="761" y="2138"/>
                      <a:pt x="761" y="2138"/>
                    </a:cubicBezTo>
                    <a:cubicBezTo>
                      <a:pt x="755" y="2146"/>
                      <a:pt x="749" y="2160"/>
                      <a:pt x="749" y="2170"/>
                    </a:cubicBezTo>
                    <a:cubicBezTo>
                      <a:pt x="749" y="2179"/>
                      <a:pt x="749" y="2179"/>
                      <a:pt x="749" y="2179"/>
                    </a:cubicBezTo>
                    <a:cubicBezTo>
                      <a:pt x="749" y="2189"/>
                      <a:pt x="757" y="2197"/>
                      <a:pt x="767" y="2197"/>
                    </a:cubicBezTo>
                    <a:cubicBezTo>
                      <a:pt x="1426" y="2197"/>
                      <a:pt x="1426" y="2197"/>
                      <a:pt x="1426" y="2197"/>
                    </a:cubicBezTo>
                    <a:cubicBezTo>
                      <a:pt x="1436" y="2197"/>
                      <a:pt x="1444" y="2189"/>
                      <a:pt x="1444" y="2179"/>
                    </a:cubicBezTo>
                    <a:cubicBezTo>
                      <a:pt x="1444" y="2170"/>
                      <a:pt x="1444" y="2170"/>
                      <a:pt x="1444" y="2170"/>
                    </a:cubicBezTo>
                    <a:cubicBezTo>
                      <a:pt x="1444" y="2160"/>
                      <a:pt x="1439" y="2146"/>
                      <a:pt x="1432" y="2138"/>
                    </a:cubicBezTo>
                    <a:lnTo>
                      <a:pt x="1345" y="2036"/>
                    </a:lnTo>
                    <a:close/>
                    <a:moveTo>
                      <a:pt x="2182" y="1590"/>
                    </a:moveTo>
                    <a:cubicBezTo>
                      <a:pt x="2095" y="1488"/>
                      <a:pt x="2095" y="1488"/>
                      <a:pt x="2095" y="1488"/>
                    </a:cubicBezTo>
                    <a:cubicBezTo>
                      <a:pt x="2088" y="1480"/>
                      <a:pt x="2075" y="1474"/>
                      <a:pt x="2065" y="1474"/>
                    </a:cubicBezTo>
                    <a:cubicBezTo>
                      <a:pt x="1627" y="1474"/>
                      <a:pt x="1627" y="1474"/>
                      <a:pt x="1627" y="1474"/>
                    </a:cubicBezTo>
                    <a:cubicBezTo>
                      <a:pt x="1617" y="1474"/>
                      <a:pt x="1604" y="1480"/>
                      <a:pt x="1597" y="1488"/>
                    </a:cubicBezTo>
                    <a:cubicBezTo>
                      <a:pt x="1510" y="1590"/>
                      <a:pt x="1510" y="1590"/>
                      <a:pt x="1510" y="1590"/>
                    </a:cubicBezTo>
                    <a:cubicBezTo>
                      <a:pt x="1504" y="1598"/>
                      <a:pt x="1499" y="1612"/>
                      <a:pt x="1499" y="1622"/>
                    </a:cubicBezTo>
                    <a:cubicBezTo>
                      <a:pt x="1499" y="1630"/>
                      <a:pt x="1499" y="1630"/>
                      <a:pt x="1499" y="1630"/>
                    </a:cubicBezTo>
                    <a:cubicBezTo>
                      <a:pt x="1499" y="1640"/>
                      <a:pt x="1507" y="1649"/>
                      <a:pt x="1517" y="1649"/>
                    </a:cubicBezTo>
                    <a:cubicBezTo>
                      <a:pt x="2175" y="1649"/>
                      <a:pt x="2175" y="1649"/>
                      <a:pt x="2175" y="1649"/>
                    </a:cubicBezTo>
                    <a:cubicBezTo>
                      <a:pt x="2185" y="1649"/>
                      <a:pt x="2193" y="1640"/>
                      <a:pt x="2193" y="1630"/>
                    </a:cubicBezTo>
                    <a:cubicBezTo>
                      <a:pt x="2193" y="1622"/>
                      <a:pt x="2193" y="1622"/>
                      <a:pt x="2193" y="1622"/>
                    </a:cubicBezTo>
                    <a:cubicBezTo>
                      <a:pt x="2193" y="1612"/>
                      <a:pt x="2188" y="1598"/>
                      <a:pt x="2182" y="1590"/>
                    </a:cubicBezTo>
                    <a:close/>
                    <a:moveTo>
                      <a:pt x="176" y="1449"/>
                    </a:moveTo>
                    <a:cubicBezTo>
                      <a:pt x="519" y="1449"/>
                      <a:pt x="519" y="1449"/>
                      <a:pt x="519" y="1449"/>
                    </a:cubicBezTo>
                    <a:cubicBezTo>
                      <a:pt x="559" y="1449"/>
                      <a:pt x="591" y="1417"/>
                      <a:pt x="591" y="1377"/>
                    </a:cubicBezTo>
                    <a:cubicBezTo>
                      <a:pt x="591" y="1322"/>
                      <a:pt x="591" y="1322"/>
                      <a:pt x="591" y="1322"/>
                    </a:cubicBezTo>
                    <a:cubicBezTo>
                      <a:pt x="920" y="1322"/>
                      <a:pt x="920" y="1322"/>
                      <a:pt x="920" y="1322"/>
                    </a:cubicBezTo>
                    <a:cubicBezTo>
                      <a:pt x="936" y="1388"/>
                      <a:pt x="990" y="1440"/>
                      <a:pt x="1057" y="1455"/>
                    </a:cubicBezTo>
                    <a:cubicBezTo>
                      <a:pt x="1057" y="1617"/>
                      <a:pt x="1057" y="1617"/>
                      <a:pt x="1057" y="1617"/>
                    </a:cubicBezTo>
                    <a:cubicBezTo>
                      <a:pt x="925" y="1617"/>
                      <a:pt x="925" y="1617"/>
                      <a:pt x="925" y="1617"/>
                    </a:cubicBezTo>
                    <a:cubicBezTo>
                      <a:pt x="885" y="1617"/>
                      <a:pt x="853" y="1650"/>
                      <a:pt x="853" y="1690"/>
                    </a:cubicBezTo>
                    <a:cubicBezTo>
                      <a:pt x="853" y="1925"/>
                      <a:pt x="853" y="1925"/>
                      <a:pt x="853" y="1925"/>
                    </a:cubicBezTo>
                    <a:cubicBezTo>
                      <a:pt x="853" y="1965"/>
                      <a:pt x="885" y="1997"/>
                      <a:pt x="925" y="1997"/>
                    </a:cubicBezTo>
                    <a:cubicBezTo>
                      <a:pt x="1268" y="1997"/>
                      <a:pt x="1268" y="1997"/>
                      <a:pt x="1268" y="1997"/>
                    </a:cubicBezTo>
                    <a:cubicBezTo>
                      <a:pt x="1308" y="1997"/>
                      <a:pt x="1341" y="1965"/>
                      <a:pt x="1341" y="1925"/>
                    </a:cubicBezTo>
                    <a:cubicBezTo>
                      <a:pt x="1341" y="1690"/>
                      <a:pt x="1341" y="1690"/>
                      <a:pt x="1341" y="1690"/>
                    </a:cubicBezTo>
                    <a:cubicBezTo>
                      <a:pt x="1341" y="1650"/>
                      <a:pt x="1308" y="1617"/>
                      <a:pt x="1268" y="1617"/>
                    </a:cubicBezTo>
                    <a:cubicBezTo>
                      <a:pt x="1137" y="1617"/>
                      <a:pt x="1137" y="1617"/>
                      <a:pt x="1137" y="1617"/>
                    </a:cubicBezTo>
                    <a:cubicBezTo>
                      <a:pt x="1137" y="1455"/>
                      <a:pt x="1137" y="1455"/>
                      <a:pt x="1137" y="1455"/>
                    </a:cubicBezTo>
                    <a:cubicBezTo>
                      <a:pt x="1204" y="1440"/>
                      <a:pt x="1257" y="1388"/>
                      <a:pt x="1273" y="1322"/>
                    </a:cubicBezTo>
                    <a:cubicBezTo>
                      <a:pt x="1602" y="1322"/>
                      <a:pt x="1602" y="1322"/>
                      <a:pt x="1602" y="1322"/>
                    </a:cubicBezTo>
                    <a:cubicBezTo>
                      <a:pt x="1602" y="1377"/>
                      <a:pt x="1602" y="1377"/>
                      <a:pt x="1602" y="1377"/>
                    </a:cubicBezTo>
                    <a:cubicBezTo>
                      <a:pt x="1602" y="1417"/>
                      <a:pt x="1634" y="1449"/>
                      <a:pt x="1675" y="1449"/>
                    </a:cubicBezTo>
                    <a:cubicBezTo>
                      <a:pt x="2018" y="1449"/>
                      <a:pt x="2018" y="1449"/>
                      <a:pt x="2018" y="1449"/>
                    </a:cubicBezTo>
                    <a:cubicBezTo>
                      <a:pt x="2058" y="1449"/>
                      <a:pt x="2090" y="1417"/>
                      <a:pt x="2090" y="1377"/>
                    </a:cubicBezTo>
                    <a:cubicBezTo>
                      <a:pt x="2090" y="1142"/>
                      <a:pt x="2090" y="1142"/>
                      <a:pt x="2090" y="1142"/>
                    </a:cubicBezTo>
                    <a:cubicBezTo>
                      <a:pt x="2090" y="1102"/>
                      <a:pt x="2058" y="1069"/>
                      <a:pt x="2018" y="1069"/>
                    </a:cubicBezTo>
                    <a:cubicBezTo>
                      <a:pt x="1675" y="1069"/>
                      <a:pt x="1675" y="1069"/>
                      <a:pt x="1675" y="1069"/>
                    </a:cubicBezTo>
                    <a:cubicBezTo>
                      <a:pt x="1634" y="1069"/>
                      <a:pt x="1602" y="1102"/>
                      <a:pt x="1602" y="1142"/>
                    </a:cubicBezTo>
                    <a:cubicBezTo>
                      <a:pt x="1602" y="1242"/>
                      <a:pt x="1602" y="1242"/>
                      <a:pt x="1602" y="1242"/>
                    </a:cubicBezTo>
                    <a:cubicBezTo>
                      <a:pt x="1275" y="1242"/>
                      <a:pt x="1275" y="1242"/>
                      <a:pt x="1275" y="1242"/>
                    </a:cubicBezTo>
                    <a:cubicBezTo>
                      <a:pt x="1262" y="1176"/>
                      <a:pt x="1214" y="1122"/>
                      <a:pt x="1150" y="1103"/>
                    </a:cubicBezTo>
                    <a:cubicBezTo>
                      <a:pt x="1150" y="908"/>
                      <a:pt x="1150" y="908"/>
                      <a:pt x="1150" y="908"/>
                    </a:cubicBezTo>
                    <a:cubicBezTo>
                      <a:pt x="1538" y="908"/>
                      <a:pt x="1538" y="908"/>
                      <a:pt x="1538" y="908"/>
                    </a:cubicBezTo>
                    <a:cubicBezTo>
                      <a:pt x="1574" y="908"/>
                      <a:pt x="1603" y="879"/>
                      <a:pt x="1603" y="843"/>
                    </a:cubicBezTo>
                    <a:cubicBezTo>
                      <a:pt x="1603" y="690"/>
                      <a:pt x="1603" y="690"/>
                      <a:pt x="1603" y="690"/>
                    </a:cubicBezTo>
                    <a:cubicBezTo>
                      <a:pt x="1603" y="654"/>
                      <a:pt x="1574" y="625"/>
                      <a:pt x="1538" y="625"/>
                    </a:cubicBezTo>
                    <a:cubicBezTo>
                      <a:pt x="655" y="625"/>
                      <a:pt x="655" y="625"/>
                      <a:pt x="655" y="625"/>
                    </a:cubicBezTo>
                    <a:cubicBezTo>
                      <a:pt x="619" y="625"/>
                      <a:pt x="590" y="654"/>
                      <a:pt x="590" y="690"/>
                    </a:cubicBezTo>
                    <a:cubicBezTo>
                      <a:pt x="590" y="843"/>
                      <a:pt x="590" y="843"/>
                      <a:pt x="590" y="843"/>
                    </a:cubicBezTo>
                    <a:cubicBezTo>
                      <a:pt x="590" y="879"/>
                      <a:pt x="619" y="908"/>
                      <a:pt x="655" y="908"/>
                    </a:cubicBezTo>
                    <a:cubicBezTo>
                      <a:pt x="1043" y="908"/>
                      <a:pt x="1043" y="908"/>
                      <a:pt x="1043" y="908"/>
                    </a:cubicBezTo>
                    <a:cubicBezTo>
                      <a:pt x="1043" y="1103"/>
                      <a:pt x="1043" y="1103"/>
                      <a:pt x="1043" y="1103"/>
                    </a:cubicBezTo>
                    <a:cubicBezTo>
                      <a:pt x="980" y="1122"/>
                      <a:pt x="931" y="1176"/>
                      <a:pt x="918" y="1242"/>
                    </a:cubicBezTo>
                    <a:cubicBezTo>
                      <a:pt x="591" y="1242"/>
                      <a:pt x="591" y="1242"/>
                      <a:pt x="591" y="1242"/>
                    </a:cubicBezTo>
                    <a:cubicBezTo>
                      <a:pt x="591" y="1142"/>
                      <a:pt x="591" y="1142"/>
                      <a:pt x="591" y="1142"/>
                    </a:cubicBezTo>
                    <a:cubicBezTo>
                      <a:pt x="591" y="1102"/>
                      <a:pt x="559" y="1069"/>
                      <a:pt x="519" y="1069"/>
                    </a:cubicBezTo>
                    <a:cubicBezTo>
                      <a:pt x="176" y="1069"/>
                      <a:pt x="176" y="1069"/>
                      <a:pt x="176" y="1069"/>
                    </a:cubicBezTo>
                    <a:cubicBezTo>
                      <a:pt x="136" y="1069"/>
                      <a:pt x="103" y="1102"/>
                      <a:pt x="103" y="1142"/>
                    </a:cubicBezTo>
                    <a:cubicBezTo>
                      <a:pt x="103" y="1377"/>
                      <a:pt x="103" y="1377"/>
                      <a:pt x="103" y="1377"/>
                    </a:cubicBezTo>
                    <a:cubicBezTo>
                      <a:pt x="103" y="1417"/>
                      <a:pt x="136" y="1449"/>
                      <a:pt x="176" y="1449"/>
                    </a:cubicBezTo>
                    <a:close/>
                    <a:moveTo>
                      <a:pt x="1644" y="1142"/>
                    </a:moveTo>
                    <a:cubicBezTo>
                      <a:pt x="1644" y="1125"/>
                      <a:pt x="1658" y="1111"/>
                      <a:pt x="1675" y="1111"/>
                    </a:cubicBezTo>
                    <a:cubicBezTo>
                      <a:pt x="2018" y="1111"/>
                      <a:pt x="2018" y="1111"/>
                      <a:pt x="2018" y="1111"/>
                    </a:cubicBezTo>
                    <a:cubicBezTo>
                      <a:pt x="2034" y="1111"/>
                      <a:pt x="2048" y="1125"/>
                      <a:pt x="2048" y="1142"/>
                    </a:cubicBezTo>
                    <a:cubicBezTo>
                      <a:pt x="2048" y="1377"/>
                      <a:pt x="2048" y="1377"/>
                      <a:pt x="2048" y="1377"/>
                    </a:cubicBezTo>
                    <a:cubicBezTo>
                      <a:pt x="2048" y="1393"/>
                      <a:pt x="2034" y="1407"/>
                      <a:pt x="2018" y="1407"/>
                    </a:cubicBezTo>
                    <a:cubicBezTo>
                      <a:pt x="1675" y="1407"/>
                      <a:pt x="1675" y="1407"/>
                      <a:pt x="1675" y="1407"/>
                    </a:cubicBezTo>
                    <a:cubicBezTo>
                      <a:pt x="1658" y="1407"/>
                      <a:pt x="1644" y="1393"/>
                      <a:pt x="1644" y="1377"/>
                    </a:cubicBezTo>
                    <a:lnTo>
                      <a:pt x="1644" y="1142"/>
                    </a:lnTo>
                    <a:close/>
                    <a:moveTo>
                      <a:pt x="1464" y="715"/>
                    </a:moveTo>
                    <a:cubicBezTo>
                      <a:pt x="1492" y="715"/>
                      <a:pt x="1515" y="738"/>
                      <a:pt x="1515" y="766"/>
                    </a:cubicBezTo>
                    <a:cubicBezTo>
                      <a:pt x="1515" y="795"/>
                      <a:pt x="1492" y="818"/>
                      <a:pt x="1464" y="818"/>
                    </a:cubicBezTo>
                    <a:cubicBezTo>
                      <a:pt x="1436" y="818"/>
                      <a:pt x="1413" y="795"/>
                      <a:pt x="1413" y="766"/>
                    </a:cubicBezTo>
                    <a:cubicBezTo>
                      <a:pt x="1413" y="738"/>
                      <a:pt x="1436" y="715"/>
                      <a:pt x="1464" y="715"/>
                    </a:cubicBezTo>
                    <a:close/>
                    <a:moveTo>
                      <a:pt x="1268" y="1660"/>
                    </a:moveTo>
                    <a:cubicBezTo>
                      <a:pt x="1285" y="1660"/>
                      <a:pt x="1298" y="1673"/>
                      <a:pt x="1298" y="1690"/>
                    </a:cubicBezTo>
                    <a:cubicBezTo>
                      <a:pt x="1298" y="1925"/>
                      <a:pt x="1298" y="1925"/>
                      <a:pt x="1298" y="1925"/>
                    </a:cubicBezTo>
                    <a:cubicBezTo>
                      <a:pt x="1298" y="1942"/>
                      <a:pt x="1285" y="1955"/>
                      <a:pt x="1268" y="1955"/>
                    </a:cubicBezTo>
                    <a:cubicBezTo>
                      <a:pt x="925" y="1955"/>
                      <a:pt x="925" y="1955"/>
                      <a:pt x="925" y="1955"/>
                    </a:cubicBezTo>
                    <a:cubicBezTo>
                      <a:pt x="908" y="1955"/>
                      <a:pt x="895" y="1942"/>
                      <a:pt x="895" y="1925"/>
                    </a:cubicBezTo>
                    <a:cubicBezTo>
                      <a:pt x="895" y="1690"/>
                      <a:pt x="895" y="1690"/>
                      <a:pt x="895" y="1690"/>
                    </a:cubicBezTo>
                    <a:cubicBezTo>
                      <a:pt x="895" y="1673"/>
                      <a:pt x="908" y="1660"/>
                      <a:pt x="925" y="1660"/>
                    </a:cubicBezTo>
                    <a:lnTo>
                      <a:pt x="1268" y="1660"/>
                    </a:lnTo>
                    <a:close/>
                    <a:moveTo>
                      <a:pt x="1100" y="677"/>
                    </a:moveTo>
                    <a:cubicBezTo>
                      <a:pt x="1140" y="677"/>
                      <a:pt x="1140" y="677"/>
                      <a:pt x="1140" y="677"/>
                    </a:cubicBezTo>
                    <a:cubicBezTo>
                      <a:pt x="1140" y="717"/>
                      <a:pt x="1140" y="717"/>
                      <a:pt x="1140" y="717"/>
                    </a:cubicBezTo>
                    <a:cubicBezTo>
                      <a:pt x="1100" y="717"/>
                      <a:pt x="1100" y="717"/>
                      <a:pt x="1100" y="717"/>
                    </a:cubicBezTo>
                    <a:lnTo>
                      <a:pt x="1100" y="677"/>
                    </a:lnTo>
                    <a:close/>
                    <a:moveTo>
                      <a:pt x="1100" y="748"/>
                    </a:moveTo>
                    <a:cubicBezTo>
                      <a:pt x="1140" y="748"/>
                      <a:pt x="1140" y="748"/>
                      <a:pt x="1140" y="748"/>
                    </a:cubicBezTo>
                    <a:cubicBezTo>
                      <a:pt x="1140" y="788"/>
                      <a:pt x="1140" y="788"/>
                      <a:pt x="1140" y="788"/>
                    </a:cubicBezTo>
                    <a:cubicBezTo>
                      <a:pt x="1100" y="788"/>
                      <a:pt x="1100" y="788"/>
                      <a:pt x="1100" y="788"/>
                    </a:cubicBezTo>
                    <a:lnTo>
                      <a:pt x="1100" y="748"/>
                    </a:lnTo>
                    <a:close/>
                    <a:moveTo>
                      <a:pt x="1100" y="816"/>
                    </a:moveTo>
                    <a:cubicBezTo>
                      <a:pt x="1140" y="816"/>
                      <a:pt x="1140" y="816"/>
                      <a:pt x="1140" y="816"/>
                    </a:cubicBezTo>
                    <a:cubicBezTo>
                      <a:pt x="1140" y="856"/>
                      <a:pt x="1140" y="856"/>
                      <a:pt x="1140" y="856"/>
                    </a:cubicBezTo>
                    <a:cubicBezTo>
                      <a:pt x="1100" y="856"/>
                      <a:pt x="1100" y="856"/>
                      <a:pt x="1100" y="856"/>
                    </a:cubicBezTo>
                    <a:lnTo>
                      <a:pt x="1100" y="816"/>
                    </a:lnTo>
                    <a:close/>
                    <a:moveTo>
                      <a:pt x="1025" y="677"/>
                    </a:moveTo>
                    <a:cubicBezTo>
                      <a:pt x="1066" y="677"/>
                      <a:pt x="1066" y="677"/>
                      <a:pt x="1066" y="677"/>
                    </a:cubicBezTo>
                    <a:cubicBezTo>
                      <a:pt x="1066" y="717"/>
                      <a:pt x="1066" y="717"/>
                      <a:pt x="1066" y="717"/>
                    </a:cubicBezTo>
                    <a:cubicBezTo>
                      <a:pt x="1025" y="717"/>
                      <a:pt x="1025" y="717"/>
                      <a:pt x="1025" y="717"/>
                    </a:cubicBezTo>
                    <a:lnTo>
                      <a:pt x="1025" y="677"/>
                    </a:lnTo>
                    <a:close/>
                    <a:moveTo>
                      <a:pt x="1025" y="748"/>
                    </a:moveTo>
                    <a:cubicBezTo>
                      <a:pt x="1066" y="748"/>
                      <a:pt x="1066" y="748"/>
                      <a:pt x="1066" y="748"/>
                    </a:cubicBezTo>
                    <a:cubicBezTo>
                      <a:pt x="1066" y="788"/>
                      <a:pt x="1066" y="788"/>
                      <a:pt x="1066" y="788"/>
                    </a:cubicBezTo>
                    <a:cubicBezTo>
                      <a:pt x="1025" y="788"/>
                      <a:pt x="1025" y="788"/>
                      <a:pt x="1025" y="788"/>
                    </a:cubicBezTo>
                    <a:lnTo>
                      <a:pt x="1025" y="748"/>
                    </a:lnTo>
                    <a:close/>
                    <a:moveTo>
                      <a:pt x="693" y="856"/>
                    </a:moveTo>
                    <a:cubicBezTo>
                      <a:pt x="653" y="856"/>
                      <a:pt x="653" y="856"/>
                      <a:pt x="653" y="856"/>
                    </a:cubicBezTo>
                    <a:cubicBezTo>
                      <a:pt x="653" y="816"/>
                      <a:pt x="653" y="816"/>
                      <a:pt x="653" y="816"/>
                    </a:cubicBezTo>
                    <a:cubicBezTo>
                      <a:pt x="693" y="816"/>
                      <a:pt x="693" y="816"/>
                      <a:pt x="693" y="816"/>
                    </a:cubicBezTo>
                    <a:lnTo>
                      <a:pt x="693" y="856"/>
                    </a:lnTo>
                    <a:close/>
                    <a:moveTo>
                      <a:pt x="693" y="788"/>
                    </a:moveTo>
                    <a:cubicBezTo>
                      <a:pt x="653" y="788"/>
                      <a:pt x="653" y="788"/>
                      <a:pt x="653" y="788"/>
                    </a:cubicBezTo>
                    <a:cubicBezTo>
                      <a:pt x="653" y="748"/>
                      <a:pt x="653" y="748"/>
                      <a:pt x="653" y="748"/>
                    </a:cubicBezTo>
                    <a:cubicBezTo>
                      <a:pt x="693" y="748"/>
                      <a:pt x="693" y="748"/>
                      <a:pt x="693" y="748"/>
                    </a:cubicBezTo>
                    <a:lnTo>
                      <a:pt x="693" y="788"/>
                    </a:lnTo>
                    <a:close/>
                    <a:moveTo>
                      <a:pt x="693" y="717"/>
                    </a:moveTo>
                    <a:cubicBezTo>
                      <a:pt x="653" y="717"/>
                      <a:pt x="653" y="717"/>
                      <a:pt x="653" y="717"/>
                    </a:cubicBezTo>
                    <a:cubicBezTo>
                      <a:pt x="653" y="677"/>
                      <a:pt x="653" y="677"/>
                      <a:pt x="653" y="677"/>
                    </a:cubicBezTo>
                    <a:cubicBezTo>
                      <a:pt x="693" y="677"/>
                      <a:pt x="693" y="677"/>
                      <a:pt x="693" y="677"/>
                    </a:cubicBezTo>
                    <a:lnTo>
                      <a:pt x="693" y="717"/>
                    </a:lnTo>
                    <a:close/>
                    <a:moveTo>
                      <a:pt x="768" y="856"/>
                    </a:moveTo>
                    <a:cubicBezTo>
                      <a:pt x="727" y="856"/>
                      <a:pt x="727" y="856"/>
                      <a:pt x="727" y="856"/>
                    </a:cubicBezTo>
                    <a:cubicBezTo>
                      <a:pt x="727" y="816"/>
                      <a:pt x="727" y="816"/>
                      <a:pt x="727" y="816"/>
                    </a:cubicBezTo>
                    <a:cubicBezTo>
                      <a:pt x="768" y="816"/>
                      <a:pt x="768" y="816"/>
                      <a:pt x="768" y="816"/>
                    </a:cubicBezTo>
                    <a:lnTo>
                      <a:pt x="768" y="856"/>
                    </a:lnTo>
                    <a:close/>
                    <a:moveTo>
                      <a:pt x="768" y="788"/>
                    </a:moveTo>
                    <a:cubicBezTo>
                      <a:pt x="727" y="788"/>
                      <a:pt x="727" y="788"/>
                      <a:pt x="727" y="788"/>
                    </a:cubicBezTo>
                    <a:cubicBezTo>
                      <a:pt x="727" y="748"/>
                      <a:pt x="727" y="748"/>
                      <a:pt x="727" y="748"/>
                    </a:cubicBezTo>
                    <a:cubicBezTo>
                      <a:pt x="768" y="748"/>
                      <a:pt x="768" y="748"/>
                      <a:pt x="768" y="748"/>
                    </a:cubicBezTo>
                    <a:lnTo>
                      <a:pt x="768" y="788"/>
                    </a:lnTo>
                    <a:close/>
                    <a:moveTo>
                      <a:pt x="768" y="717"/>
                    </a:moveTo>
                    <a:cubicBezTo>
                      <a:pt x="727" y="717"/>
                      <a:pt x="727" y="717"/>
                      <a:pt x="727" y="717"/>
                    </a:cubicBezTo>
                    <a:cubicBezTo>
                      <a:pt x="727" y="677"/>
                      <a:pt x="727" y="677"/>
                      <a:pt x="727" y="677"/>
                    </a:cubicBezTo>
                    <a:cubicBezTo>
                      <a:pt x="768" y="677"/>
                      <a:pt x="768" y="677"/>
                      <a:pt x="768" y="677"/>
                    </a:cubicBezTo>
                    <a:lnTo>
                      <a:pt x="768" y="717"/>
                    </a:lnTo>
                    <a:close/>
                    <a:moveTo>
                      <a:pt x="842" y="856"/>
                    </a:moveTo>
                    <a:cubicBezTo>
                      <a:pt x="802" y="856"/>
                      <a:pt x="802" y="856"/>
                      <a:pt x="802" y="856"/>
                    </a:cubicBezTo>
                    <a:cubicBezTo>
                      <a:pt x="802" y="816"/>
                      <a:pt x="802" y="816"/>
                      <a:pt x="802" y="816"/>
                    </a:cubicBezTo>
                    <a:cubicBezTo>
                      <a:pt x="842" y="816"/>
                      <a:pt x="842" y="816"/>
                      <a:pt x="842" y="816"/>
                    </a:cubicBezTo>
                    <a:lnTo>
                      <a:pt x="842" y="856"/>
                    </a:lnTo>
                    <a:close/>
                    <a:moveTo>
                      <a:pt x="842" y="788"/>
                    </a:moveTo>
                    <a:cubicBezTo>
                      <a:pt x="802" y="788"/>
                      <a:pt x="802" y="788"/>
                      <a:pt x="802" y="788"/>
                    </a:cubicBezTo>
                    <a:cubicBezTo>
                      <a:pt x="802" y="748"/>
                      <a:pt x="802" y="748"/>
                      <a:pt x="802" y="748"/>
                    </a:cubicBezTo>
                    <a:cubicBezTo>
                      <a:pt x="842" y="748"/>
                      <a:pt x="842" y="748"/>
                      <a:pt x="842" y="748"/>
                    </a:cubicBezTo>
                    <a:lnTo>
                      <a:pt x="842" y="788"/>
                    </a:lnTo>
                    <a:close/>
                    <a:moveTo>
                      <a:pt x="842" y="717"/>
                    </a:moveTo>
                    <a:cubicBezTo>
                      <a:pt x="802" y="717"/>
                      <a:pt x="802" y="717"/>
                      <a:pt x="802" y="717"/>
                    </a:cubicBezTo>
                    <a:cubicBezTo>
                      <a:pt x="802" y="677"/>
                      <a:pt x="802" y="677"/>
                      <a:pt x="802" y="677"/>
                    </a:cubicBezTo>
                    <a:cubicBezTo>
                      <a:pt x="842" y="677"/>
                      <a:pt x="842" y="677"/>
                      <a:pt x="842" y="677"/>
                    </a:cubicBezTo>
                    <a:lnTo>
                      <a:pt x="842" y="717"/>
                    </a:lnTo>
                    <a:close/>
                    <a:moveTo>
                      <a:pt x="917" y="856"/>
                    </a:moveTo>
                    <a:cubicBezTo>
                      <a:pt x="877" y="856"/>
                      <a:pt x="877" y="856"/>
                      <a:pt x="877" y="856"/>
                    </a:cubicBezTo>
                    <a:cubicBezTo>
                      <a:pt x="877" y="816"/>
                      <a:pt x="877" y="816"/>
                      <a:pt x="877" y="816"/>
                    </a:cubicBezTo>
                    <a:cubicBezTo>
                      <a:pt x="917" y="816"/>
                      <a:pt x="917" y="816"/>
                      <a:pt x="917" y="816"/>
                    </a:cubicBezTo>
                    <a:lnTo>
                      <a:pt x="917" y="856"/>
                    </a:lnTo>
                    <a:close/>
                    <a:moveTo>
                      <a:pt x="917" y="788"/>
                    </a:moveTo>
                    <a:cubicBezTo>
                      <a:pt x="877" y="788"/>
                      <a:pt x="877" y="788"/>
                      <a:pt x="877" y="788"/>
                    </a:cubicBezTo>
                    <a:cubicBezTo>
                      <a:pt x="877" y="748"/>
                      <a:pt x="877" y="748"/>
                      <a:pt x="877" y="748"/>
                    </a:cubicBezTo>
                    <a:cubicBezTo>
                      <a:pt x="917" y="748"/>
                      <a:pt x="917" y="748"/>
                      <a:pt x="917" y="748"/>
                    </a:cubicBezTo>
                    <a:lnTo>
                      <a:pt x="917" y="788"/>
                    </a:lnTo>
                    <a:close/>
                    <a:moveTo>
                      <a:pt x="917" y="717"/>
                    </a:moveTo>
                    <a:cubicBezTo>
                      <a:pt x="877" y="717"/>
                      <a:pt x="877" y="717"/>
                      <a:pt x="877" y="717"/>
                    </a:cubicBezTo>
                    <a:cubicBezTo>
                      <a:pt x="877" y="677"/>
                      <a:pt x="877" y="677"/>
                      <a:pt x="877" y="677"/>
                    </a:cubicBezTo>
                    <a:cubicBezTo>
                      <a:pt x="917" y="677"/>
                      <a:pt x="917" y="677"/>
                      <a:pt x="917" y="677"/>
                    </a:cubicBezTo>
                    <a:lnTo>
                      <a:pt x="917" y="717"/>
                    </a:lnTo>
                    <a:close/>
                    <a:moveTo>
                      <a:pt x="992" y="856"/>
                    </a:moveTo>
                    <a:cubicBezTo>
                      <a:pt x="951" y="856"/>
                      <a:pt x="951" y="856"/>
                      <a:pt x="951" y="856"/>
                    </a:cubicBezTo>
                    <a:cubicBezTo>
                      <a:pt x="951" y="816"/>
                      <a:pt x="951" y="816"/>
                      <a:pt x="951" y="816"/>
                    </a:cubicBezTo>
                    <a:cubicBezTo>
                      <a:pt x="992" y="816"/>
                      <a:pt x="992" y="816"/>
                      <a:pt x="992" y="816"/>
                    </a:cubicBezTo>
                    <a:lnTo>
                      <a:pt x="992" y="856"/>
                    </a:lnTo>
                    <a:close/>
                    <a:moveTo>
                      <a:pt x="992" y="788"/>
                    </a:moveTo>
                    <a:cubicBezTo>
                      <a:pt x="951" y="788"/>
                      <a:pt x="951" y="788"/>
                      <a:pt x="951" y="788"/>
                    </a:cubicBezTo>
                    <a:cubicBezTo>
                      <a:pt x="951" y="748"/>
                      <a:pt x="951" y="748"/>
                      <a:pt x="951" y="748"/>
                    </a:cubicBezTo>
                    <a:cubicBezTo>
                      <a:pt x="992" y="748"/>
                      <a:pt x="992" y="748"/>
                      <a:pt x="992" y="748"/>
                    </a:cubicBezTo>
                    <a:lnTo>
                      <a:pt x="992" y="788"/>
                    </a:lnTo>
                    <a:close/>
                    <a:moveTo>
                      <a:pt x="992" y="717"/>
                    </a:moveTo>
                    <a:cubicBezTo>
                      <a:pt x="951" y="717"/>
                      <a:pt x="951" y="717"/>
                      <a:pt x="951" y="717"/>
                    </a:cubicBezTo>
                    <a:cubicBezTo>
                      <a:pt x="951" y="677"/>
                      <a:pt x="951" y="677"/>
                      <a:pt x="951" y="677"/>
                    </a:cubicBezTo>
                    <a:cubicBezTo>
                      <a:pt x="992" y="677"/>
                      <a:pt x="992" y="677"/>
                      <a:pt x="992" y="677"/>
                    </a:cubicBezTo>
                    <a:lnTo>
                      <a:pt x="992" y="717"/>
                    </a:lnTo>
                    <a:close/>
                    <a:moveTo>
                      <a:pt x="1025" y="856"/>
                    </a:moveTo>
                    <a:cubicBezTo>
                      <a:pt x="1025" y="816"/>
                      <a:pt x="1025" y="816"/>
                      <a:pt x="1025" y="816"/>
                    </a:cubicBezTo>
                    <a:cubicBezTo>
                      <a:pt x="1066" y="816"/>
                      <a:pt x="1066" y="816"/>
                      <a:pt x="1066" y="816"/>
                    </a:cubicBezTo>
                    <a:cubicBezTo>
                      <a:pt x="1066" y="856"/>
                      <a:pt x="1066" y="856"/>
                      <a:pt x="1066" y="856"/>
                    </a:cubicBezTo>
                    <a:lnTo>
                      <a:pt x="1025" y="856"/>
                    </a:lnTo>
                    <a:close/>
                    <a:moveTo>
                      <a:pt x="145" y="1142"/>
                    </a:moveTo>
                    <a:cubicBezTo>
                      <a:pt x="145" y="1125"/>
                      <a:pt x="159" y="1111"/>
                      <a:pt x="176" y="1111"/>
                    </a:cubicBezTo>
                    <a:cubicBezTo>
                      <a:pt x="519" y="1111"/>
                      <a:pt x="519" y="1111"/>
                      <a:pt x="519" y="1111"/>
                    </a:cubicBezTo>
                    <a:cubicBezTo>
                      <a:pt x="535" y="1111"/>
                      <a:pt x="549" y="1125"/>
                      <a:pt x="549" y="1142"/>
                    </a:cubicBezTo>
                    <a:cubicBezTo>
                      <a:pt x="549" y="1377"/>
                      <a:pt x="549" y="1377"/>
                      <a:pt x="549" y="1377"/>
                    </a:cubicBezTo>
                    <a:cubicBezTo>
                      <a:pt x="549" y="1393"/>
                      <a:pt x="535" y="1407"/>
                      <a:pt x="519" y="1407"/>
                    </a:cubicBezTo>
                    <a:cubicBezTo>
                      <a:pt x="176" y="1407"/>
                      <a:pt x="176" y="1407"/>
                      <a:pt x="176" y="1407"/>
                    </a:cubicBezTo>
                    <a:cubicBezTo>
                      <a:pt x="159" y="1407"/>
                      <a:pt x="145" y="1393"/>
                      <a:pt x="145" y="1377"/>
                    </a:cubicBezTo>
                    <a:lnTo>
                      <a:pt x="145" y="1142"/>
                    </a:lnTo>
                    <a:close/>
                    <a:moveTo>
                      <a:pt x="596" y="1488"/>
                    </a:moveTo>
                    <a:cubicBezTo>
                      <a:pt x="589" y="1480"/>
                      <a:pt x="576" y="1474"/>
                      <a:pt x="566" y="1474"/>
                    </a:cubicBezTo>
                    <a:cubicBezTo>
                      <a:pt x="128" y="1474"/>
                      <a:pt x="128" y="1474"/>
                      <a:pt x="128" y="1474"/>
                    </a:cubicBezTo>
                    <a:cubicBezTo>
                      <a:pt x="118" y="1474"/>
                      <a:pt x="105" y="1480"/>
                      <a:pt x="99" y="1488"/>
                    </a:cubicBezTo>
                    <a:cubicBezTo>
                      <a:pt x="12" y="1590"/>
                      <a:pt x="12" y="1590"/>
                      <a:pt x="12" y="1590"/>
                    </a:cubicBezTo>
                    <a:cubicBezTo>
                      <a:pt x="5" y="1598"/>
                      <a:pt x="0" y="1612"/>
                      <a:pt x="0" y="1622"/>
                    </a:cubicBezTo>
                    <a:cubicBezTo>
                      <a:pt x="0" y="1630"/>
                      <a:pt x="0" y="1630"/>
                      <a:pt x="0" y="1630"/>
                    </a:cubicBezTo>
                    <a:cubicBezTo>
                      <a:pt x="0" y="1640"/>
                      <a:pt x="8" y="1649"/>
                      <a:pt x="18" y="1649"/>
                    </a:cubicBezTo>
                    <a:cubicBezTo>
                      <a:pt x="676" y="1649"/>
                      <a:pt x="676" y="1649"/>
                      <a:pt x="676" y="1649"/>
                    </a:cubicBezTo>
                    <a:cubicBezTo>
                      <a:pt x="686" y="1649"/>
                      <a:pt x="694" y="1640"/>
                      <a:pt x="694" y="1630"/>
                    </a:cubicBezTo>
                    <a:cubicBezTo>
                      <a:pt x="694" y="1622"/>
                      <a:pt x="694" y="1622"/>
                      <a:pt x="694" y="1622"/>
                    </a:cubicBezTo>
                    <a:cubicBezTo>
                      <a:pt x="694" y="1612"/>
                      <a:pt x="689" y="1598"/>
                      <a:pt x="683" y="1590"/>
                    </a:cubicBezTo>
                    <a:lnTo>
                      <a:pt x="596" y="1488"/>
                    </a:lnTo>
                    <a:close/>
                  </a:path>
                </a:pathLst>
              </a:custGeom>
              <a:solidFill>
                <a:schemeClr val="accent2"/>
              </a:solidFill>
              <a:ln>
                <a:noFill/>
              </a:ln>
            </p:spPr>
            <p:txBody>
              <a:bodyPr vert="horz" wrap="square" lIns="68580" tIns="34290" rIns="68580" bIns="34290" numCol="1" anchor="t" anchorCtr="0" compatLnSpc="1">
                <a:prstTxWarp prst="textNoShape">
                  <a:avLst/>
                </a:prstTxWarp>
              </a:bodyPr>
              <a:lstStyle/>
              <a:p>
                <a:pPr defTabSz="1218987"/>
                <a:endParaRPr lang="en-US" sz="1350">
                  <a:solidFill>
                    <a:srgbClr val="292929"/>
                  </a:solidFill>
                </a:endParaRPr>
              </a:p>
            </p:txBody>
          </p:sp>
          <p:sp>
            <p:nvSpPr>
              <p:cNvPr id="146" name="Freeform 86"/>
              <p:cNvSpPr>
                <a:spLocks noEditPoints="1"/>
              </p:cNvSpPr>
              <p:nvPr/>
            </p:nvSpPr>
            <p:spPr bwMode="black">
              <a:xfrm>
                <a:off x="3422650" y="3873500"/>
                <a:ext cx="168275" cy="142875"/>
              </a:xfrm>
              <a:custGeom>
                <a:avLst/>
                <a:gdLst>
                  <a:gd name="T0" fmla="*/ 682 w 694"/>
                  <a:gd name="T1" fmla="*/ 58 h 588"/>
                  <a:gd name="T2" fmla="*/ 694 w 694"/>
                  <a:gd name="T3" fmla="*/ 26 h 588"/>
                  <a:gd name="T4" fmla="*/ 694 w 694"/>
                  <a:gd name="T5" fmla="*/ 18 h 588"/>
                  <a:gd name="T6" fmla="*/ 676 w 694"/>
                  <a:gd name="T7" fmla="*/ 0 h 588"/>
                  <a:gd name="T8" fmla="*/ 18 w 694"/>
                  <a:gd name="T9" fmla="*/ 0 h 588"/>
                  <a:gd name="T10" fmla="*/ 0 w 694"/>
                  <a:gd name="T11" fmla="*/ 18 h 588"/>
                  <a:gd name="T12" fmla="*/ 0 w 694"/>
                  <a:gd name="T13" fmla="*/ 26 h 588"/>
                  <a:gd name="T14" fmla="*/ 11 w 694"/>
                  <a:gd name="T15" fmla="*/ 58 h 588"/>
                  <a:gd name="T16" fmla="*/ 98 w 694"/>
                  <a:gd name="T17" fmla="*/ 160 h 588"/>
                  <a:gd name="T18" fmla="*/ 128 w 694"/>
                  <a:gd name="T19" fmla="*/ 174 h 588"/>
                  <a:gd name="T20" fmla="*/ 565 w 694"/>
                  <a:gd name="T21" fmla="*/ 174 h 588"/>
                  <a:gd name="T22" fmla="*/ 595 w 694"/>
                  <a:gd name="T23" fmla="*/ 160 h 588"/>
                  <a:gd name="T24" fmla="*/ 682 w 694"/>
                  <a:gd name="T25" fmla="*/ 58 h 588"/>
                  <a:gd name="T26" fmla="*/ 387 w 694"/>
                  <a:gd name="T27" fmla="*/ 588 h 588"/>
                  <a:gd name="T28" fmla="*/ 387 w 694"/>
                  <a:gd name="T29" fmla="*/ 579 h 588"/>
                  <a:gd name="T30" fmla="*/ 518 w 694"/>
                  <a:gd name="T31" fmla="*/ 579 h 588"/>
                  <a:gd name="T32" fmla="*/ 591 w 694"/>
                  <a:gd name="T33" fmla="*/ 507 h 588"/>
                  <a:gd name="T34" fmla="*/ 591 w 694"/>
                  <a:gd name="T35" fmla="*/ 272 h 588"/>
                  <a:gd name="T36" fmla="*/ 518 w 694"/>
                  <a:gd name="T37" fmla="*/ 199 h 588"/>
                  <a:gd name="T38" fmla="*/ 175 w 694"/>
                  <a:gd name="T39" fmla="*/ 199 h 588"/>
                  <a:gd name="T40" fmla="*/ 103 w 694"/>
                  <a:gd name="T41" fmla="*/ 272 h 588"/>
                  <a:gd name="T42" fmla="*/ 103 w 694"/>
                  <a:gd name="T43" fmla="*/ 507 h 588"/>
                  <a:gd name="T44" fmla="*/ 175 w 694"/>
                  <a:gd name="T45" fmla="*/ 579 h 588"/>
                  <a:gd name="T46" fmla="*/ 307 w 694"/>
                  <a:gd name="T47" fmla="*/ 579 h 588"/>
                  <a:gd name="T48" fmla="*/ 307 w 694"/>
                  <a:gd name="T49" fmla="*/ 588 h 588"/>
                  <a:gd name="T50" fmla="*/ 387 w 694"/>
                  <a:gd name="T51" fmla="*/ 588 h 588"/>
                  <a:gd name="T52" fmla="*/ 175 w 694"/>
                  <a:gd name="T53" fmla="*/ 537 h 588"/>
                  <a:gd name="T54" fmla="*/ 145 w 694"/>
                  <a:gd name="T55" fmla="*/ 507 h 588"/>
                  <a:gd name="T56" fmla="*/ 145 w 694"/>
                  <a:gd name="T57" fmla="*/ 272 h 588"/>
                  <a:gd name="T58" fmla="*/ 175 w 694"/>
                  <a:gd name="T59" fmla="*/ 242 h 588"/>
                  <a:gd name="T60" fmla="*/ 518 w 694"/>
                  <a:gd name="T61" fmla="*/ 242 h 588"/>
                  <a:gd name="T62" fmla="*/ 549 w 694"/>
                  <a:gd name="T63" fmla="*/ 272 h 588"/>
                  <a:gd name="T64" fmla="*/ 549 w 694"/>
                  <a:gd name="T65" fmla="*/ 507 h 588"/>
                  <a:gd name="T66" fmla="*/ 518 w 694"/>
                  <a:gd name="T67" fmla="*/ 537 h 588"/>
                  <a:gd name="T68" fmla="*/ 175 w 694"/>
                  <a:gd name="T69" fmla="*/ 537 h 5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94" h="588">
                    <a:moveTo>
                      <a:pt x="682" y="58"/>
                    </a:moveTo>
                    <a:cubicBezTo>
                      <a:pt x="689" y="51"/>
                      <a:pt x="694" y="36"/>
                      <a:pt x="694" y="26"/>
                    </a:cubicBezTo>
                    <a:cubicBezTo>
                      <a:pt x="694" y="18"/>
                      <a:pt x="694" y="18"/>
                      <a:pt x="694" y="18"/>
                    </a:cubicBezTo>
                    <a:cubicBezTo>
                      <a:pt x="694" y="8"/>
                      <a:pt x="686" y="0"/>
                      <a:pt x="676" y="0"/>
                    </a:cubicBezTo>
                    <a:cubicBezTo>
                      <a:pt x="18" y="0"/>
                      <a:pt x="18" y="0"/>
                      <a:pt x="18" y="0"/>
                    </a:cubicBezTo>
                    <a:cubicBezTo>
                      <a:pt x="8" y="0"/>
                      <a:pt x="0" y="8"/>
                      <a:pt x="0" y="18"/>
                    </a:cubicBezTo>
                    <a:cubicBezTo>
                      <a:pt x="0" y="26"/>
                      <a:pt x="0" y="26"/>
                      <a:pt x="0" y="26"/>
                    </a:cubicBezTo>
                    <a:cubicBezTo>
                      <a:pt x="0" y="36"/>
                      <a:pt x="5" y="51"/>
                      <a:pt x="11" y="58"/>
                    </a:cubicBezTo>
                    <a:cubicBezTo>
                      <a:pt x="98" y="160"/>
                      <a:pt x="98" y="160"/>
                      <a:pt x="98" y="160"/>
                    </a:cubicBezTo>
                    <a:cubicBezTo>
                      <a:pt x="105" y="168"/>
                      <a:pt x="118" y="174"/>
                      <a:pt x="128" y="174"/>
                    </a:cubicBezTo>
                    <a:cubicBezTo>
                      <a:pt x="565" y="174"/>
                      <a:pt x="565" y="174"/>
                      <a:pt x="565" y="174"/>
                    </a:cubicBezTo>
                    <a:cubicBezTo>
                      <a:pt x="575" y="174"/>
                      <a:pt x="589" y="168"/>
                      <a:pt x="595" y="160"/>
                    </a:cubicBezTo>
                    <a:lnTo>
                      <a:pt x="682" y="58"/>
                    </a:lnTo>
                    <a:close/>
                    <a:moveTo>
                      <a:pt x="387" y="588"/>
                    </a:moveTo>
                    <a:cubicBezTo>
                      <a:pt x="387" y="582"/>
                      <a:pt x="387" y="579"/>
                      <a:pt x="387" y="579"/>
                    </a:cubicBezTo>
                    <a:cubicBezTo>
                      <a:pt x="518" y="579"/>
                      <a:pt x="518" y="579"/>
                      <a:pt x="518" y="579"/>
                    </a:cubicBezTo>
                    <a:cubicBezTo>
                      <a:pt x="558" y="579"/>
                      <a:pt x="591" y="547"/>
                      <a:pt x="591" y="507"/>
                    </a:cubicBezTo>
                    <a:cubicBezTo>
                      <a:pt x="591" y="272"/>
                      <a:pt x="591" y="272"/>
                      <a:pt x="591" y="272"/>
                    </a:cubicBezTo>
                    <a:cubicBezTo>
                      <a:pt x="591" y="232"/>
                      <a:pt x="558" y="199"/>
                      <a:pt x="518" y="199"/>
                    </a:cubicBezTo>
                    <a:cubicBezTo>
                      <a:pt x="175" y="199"/>
                      <a:pt x="175" y="199"/>
                      <a:pt x="175" y="199"/>
                    </a:cubicBezTo>
                    <a:cubicBezTo>
                      <a:pt x="135" y="199"/>
                      <a:pt x="103" y="232"/>
                      <a:pt x="103" y="272"/>
                    </a:cubicBezTo>
                    <a:cubicBezTo>
                      <a:pt x="103" y="507"/>
                      <a:pt x="103" y="507"/>
                      <a:pt x="103" y="507"/>
                    </a:cubicBezTo>
                    <a:cubicBezTo>
                      <a:pt x="103" y="547"/>
                      <a:pt x="135" y="579"/>
                      <a:pt x="175" y="579"/>
                    </a:cubicBezTo>
                    <a:cubicBezTo>
                      <a:pt x="307" y="579"/>
                      <a:pt x="307" y="579"/>
                      <a:pt x="307" y="579"/>
                    </a:cubicBezTo>
                    <a:cubicBezTo>
                      <a:pt x="307" y="579"/>
                      <a:pt x="307" y="582"/>
                      <a:pt x="307" y="588"/>
                    </a:cubicBezTo>
                    <a:lnTo>
                      <a:pt x="387" y="588"/>
                    </a:lnTo>
                    <a:close/>
                    <a:moveTo>
                      <a:pt x="175" y="537"/>
                    </a:moveTo>
                    <a:cubicBezTo>
                      <a:pt x="159" y="537"/>
                      <a:pt x="145" y="523"/>
                      <a:pt x="145" y="507"/>
                    </a:cubicBezTo>
                    <a:cubicBezTo>
                      <a:pt x="145" y="272"/>
                      <a:pt x="145" y="272"/>
                      <a:pt x="145" y="272"/>
                    </a:cubicBezTo>
                    <a:cubicBezTo>
                      <a:pt x="145" y="255"/>
                      <a:pt x="159" y="242"/>
                      <a:pt x="175" y="242"/>
                    </a:cubicBezTo>
                    <a:cubicBezTo>
                      <a:pt x="518" y="242"/>
                      <a:pt x="518" y="242"/>
                      <a:pt x="518" y="242"/>
                    </a:cubicBezTo>
                    <a:cubicBezTo>
                      <a:pt x="535" y="242"/>
                      <a:pt x="549" y="255"/>
                      <a:pt x="549" y="272"/>
                    </a:cubicBezTo>
                    <a:cubicBezTo>
                      <a:pt x="549" y="507"/>
                      <a:pt x="549" y="507"/>
                      <a:pt x="549" y="507"/>
                    </a:cubicBezTo>
                    <a:cubicBezTo>
                      <a:pt x="549" y="523"/>
                      <a:pt x="535" y="537"/>
                      <a:pt x="518" y="537"/>
                    </a:cubicBezTo>
                    <a:lnTo>
                      <a:pt x="175" y="537"/>
                    </a:lnTo>
                    <a:close/>
                  </a:path>
                </a:pathLst>
              </a:custGeom>
              <a:solidFill>
                <a:schemeClr val="accent2"/>
              </a:solidFill>
              <a:ln>
                <a:noFill/>
              </a:ln>
            </p:spPr>
            <p:txBody>
              <a:bodyPr vert="horz" wrap="square" lIns="68580" tIns="34290" rIns="68580" bIns="34290" numCol="1" anchor="t" anchorCtr="0" compatLnSpc="1">
                <a:prstTxWarp prst="textNoShape">
                  <a:avLst/>
                </a:prstTxWarp>
              </a:bodyPr>
              <a:lstStyle/>
              <a:p>
                <a:pPr defTabSz="1218987"/>
                <a:endParaRPr lang="en-US" sz="1350">
                  <a:solidFill>
                    <a:srgbClr val="292929"/>
                  </a:solidFill>
                </a:endParaRPr>
              </a:p>
            </p:txBody>
          </p:sp>
        </p:grpSp>
        <p:grpSp>
          <p:nvGrpSpPr>
            <p:cNvPr id="142" name="Group 141"/>
            <p:cNvGrpSpPr/>
            <p:nvPr/>
          </p:nvGrpSpPr>
          <p:grpSpPr>
            <a:xfrm>
              <a:off x="2408197" y="3092707"/>
              <a:ext cx="870094" cy="525683"/>
              <a:chOff x="214313" y="2174875"/>
              <a:chExt cx="990600" cy="598488"/>
            </a:xfrm>
          </p:grpSpPr>
          <p:sp>
            <p:nvSpPr>
              <p:cNvPr id="143" name="Freeform 6"/>
              <p:cNvSpPr>
                <a:spLocks/>
              </p:cNvSpPr>
              <p:nvPr/>
            </p:nvSpPr>
            <p:spPr bwMode="auto">
              <a:xfrm>
                <a:off x="496888" y="2174875"/>
                <a:ext cx="708025" cy="379413"/>
              </a:xfrm>
              <a:custGeom>
                <a:avLst/>
                <a:gdLst>
                  <a:gd name="T0" fmla="*/ 138 w 189"/>
                  <a:gd name="T1" fmla="*/ 0 h 101"/>
                  <a:gd name="T2" fmla="*/ 94 w 189"/>
                  <a:gd name="T3" fmla="*/ 26 h 101"/>
                  <a:gd name="T4" fmla="*/ 75 w 189"/>
                  <a:gd name="T5" fmla="*/ 21 h 101"/>
                  <a:gd name="T6" fmla="*/ 40 w 189"/>
                  <a:gd name="T7" fmla="*/ 42 h 101"/>
                  <a:gd name="T8" fmla="*/ 29 w 189"/>
                  <a:gd name="T9" fmla="*/ 40 h 101"/>
                  <a:gd name="T10" fmla="*/ 0 w 189"/>
                  <a:gd name="T11" fmla="*/ 64 h 101"/>
                  <a:gd name="T12" fmla="*/ 11 w 189"/>
                  <a:gd name="T13" fmla="*/ 62 h 101"/>
                  <a:gd name="T14" fmla="*/ 30 w 189"/>
                  <a:gd name="T15" fmla="*/ 66 h 101"/>
                  <a:gd name="T16" fmla="*/ 82 w 189"/>
                  <a:gd name="T17" fmla="*/ 39 h 101"/>
                  <a:gd name="T18" fmla="*/ 145 w 189"/>
                  <a:gd name="T19" fmla="*/ 101 h 101"/>
                  <a:gd name="T20" fmla="*/ 189 w 189"/>
                  <a:gd name="T21" fmla="*/ 51 h 101"/>
                  <a:gd name="T22" fmla="*/ 138 w 189"/>
                  <a:gd name="T23"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9" h="101">
                    <a:moveTo>
                      <a:pt x="138" y="0"/>
                    </a:moveTo>
                    <a:cubicBezTo>
                      <a:pt x="119" y="0"/>
                      <a:pt x="103" y="10"/>
                      <a:pt x="94" y="26"/>
                    </a:cubicBezTo>
                    <a:cubicBezTo>
                      <a:pt x="89" y="23"/>
                      <a:pt x="82" y="21"/>
                      <a:pt x="75" y="21"/>
                    </a:cubicBezTo>
                    <a:cubicBezTo>
                      <a:pt x="60" y="21"/>
                      <a:pt x="46" y="30"/>
                      <a:pt x="40" y="42"/>
                    </a:cubicBezTo>
                    <a:cubicBezTo>
                      <a:pt x="36" y="41"/>
                      <a:pt x="33" y="40"/>
                      <a:pt x="29" y="40"/>
                    </a:cubicBezTo>
                    <a:cubicBezTo>
                      <a:pt x="15" y="40"/>
                      <a:pt x="3" y="50"/>
                      <a:pt x="0" y="64"/>
                    </a:cubicBezTo>
                    <a:cubicBezTo>
                      <a:pt x="3" y="63"/>
                      <a:pt x="7" y="62"/>
                      <a:pt x="11" y="62"/>
                    </a:cubicBezTo>
                    <a:cubicBezTo>
                      <a:pt x="17" y="62"/>
                      <a:pt x="24" y="64"/>
                      <a:pt x="30" y="66"/>
                    </a:cubicBezTo>
                    <a:cubicBezTo>
                      <a:pt x="42" y="49"/>
                      <a:pt x="61" y="39"/>
                      <a:pt x="82" y="39"/>
                    </a:cubicBezTo>
                    <a:cubicBezTo>
                      <a:pt x="117" y="39"/>
                      <a:pt x="145" y="67"/>
                      <a:pt x="145" y="101"/>
                    </a:cubicBezTo>
                    <a:cubicBezTo>
                      <a:pt x="170" y="98"/>
                      <a:pt x="189" y="77"/>
                      <a:pt x="189" y="51"/>
                    </a:cubicBezTo>
                    <a:cubicBezTo>
                      <a:pt x="189" y="22"/>
                      <a:pt x="167" y="0"/>
                      <a:pt x="138" y="0"/>
                    </a:cubicBezTo>
                    <a:close/>
                  </a:path>
                </a:pathLst>
              </a:custGeom>
              <a:solidFill>
                <a:schemeClr val="accent2"/>
              </a:solidFill>
              <a:ln>
                <a:noFill/>
              </a:ln>
            </p:spPr>
            <p:txBody>
              <a:bodyPr vert="horz" wrap="square" lIns="68580" tIns="34290" rIns="68580" bIns="34290" numCol="1" anchor="t" anchorCtr="0" compatLnSpc="1">
                <a:prstTxWarp prst="textNoShape">
                  <a:avLst/>
                </a:prstTxWarp>
              </a:bodyPr>
              <a:lstStyle/>
              <a:p>
                <a:pPr defTabSz="1218987"/>
                <a:endParaRPr lang="en-US" sz="1350">
                  <a:solidFill>
                    <a:srgbClr val="292929"/>
                  </a:solidFill>
                </a:endParaRPr>
              </a:p>
            </p:txBody>
          </p:sp>
          <p:sp>
            <p:nvSpPr>
              <p:cNvPr id="144" name="Freeform 7"/>
              <p:cNvSpPr>
                <a:spLocks/>
              </p:cNvSpPr>
              <p:nvPr/>
            </p:nvSpPr>
            <p:spPr bwMode="auto">
              <a:xfrm>
                <a:off x="214313" y="2344738"/>
                <a:ext cx="803275" cy="428625"/>
              </a:xfrm>
              <a:custGeom>
                <a:avLst/>
                <a:gdLst>
                  <a:gd name="T0" fmla="*/ 157 w 214"/>
                  <a:gd name="T1" fmla="*/ 0 h 114"/>
                  <a:gd name="T2" fmla="*/ 107 w 214"/>
                  <a:gd name="T3" fmla="*/ 29 h 114"/>
                  <a:gd name="T4" fmla="*/ 86 w 214"/>
                  <a:gd name="T5" fmla="*/ 23 h 114"/>
                  <a:gd name="T6" fmla="*/ 46 w 214"/>
                  <a:gd name="T7" fmla="*/ 48 h 114"/>
                  <a:gd name="T8" fmla="*/ 34 w 214"/>
                  <a:gd name="T9" fmla="*/ 45 h 114"/>
                  <a:gd name="T10" fmla="*/ 0 w 214"/>
                  <a:gd name="T11" fmla="*/ 80 h 114"/>
                  <a:gd name="T12" fmla="*/ 34 w 214"/>
                  <a:gd name="T13" fmla="*/ 114 h 114"/>
                  <a:gd name="T14" fmla="*/ 86 w 214"/>
                  <a:gd name="T15" fmla="*/ 114 h 114"/>
                  <a:gd name="T16" fmla="*/ 157 w 214"/>
                  <a:gd name="T17" fmla="*/ 114 h 114"/>
                  <a:gd name="T18" fmla="*/ 214 w 214"/>
                  <a:gd name="T19" fmla="*/ 57 h 114"/>
                  <a:gd name="T20" fmla="*/ 157 w 214"/>
                  <a:gd name="T21"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4" h="114">
                    <a:moveTo>
                      <a:pt x="157" y="0"/>
                    </a:moveTo>
                    <a:cubicBezTo>
                      <a:pt x="136" y="0"/>
                      <a:pt x="117" y="11"/>
                      <a:pt x="107" y="29"/>
                    </a:cubicBezTo>
                    <a:cubicBezTo>
                      <a:pt x="101" y="25"/>
                      <a:pt x="94" y="23"/>
                      <a:pt x="86" y="23"/>
                    </a:cubicBezTo>
                    <a:cubicBezTo>
                      <a:pt x="69" y="23"/>
                      <a:pt x="54" y="33"/>
                      <a:pt x="46" y="48"/>
                    </a:cubicBezTo>
                    <a:cubicBezTo>
                      <a:pt x="42" y="46"/>
                      <a:pt x="38" y="45"/>
                      <a:pt x="34" y="45"/>
                    </a:cubicBezTo>
                    <a:cubicBezTo>
                      <a:pt x="15" y="45"/>
                      <a:pt x="0" y="61"/>
                      <a:pt x="0" y="80"/>
                    </a:cubicBezTo>
                    <a:cubicBezTo>
                      <a:pt x="0" y="99"/>
                      <a:pt x="15" y="114"/>
                      <a:pt x="34" y="114"/>
                    </a:cubicBezTo>
                    <a:cubicBezTo>
                      <a:pt x="86" y="114"/>
                      <a:pt x="86" y="114"/>
                      <a:pt x="86" y="114"/>
                    </a:cubicBezTo>
                    <a:cubicBezTo>
                      <a:pt x="157" y="114"/>
                      <a:pt x="157" y="114"/>
                      <a:pt x="157" y="114"/>
                    </a:cubicBezTo>
                    <a:cubicBezTo>
                      <a:pt x="189" y="114"/>
                      <a:pt x="214" y="89"/>
                      <a:pt x="214" y="57"/>
                    </a:cubicBezTo>
                    <a:cubicBezTo>
                      <a:pt x="214" y="25"/>
                      <a:pt x="189" y="0"/>
                      <a:pt x="157" y="0"/>
                    </a:cubicBezTo>
                    <a:close/>
                  </a:path>
                </a:pathLst>
              </a:custGeom>
              <a:solidFill>
                <a:schemeClr val="accent2"/>
              </a:solidFill>
              <a:ln>
                <a:noFill/>
              </a:ln>
            </p:spPr>
            <p:txBody>
              <a:bodyPr vert="horz" wrap="square" lIns="68580" tIns="34290" rIns="68580" bIns="34290" numCol="1" anchor="t" anchorCtr="0" compatLnSpc="1">
                <a:prstTxWarp prst="textNoShape">
                  <a:avLst/>
                </a:prstTxWarp>
              </a:bodyPr>
              <a:lstStyle/>
              <a:p>
                <a:pPr defTabSz="1218987"/>
                <a:endParaRPr lang="en-US" sz="1350">
                  <a:solidFill>
                    <a:srgbClr val="292929"/>
                  </a:solidFill>
                </a:endParaRPr>
              </a:p>
            </p:txBody>
          </p:sp>
        </p:grpSp>
      </p:grpSp>
    </p:spTree>
    <p:extLst>
      <p:ext uri="{BB962C8B-B14F-4D97-AF65-F5344CB8AC3E}">
        <p14:creationId xmlns:p14="http://schemas.microsoft.com/office/powerpoint/2010/main" val="1640729116"/>
      </p:ext>
    </p:extLst>
  </p:cSld>
  <p:clrMapOvr>
    <a:masterClrMapping/>
  </p:clrMapOvr>
  <p:transition>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dirty="0" smtClean="0"/>
              <a:t>资源</a:t>
            </a:r>
            <a:endParaRPr lang="en-US" sz="3200" dirty="0"/>
          </a:p>
        </p:txBody>
      </p:sp>
      <p:sp>
        <p:nvSpPr>
          <p:cNvPr id="3" name="Content Placeholder 2"/>
          <p:cNvSpPr>
            <a:spLocks noGrp="1"/>
          </p:cNvSpPr>
          <p:nvPr>
            <p:ph type="body" sz="quarter" idx="10"/>
          </p:nvPr>
        </p:nvSpPr>
        <p:spPr>
          <a:xfrm>
            <a:off x="520701" y="1447799"/>
            <a:ext cx="11149013" cy="4530471"/>
          </a:xfrm>
        </p:spPr>
        <p:txBody>
          <a:bodyPr/>
          <a:lstStyle/>
          <a:p>
            <a:pPr marL="457200" indent="-457200">
              <a:buFont typeface="Arial" panose="020B0604020202020204" pitchFamily="34" charset="0"/>
              <a:buChar char="•"/>
            </a:pPr>
            <a:r>
              <a:rPr lang="en-US" dirty="0" err="1" smtClean="0">
                <a:solidFill>
                  <a:schemeClr val="tx1">
                    <a:alpha val="99000"/>
                  </a:schemeClr>
                </a:solidFill>
              </a:rPr>
              <a:t>H</a:t>
            </a:r>
            <a:r>
              <a:rPr lang="en-US" altLang="zh-CN" dirty="0" err="1" smtClean="0">
                <a:solidFill>
                  <a:schemeClr val="tx1">
                    <a:alpha val="99000"/>
                  </a:schemeClr>
                </a:solidFill>
              </a:rPr>
              <a:t>D</a:t>
            </a:r>
            <a:r>
              <a:rPr lang="en-US" dirty="0" err="1" smtClean="0">
                <a:solidFill>
                  <a:schemeClr val="tx1">
                    <a:alpha val="99000"/>
                  </a:schemeClr>
                </a:solidFill>
              </a:rPr>
              <a:t>insight</a:t>
            </a:r>
            <a:r>
              <a:rPr lang="zh-CN" altLang="en-US" dirty="0" smtClean="0">
                <a:solidFill>
                  <a:schemeClr val="tx1">
                    <a:alpha val="99000"/>
                  </a:schemeClr>
                </a:solidFill>
              </a:rPr>
              <a:t>介绍 </a:t>
            </a:r>
            <a:r>
              <a:rPr lang="en-US" dirty="0" smtClean="0">
                <a:solidFill>
                  <a:schemeClr val="tx1">
                    <a:alpha val="99000"/>
                  </a:schemeClr>
                </a:solidFill>
                <a:hlinkClick r:id="rId3"/>
              </a:rPr>
              <a:t>http</a:t>
            </a:r>
            <a:r>
              <a:rPr lang="en-US" dirty="0">
                <a:solidFill>
                  <a:schemeClr val="tx1">
                    <a:alpha val="99000"/>
                  </a:schemeClr>
                </a:solidFill>
                <a:hlinkClick r:id="rId3"/>
              </a:rPr>
              <a:t>://</a:t>
            </a:r>
            <a:r>
              <a:rPr lang="en-US" dirty="0" smtClean="0">
                <a:solidFill>
                  <a:schemeClr val="tx1">
                    <a:alpha val="99000"/>
                  </a:schemeClr>
                </a:solidFill>
                <a:hlinkClick r:id="rId3"/>
              </a:rPr>
              <a:t>www.windowsazure.com/en-us/documentation/articles/hdinsight-get-started</a:t>
            </a:r>
            <a:r>
              <a:rPr lang="en-US" dirty="0">
                <a:solidFill>
                  <a:schemeClr val="tx1">
                    <a:alpha val="99000"/>
                  </a:schemeClr>
                </a:solidFill>
              </a:rPr>
              <a:t> </a:t>
            </a:r>
            <a:endParaRPr lang="en-US" dirty="0" smtClean="0">
              <a:solidFill>
                <a:schemeClr val="tx1">
                  <a:alpha val="99000"/>
                </a:schemeClr>
              </a:solidFill>
            </a:endParaRPr>
          </a:p>
          <a:p>
            <a:pPr marL="457200" indent="-457200">
              <a:buFont typeface="Arial" panose="020B0604020202020204" pitchFamily="34" charset="0"/>
              <a:buChar char="•"/>
            </a:pPr>
            <a:endParaRPr lang="en-US" dirty="0" smtClean="0">
              <a:solidFill>
                <a:schemeClr val="tx1">
                  <a:alpha val="99000"/>
                </a:schemeClr>
              </a:solidFill>
              <a:hlinkClick r:id="rId4"/>
            </a:endParaRPr>
          </a:p>
          <a:p>
            <a:pPr marL="457200" indent="-457200">
              <a:buFont typeface="Arial" panose="020B0604020202020204" pitchFamily="34" charset="0"/>
              <a:buChar char="•"/>
            </a:pPr>
            <a:r>
              <a:rPr lang="en-US" altLang="zh-CN" b="1" dirty="0" smtClean="0">
                <a:ln>
                  <a:solidFill>
                    <a:srgbClr val="FFFFFF">
                      <a:alpha val="0"/>
                    </a:srgbClr>
                  </a:solidFill>
                </a:ln>
                <a:solidFill>
                  <a:schemeClr val="tx1">
                    <a:alpha val="99000"/>
                  </a:schemeClr>
                </a:solidFill>
                <a:latin typeface="Segoe UI Light" pitchFamily="34" charset="0"/>
              </a:rPr>
              <a:t>Hadoop</a:t>
            </a:r>
            <a:r>
              <a:rPr lang="en-US" altLang="zh-CN" dirty="0" smtClean="0">
                <a:ln>
                  <a:solidFill>
                    <a:srgbClr val="FFFFFF">
                      <a:alpha val="0"/>
                    </a:srgbClr>
                  </a:solidFill>
                </a:ln>
                <a:solidFill>
                  <a:schemeClr val="tx1">
                    <a:alpha val="99000"/>
                  </a:schemeClr>
                </a:solidFill>
                <a:latin typeface="Segoe UI Light" pitchFamily="34" charset="0"/>
              </a:rPr>
              <a:t> </a:t>
            </a:r>
            <a:r>
              <a:rPr lang="en-US" dirty="0" smtClean="0">
                <a:solidFill>
                  <a:schemeClr val="tx1">
                    <a:alpha val="99000"/>
                  </a:schemeClr>
                </a:solidFill>
                <a:hlinkClick r:id="rId4"/>
              </a:rPr>
              <a:t>http://hadoop.apache.org/</a:t>
            </a:r>
            <a:endParaRPr lang="en-US" dirty="0" smtClean="0">
              <a:solidFill>
                <a:schemeClr val="tx1">
                  <a:alpha val="99000"/>
                </a:schemeClr>
              </a:solidFill>
            </a:endParaRPr>
          </a:p>
          <a:p>
            <a:pPr marL="457200" indent="-457200">
              <a:buFont typeface="Arial" panose="020B0604020202020204" pitchFamily="34" charset="0"/>
              <a:buChar char="•"/>
            </a:pPr>
            <a:endParaRPr lang="en-US" dirty="0" smtClean="0">
              <a:solidFill>
                <a:schemeClr val="tx1">
                  <a:alpha val="99000"/>
                </a:schemeClr>
              </a:solidFill>
            </a:endParaRPr>
          </a:p>
          <a:p>
            <a:pPr marL="457200" indent="-457200">
              <a:buFont typeface="Arial" panose="020B0604020202020204" pitchFamily="34" charset="0"/>
              <a:buChar char="•"/>
            </a:pPr>
            <a:r>
              <a:rPr lang="en-US" altLang="zh-CN" b="1" dirty="0" smtClean="0">
                <a:ln>
                  <a:solidFill>
                    <a:srgbClr val="FFFFFF">
                      <a:alpha val="0"/>
                    </a:srgbClr>
                  </a:solidFill>
                </a:ln>
                <a:solidFill>
                  <a:schemeClr val="tx1">
                    <a:alpha val="99000"/>
                  </a:schemeClr>
                </a:solidFill>
                <a:latin typeface="Segoe UI Light" pitchFamily="34" charset="0"/>
              </a:rPr>
              <a:t>HDP</a:t>
            </a:r>
            <a:r>
              <a:rPr lang="en-US" altLang="zh-CN" dirty="0" smtClean="0">
                <a:ln>
                  <a:solidFill>
                    <a:srgbClr val="FFFFFF">
                      <a:alpha val="0"/>
                    </a:srgbClr>
                  </a:solidFill>
                </a:ln>
                <a:solidFill>
                  <a:schemeClr val="tx1">
                    <a:alpha val="99000"/>
                  </a:schemeClr>
                </a:solidFill>
                <a:latin typeface="Segoe UI Light" pitchFamily="34" charset="0"/>
              </a:rPr>
              <a:t> </a:t>
            </a:r>
            <a:r>
              <a:rPr lang="en-US" altLang="zh-CN" dirty="0">
                <a:ln>
                  <a:solidFill>
                    <a:srgbClr val="FFFFFF">
                      <a:alpha val="0"/>
                    </a:srgbClr>
                  </a:solidFill>
                </a:ln>
                <a:solidFill>
                  <a:schemeClr val="tx1">
                    <a:alpha val="99000"/>
                  </a:schemeClr>
                </a:solidFill>
                <a:latin typeface="Segoe UI Light" pitchFamily="34" charset="0"/>
                <a:hlinkClick r:id="rId5"/>
              </a:rPr>
              <a:t>http://hortonworks.com/products/hdp-windows</a:t>
            </a:r>
            <a:r>
              <a:rPr lang="en-US" altLang="zh-CN" dirty="0" smtClean="0">
                <a:ln>
                  <a:solidFill>
                    <a:srgbClr val="FFFFFF">
                      <a:alpha val="0"/>
                    </a:srgbClr>
                  </a:solidFill>
                </a:ln>
                <a:solidFill>
                  <a:schemeClr val="tx1">
                    <a:alpha val="99000"/>
                  </a:schemeClr>
                </a:solidFill>
                <a:latin typeface="Segoe UI Light" pitchFamily="34" charset="0"/>
                <a:hlinkClick r:id="rId5"/>
              </a:rPr>
              <a:t>/</a:t>
            </a:r>
            <a:r>
              <a:rPr lang="en-US" altLang="zh-CN" dirty="0" smtClean="0">
                <a:ln>
                  <a:solidFill>
                    <a:srgbClr val="FFFFFF">
                      <a:alpha val="0"/>
                    </a:srgbClr>
                  </a:solidFill>
                </a:ln>
                <a:solidFill>
                  <a:schemeClr val="tx1">
                    <a:alpha val="99000"/>
                  </a:schemeClr>
                </a:solidFill>
                <a:latin typeface="Segoe UI Light" pitchFamily="34" charset="0"/>
              </a:rPr>
              <a:t> </a:t>
            </a:r>
            <a:endParaRPr lang="en-US" dirty="0">
              <a:ln>
                <a:solidFill>
                  <a:srgbClr val="FFFFFF">
                    <a:alpha val="0"/>
                  </a:srgbClr>
                </a:solidFill>
              </a:ln>
              <a:solidFill>
                <a:schemeClr val="bg1">
                  <a:alpha val="99000"/>
                </a:schemeClr>
              </a:solidFill>
              <a:latin typeface="Segoe UI Light" pitchFamily="34" charset="0"/>
            </a:endParaRPr>
          </a:p>
          <a:p>
            <a:pPr>
              <a:spcBef>
                <a:spcPct val="20000"/>
              </a:spcBef>
              <a:buSzPct val="105000"/>
            </a:pPr>
            <a:endParaRPr lang="en-US" dirty="0">
              <a:solidFill>
                <a:schemeClr val="tx1">
                  <a:alpha val="99000"/>
                </a:schemeClr>
              </a:solidFill>
            </a:endParaRPr>
          </a:p>
          <a:p>
            <a:endParaRPr lang="en-US" u="sng" dirty="0">
              <a:ln>
                <a:solidFill>
                  <a:srgbClr val="FFFFFF">
                    <a:alpha val="0"/>
                  </a:srgbClr>
                </a:solidFill>
              </a:ln>
              <a:solidFill>
                <a:schemeClr val="bg1">
                  <a:alpha val="99000"/>
                </a:schemeClr>
              </a:solidFill>
              <a:latin typeface="Segoe UI Light" pitchFamily="34" charset="0"/>
            </a:endParaRPr>
          </a:p>
          <a:p>
            <a:pPr lvl="0"/>
            <a:endParaRPr lang="en-US" u="sng" dirty="0" smtClean="0">
              <a:ln>
                <a:solidFill>
                  <a:srgbClr val="FFFFFF">
                    <a:alpha val="0"/>
                  </a:srgbClr>
                </a:solidFill>
              </a:ln>
              <a:solidFill>
                <a:schemeClr val="bg1">
                  <a:alpha val="99000"/>
                </a:schemeClr>
              </a:solidFill>
              <a:latin typeface="Segoe UI Light" pitchFamily="34" charset="0"/>
            </a:endParaRPr>
          </a:p>
          <a:p>
            <a:endParaRPr lang="en-US" dirty="0"/>
          </a:p>
        </p:txBody>
      </p:sp>
    </p:spTree>
    <p:extLst>
      <p:ext uri="{BB962C8B-B14F-4D97-AF65-F5344CB8AC3E}">
        <p14:creationId xmlns:p14="http://schemas.microsoft.com/office/powerpoint/2010/main" val="2950763655"/>
      </p:ext>
    </p:extLst>
  </p:cSld>
  <p:clrMapOvr>
    <a:masterClrMapping/>
  </p:clrMapOvr>
  <p:transition>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6063119"/>
      </p:ext>
    </p:extLst>
  </p:cSld>
  <p:clrMapOvr>
    <a:masterClrMapping/>
  </p:clrMapOvr>
  <p:transition>
    <p:fade/>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pwig3uFYr0UuZ_BU6ikjftg"/>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pxreqUNUF9U.Oh5Csgny7Uw"/>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pgcCj_ouZTEiiA9idPOMaLQ"/>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pWqkRaMvST0WgWn6u9fv9sA"/>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pp2KramxOFUi6gTdTwO2yjQ"/>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p8YD_U3odMEm6CZY_p_6O_Q"/>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p25fo0RCiZ0ilzDmdgRKL6Q"/>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pc681Z.hSFUeJClzNtcNnkQ"/>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pONpyPPK3IEexhm7JNf.8FA"/>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p_AW3ua13IEGwj.2P.mu3aQ"/>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p8Sx6SkguvkeDqMwslA73Uw"/>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pIO1jDT8fLUWCwSWubn_Bpw"/>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pUnjnQqGlMkihX87M7xvOpw"/>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pBnJdhLprA0W9mpY3.LNFoA"/>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phKiiUqRtykONZp4KrmA67w"/>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pwig3uFYr0UuZ_BU6ikjftg"/>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pxreqUNUF9U.Oh5Csgny7Uw"/>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pgcCj_ouZTEiiA9idPOMaLQ"/>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pWqkRaMvST0WgWn6u9fv9sA"/>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pp2KramxOFUi6gTdTwO2yjQ"/>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p8YD_U3odMEm6CZY_p_6O_Q"/>
</p:tagLst>
</file>

<file path=ppt/tags/tag4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9.xml><?xml version="1.0" encoding="utf-8"?>
<p:tagLst xmlns:a="http://schemas.openxmlformats.org/drawingml/2006/main" xmlns:r="http://schemas.openxmlformats.org/officeDocument/2006/relationships" xmlns:p="http://schemas.openxmlformats.org/presentationml/2006/main">
  <p:tag name="THINKCELLSHAPEDONOTDELETE" val="p25fo0RCiZ0ilzDmdgRKL6Q"/>
</p:tagLst>
</file>

<file path=ppt/tags/tag5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1.xml><?xml version="1.0" encoding="utf-8"?>
<p:tagLst xmlns:a="http://schemas.openxmlformats.org/drawingml/2006/main" xmlns:r="http://schemas.openxmlformats.org/officeDocument/2006/relationships" xmlns:p="http://schemas.openxmlformats.org/presentationml/2006/main">
  <p:tag name="THINKCELLSHAPEDONOTDELETE" val="pc681Z.hSFUeJClzNtcNnkQ"/>
</p:tagLst>
</file>

<file path=ppt/tags/tag5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3.xml><?xml version="1.0" encoding="utf-8"?>
<p:tagLst xmlns:a="http://schemas.openxmlformats.org/drawingml/2006/main" xmlns:r="http://schemas.openxmlformats.org/officeDocument/2006/relationships" xmlns:p="http://schemas.openxmlformats.org/presentationml/2006/main">
  <p:tag name="THINKCELLSHAPEDONOTDELETE" val="pONpyPPK3IEexhm7JNf.8FA"/>
</p:tagLst>
</file>

<file path=ppt/tags/tag5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5.xml><?xml version="1.0" encoding="utf-8"?>
<p:tagLst xmlns:a="http://schemas.openxmlformats.org/drawingml/2006/main" xmlns:r="http://schemas.openxmlformats.org/officeDocument/2006/relationships" xmlns:p="http://schemas.openxmlformats.org/presentationml/2006/main">
  <p:tag name="THINKCELLSHAPEDONOTDELETE" val="p_AW3ua13IEGwj.2P.mu3aQ"/>
</p:tagLst>
</file>

<file path=ppt/tags/tag56.xml><?xml version="1.0" encoding="utf-8"?>
<p:tagLst xmlns:a="http://schemas.openxmlformats.org/drawingml/2006/main" xmlns:r="http://schemas.openxmlformats.org/officeDocument/2006/relationships" xmlns:p="http://schemas.openxmlformats.org/presentationml/2006/main">
  <p:tag name="THINKCELLSHAPEDONOTDELETE" val="p8Sx6SkguvkeDqMwslA73Uw"/>
</p:tagLst>
</file>

<file path=ppt/tags/tag5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8.xml><?xml version="1.0" encoding="utf-8"?>
<p:tagLst xmlns:a="http://schemas.openxmlformats.org/drawingml/2006/main" xmlns:r="http://schemas.openxmlformats.org/officeDocument/2006/relationships" xmlns:p="http://schemas.openxmlformats.org/presentationml/2006/main">
  <p:tag name="THINKCELLSHAPEDONOTDELETE" val="pIO1jDT8fLUWCwSWubn_Bpw"/>
</p:tagLst>
</file>

<file path=ppt/tags/tag59.xml><?xml version="1.0" encoding="utf-8"?>
<p:tagLst xmlns:a="http://schemas.openxmlformats.org/drawingml/2006/main" xmlns:r="http://schemas.openxmlformats.org/officeDocument/2006/relationships" xmlns:p="http://schemas.openxmlformats.org/presentationml/2006/main">
  <p:tag name="THINKCELLSHAPEDONOTDELETE" val="pUnjnQqGlMkihX87M7xvOpw"/>
</p:tagLst>
</file>

<file path=ppt/tags/tag60.xml><?xml version="1.0" encoding="utf-8"?>
<p:tagLst xmlns:a="http://schemas.openxmlformats.org/drawingml/2006/main" xmlns:r="http://schemas.openxmlformats.org/officeDocument/2006/relationships" xmlns:p="http://schemas.openxmlformats.org/presentationml/2006/main">
  <p:tag name="THINKCELLSHAPEDONOTDELETE" val="pBnJdhLprA0W9mpY3.LNFoA"/>
</p:tagLst>
</file>

<file path=ppt/tags/tag61.xml><?xml version="1.0" encoding="utf-8"?>
<p:tagLst xmlns:a="http://schemas.openxmlformats.org/drawingml/2006/main" xmlns:r="http://schemas.openxmlformats.org/officeDocument/2006/relationships" xmlns:p="http://schemas.openxmlformats.org/presentationml/2006/main">
  <p:tag name="THINKCELLSHAPEDONOTDELETE" val="phKiiUqRtykONZp4KrmA67w"/>
</p:tagLst>
</file>

<file path=ppt/tags/tag6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4.xml><?xml version="1.0" encoding="utf-8"?>
<p:tagLst xmlns:a="http://schemas.openxmlformats.org/drawingml/2006/main" xmlns:r="http://schemas.openxmlformats.org/officeDocument/2006/relationships" xmlns:p="http://schemas.openxmlformats.org/presentationml/2006/main">
  <p:tag name="THINKCELLSHAPEDONOTDELETE" val="pwig3uFYr0UuZ_BU6ikjftg"/>
</p:tagLst>
</file>

<file path=ppt/tags/tag6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0.xml><?xml version="1.0" encoding="utf-8"?>
<p:tagLst xmlns:a="http://schemas.openxmlformats.org/drawingml/2006/main" xmlns:r="http://schemas.openxmlformats.org/officeDocument/2006/relationships" xmlns:p="http://schemas.openxmlformats.org/presentationml/2006/main">
  <p:tag name="THINKCELLSHAPEDONOTDELETE" val="pxreqUNUF9U.Oh5Csgny7Uw"/>
</p:tagLst>
</file>

<file path=ppt/tags/tag71.xml><?xml version="1.0" encoding="utf-8"?>
<p:tagLst xmlns:a="http://schemas.openxmlformats.org/drawingml/2006/main" xmlns:r="http://schemas.openxmlformats.org/officeDocument/2006/relationships" xmlns:p="http://schemas.openxmlformats.org/presentationml/2006/main">
  <p:tag name="THINKCELLSHAPEDONOTDELETE" val="pgcCj_ouZTEiiA9idPOMaLQ"/>
</p:tagLst>
</file>

<file path=ppt/tags/tag7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3.xml><?xml version="1.0" encoding="utf-8"?>
<p:tagLst xmlns:a="http://schemas.openxmlformats.org/drawingml/2006/main" xmlns:r="http://schemas.openxmlformats.org/officeDocument/2006/relationships" xmlns:p="http://schemas.openxmlformats.org/presentationml/2006/main">
  <p:tag name="THINKCELLSHAPEDONOTDELETE" val="pWqkRaMvST0WgWn6u9fv9sA"/>
</p:tagLst>
</file>

<file path=ppt/tags/tag7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5.xml><?xml version="1.0" encoding="utf-8"?>
<p:tagLst xmlns:a="http://schemas.openxmlformats.org/drawingml/2006/main" xmlns:r="http://schemas.openxmlformats.org/officeDocument/2006/relationships" xmlns:p="http://schemas.openxmlformats.org/presentationml/2006/main">
  <p:tag name="THINKCELLSHAPEDONOTDELETE" val="pp2KramxOFUi6gTdTwO2yjQ"/>
</p:tagLst>
</file>

<file path=ppt/tags/tag7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7.xml><?xml version="1.0" encoding="utf-8"?>
<p:tagLst xmlns:a="http://schemas.openxmlformats.org/drawingml/2006/main" xmlns:r="http://schemas.openxmlformats.org/officeDocument/2006/relationships" xmlns:p="http://schemas.openxmlformats.org/presentationml/2006/main">
  <p:tag name="THINKCELLSHAPEDONOTDELETE" val="p8YD_U3odMEm6CZY_p_6O_Q"/>
</p:tagLst>
</file>

<file path=ppt/tags/tag7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9.xml><?xml version="1.0" encoding="utf-8"?>
<p:tagLst xmlns:a="http://schemas.openxmlformats.org/drawingml/2006/main" xmlns:r="http://schemas.openxmlformats.org/officeDocument/2006/relationships" xmlns:p="http://schemas.openxmlformats.org/presentationml/2006/main">
  <p:tag name="THINKCELLSHAPEDONOTDELETE" val="p25fo0RCiZ0ilzDmdgRKL6Q"/>
</p:tagLst>
</file>

<file path=ppt/tags/tag8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1.xml><?xml version="1.0" encoding="utf-8"?>
<p:tagLst xmlns:a="http://schemas.openxmlformats.org/drawingml/2006/main" xmlns:r="http://schemas.openxmlformats.org/officeDocument/2006/relationships" xmlns:p="http://schemas.openxmlformats.org/presentationml/2006/main">
  <p:tag name="THINKCELLSHAPEDONOTDELETE" val="pc681Z.hSFUeJClzNtcNnkQ"/>
</p:tagLst>
</file>

<file path=ppt/tags/tag8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3.xml><?xml version="1.0" encoding="utf-8"?>
<p:tagLst xmlns:a="http://schemas.openxmlformats.org/drawingml/2006/main" xmlns:r="http://schemas.openxmlformats.org/officeDocument/2006/relationships" xmlns:p="http://schemas.openxmlformats.org/presentationml/2006/main">
  <p:tag name="THINKCELLSHAPEDONOTDELETE" val="pONpyPPK3IEexhm7JNf.8FA"/>
</p:tagLst>
</file>

<file path=ppt/tags/tag8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5.xml><?xml version="1.0" encoding="utf-8"?>
<p:tagLst xmlns:a="http://schemas.openxmlformats.org/drawingml/2006/main" xmlns:r="http://schemas.openxmlformats.org/officeDocument/2006/relationships" xmlns:p="http://schemas.openxmlformats.org/presentationml/2006/main">
  <p:tag name="THINKCELLSHAPEDONOTDELETE" val="p_AW3ua13IEGwj.2P.mu3aQ"/>
</p:tagLst>
</file>

<file path=ppt/tags/tag86.xml><?xml version="1.0" encoding="utf-8"?>
<p:tagLst xmlns:a="http://schemas.openxmlformats.org/drawingml/2006/main" xmlns:r="http://schemas.openxmlformats.org/officeDocument/2006/relationships" xmlns:p="http://schemas.openxmlformats.org/presentationml/2006/main">
  <p:tag name="THINKCELLSHAPEDONOTDELETE" val="p8Sx6SkguvkeDqMwslA73Uw"/>
</p:tagLst>
</file>

<file path=ppt/tags/tag8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8.xml><?xml version="1.0" encoding="utf-8"?>
<p:tagLst xmlns:a="http://schemas.openxmlformats.org/drawingml/2006/main" xmlns:r="http://schemas.openxmlformats.org/officeDocument/2006/relationships" xmlns:p="http://schemas.openxmlformats.org/presentationml/2006/main">
  <p:tag name="THINKCELLSHAPEDONOTDELETE" val="pIO1jDT8fLUWCwSWubn_Bpw"/>
</p:tagLst>
</file>

<file path=ppt/tags/tag89.xml><?xml version="1.0" encoding="utf-8"?>
<p:tagLst xmlns:a="http://schemas.openxmlformats.org/drawingml/2006/main" xmlns:r="http://schemas.openxmlformats.org/officeDocument/2006/relationships" xmlns:p="http://schemas.openxmlformats.org/presentationml/2006/main">
  <p:tag name="THINKCELLSHAPEDONOTDELETE" val="pUnjnQqGlMkihX87M7xvOpw"/>
</p:tagLst>
</file>

<file path=ppt/tags/tag90.xml><?xml version="1.0" encoding="utf-8"?>
<p:tagLst xmlns:a="http://schemas.openxmlformats.org/drawingml/2006/main" xmlns:r="http://schemas.openxmlformats.org/officeDocument/2006/relationships" xmlns:p="http://schemas.openxmlformats.org/presentationml/2006/main">
  <p:tag name="THINKCELLSHAPEDONOTDELETE" val="pBnJdhLprA0W9mpY3.LNFoA"/>
</p:tagLst>
</file>

<file path=ppt/tags/tag91.xml><?xml version="1.0" encoding="utf-8"?>
<p:tagLst xmlns:a="http://schemas.openxmlformats.org/drawingml/2006/main" xmlns:r="http://schemas.openxmlformats.org/officeDocument/2006/relationships" xmlns:p="http://schemas.openxmlformats.org/presentationml/2006/main">
  <p:tag name="THINKCELLSHAPEDONOTDELETE" val="phKiiUqRtykONZp4KrmA67w"/>
</p:tagLst>
</file>

<file path=ppt/tags/tag9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3.xml><?xml version="1.0" encoding="utf-8"?>
<p:tagLst xmlns:a="http://schemas.openxmlformats.org/drawingml/2006/main" xmlns:r="http://schemas.openxmlformats.org/officeDocument/2006/relationships" xmlns:p="http://schemas.openxmlformats.org/presentationml/2006/main">
  <p:tag name="THINKCELLSHAPEDONOTDELETE" val="prdZkiwxIH0iN5OEuCoFJ1Q"/>
</p:tagLst>
</file>

<file path=ppt/tags/tag94.xml><?xml version="1.0" encoding="utf-8"?>
<p:tagLst xmlns:a="http://schemas.openxmlformats.org/drawingml/2006/main" xmlns:r="http://schemas.openxmlformats.org/officeDocument/2006/relationships" xmlns:p="http://schemas.openxmlformats.org/presentationml/2006/main">
  <p:tag name="THINKCELLSHAPEDONOTDELETE" val="p_Ym9QFBDLUe73gq1C32hmw"/>
</p:tagLst>
</file>

<file path=ppt/tags/tag95.xml><?xml version="1.0" encoding="utf-8"?>
<p:tagLst xmlns:a="http://schemas.openxmlformats.org/drawingml/2006/main" xmlns:r="http://schemas.openxmlformats.org/officeDocument/2006/relationships" xmlns:p="http://schemas.openxmlformats.org/presentationml/2006/main">
  <p:tag name="THINKCELLSHAPEDONOTDELETE" val="pCa4ucncCZ0uFukYOdbcgPQ"/>
</p:tagLst>
</file>

<file path=ppt/tags/tag9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7.xml><?xml version="1.0" encoding="utf-8"?>
<p:tagLst xmlns:a="http://schemas.openxmlformats.org/drawingml/2006/main" xmlns:r="http://schemas.openxmlformats.org/officeDocument/2006/relationships" xmlns:p="http://schemas.openxmlformats.org/presentationml/2006/main">
  <p:tag name="THINKCELLSHAPEDONOTDELETE" val="pIO1jDT8fLUWCwSWubn_Bpw"/>
</p:tagLst>
</file>

<file path=ppt/tags/tag98.xml><?xml version="1.0" encoding="utf-8"?>
<p:tagLst xmlns:a="http://schemas.openxmlformats.org/drawingml/2006/main" xmlns:r="http://schemas.openxmlformats.org/officeDocument/2006/relationships" xmlns:p="http://schemas.openxmlformats.org/presentationml/2006/main">
  <p:tag name="THINKCELLSHAPEDONOTDELETE" val="pUnjnQqGlMkihX87M7xvOpw"/>
</p:tagLst>
</file>

<file path=ppt/tags/tag99.xml><?xml version="1.0" encoding="utf-8"?>
<p:tagLst xmlns:a="http://schemas.openxmlformats.org/drawingml/2006/main" xmlns:r="http://schemas.openxmlformats.org/officeDocument/2006/relationships" xmlns:p="http://schemas.openxmlformats.org/presentationml/2006/main">
  <p:tag name="THINKCELLSHAPEDONOTDELETE" val="pBnJdhLprA0W9mpY3.LNFoA"/>
</p:tagLst>
</file>

<file path=ppt/tags/tag100.xml><?xml version="1.0" encoding="utf-8"?>
<p:tagLst xmlns:a="http://schemas.openxmlformats.org/drawingml/2006/main" xmlns:r="http://schemas.openxmlformats.org/officeDocument/2006/relationships" xmlns:p="http://schemas.openxmlformats.org/presentationml/2006/main">
  <p:tag name="THINKCELLSHAPEDONOTDELETE" val="phKiiUqRtykONZp4KrmA67w"/>
</p:tagLst>
</file>

<file path=ppt/tags/tag10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2.xml><?xml version="1.0" encoding="utf-8"?>
<p:tagLst xmlns:a="http://schemas.openxmlformats.org/drawingml/2006/main" xmlns:r="http://schemas.openxmlformats.org/officeDocument/2006/relationships" xmlns:p="http://schemas.openxmlformats.org/presentationml/2006/main">
  <p:tag name="THINKCELLSHAPEDONOTDELETE" val="pWWmskWr2kUSDN.Vx5Trt1g"/>
</p:tagLst>
</file>

<file path=ppt/tags/tag103.xml><?xml version="1.0" encoding="utf-8"?>
<p:tagLst xmlns:a="http://schemas.openxmlformats.org/drawingml/2006/main" xmlns:r="http://schemas.openxmlformats.org/officeDocument/2006/relationships" xmlns:p="http://schemas.openxmlformats.org/presentationml/2006/main">
  <p:tag name="THINKCELLSHAPEDONOTDELETE" val="pa5CRWFe8MUWsJ0qZUClFAw"/>
</p:tagLst>
</file>

<file path=ppt/tags/tag104.xml><?xml version="1.0" encoding="utf-8"?>
<p:tagLst xmlns:a="http://schemas.openxmlformats.org/drawingml/2006/main" xmlns:r="http://schemas.openxmlformats.org/officeDocument/2006/relationships" xmlns:p="http://schemas.openxmlformats.org/presentationml/2006/main">
  <p:tag name="THINKCELLSHAPEDONOTDELETE" val="pwig3uFYr0UuZ_BU6ikjftg"/>
</p:tagLst>
</file>

<file path=ppt/tags/tag10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6.xml><?xml version="1.0" encoding="utf-8"?>
<p:tagLst xmlns:a="http://schemas.openxmlformats.org/drawingml/2006/main" xmlns:r="http://schemas.openxmlformats.org/officeDocument/2006/relationships" xmlns:p="http://schemas.openxmlformats.org/presentationml/2006/main">
  <p:tag name="THINKCELLSHAPEDONOTDELETE" val="pMvqr5TXAXUeNCB2wsl544w"/>
</p:tagLst>
</file>

<file path=ppt/tags/tag107.xml><?xml version="1.0" encoding="utf-8"?>
<p:tagLst xmlns:a="http://schemas.openxmlformats.org/drawingml/2006/main" xmlns:r="http://schemas.openxmlformats.org/officeDocument/2006/relationships" xmlns:p="http://schemas.openxmlformats.org/presentationml/2006/main">
  <p:tag name="THINKCELLSHAPEDONOTDELETE" val="pMN2sWERCUEGPhFxPZcx3og"/>
</p:tagLst>
</file>

<file path=ppt/tags/tag10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9.xml><?xml version="1.0" encoding="utf-8"?>
<p:tagLst xmlns:a="http://schemas.openxmlformats.org/drawingml/2006/main" xmlns:r="http://schemas.openxmlformats.org/officeDocument/2006/relationships" xmlns:p="http://schemas.openxmlformats.org/presentationml/2006/main">
  <p:tag name="THINKCELLSHAPEDONOTDELETE" val="p.QC4kCZcREOLxB45hSIUMw"/>
</p:tagLst>
</file>

<file path=ppt/tags/tag110.xml><?xml version="1.0" encoding="utf-8"?>
<p:tagLst xmlns:a="http://schemas.openxmlformats.org/drawingml/2006/main" xmlns:r="http://schemas.openxmlformats.org/officeDocument/2006/relationships" xmlns:p="http://schemas.openxmlformats.org/presentationml/2006/main">
  <p:tag name="THINKCELLSHAPEDONOTDELETE" val="pFv7AUTiCBEuqLwOa9X9fzg"/>
</p:tagLst>
</file>

<file path=ppt/tags/tag1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2.xml><?xml version="1.0" encoding="utf-8"?>
<p:tagLst xmlns:a="http://schemas.openxmlformats.org/drawingml/2006/main" xmlns:r="http://schemas.openxmlformats.org/officeDocument/2006/relationships" xmlns:p="http://schemas.openxmlformats.org/presentationml/2006/main">
  <p:tag name="THINKCELLSHAPEDONOTDELETE" val="pHTIB_TXpXUmyKg6Ey3KCwQ"/>
</p:tagLst>
</file>

<file path=ppt/tags/tag1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5.xml><?xml version="1.0" encoding="utf-8"?>
<p:tagLst xmlns:a="http://schemas.openxmlformats.org/drawingml/2006/main" xmlns:r="http://schemas.openxmlformats.org/officeDocument/2006/relationships" xmlns:p="http://schemas.openxmlformats.org/presentationml/2006/main">
  <p:tag name="THINKCELLSHAPEDONOTDELETE" val="pxreqUNUF9U.Oh5Csgny7Uw"/>
</p:tagLst>
</file>

<file path=ppt/tags/tag116.xml><?xml version="1.0" encoding="utf-8"?>
<p:tagLst xmlns:a="http://schemas.openxmlformats.org/drawingml/2006/main" xmlns:r="http://schemas.openxmlformats.org/officeDocument/2006/relationships" xmlns:p="http://schemas.openxmlformats.org/presentationml/2006/main">
  <p:tag name="THINKCELLSHAPEDONOTDELETE" val="pBcfoD5Do5UivWDgZw2xmpg"/>
</p:tagLst>
</file>

<file path=ppt/tags/tag117.xml><?xml version="1.0" encoding="utf-8"?>
<p:tagLst xmlns:a="http://schemas.openxmlformats.org/drawingml/2006/main" xmlns:r="http://schemas.openxmlformats.org/officeDocument/2006/relationships" xmlns:p="http://schemas.openxmlformats.org/presentationml/2006/main">
  <p:tag name="THINKCELLSHAPEDONOTDELETE" val="pxQyw1VOmV06q.vNcNt23Jg"/>
</p:tagLst>
</file>

<file path=ppt/tags/tag118.xml><?xml version="1.0" encoding="utf-8"?>
<p:tagLst xmlns:a="http://schemas.openxmlformats.org/drawingml/2006/main" xmlns:r="http://schemas.openxmlformats.org/officeDocument/2006/relationships" xmlns:p="http://schemas.openxmlformats.org/presentationml/2006/main">
  <p:tag name="THINKCELLSHAPEDONOTDELETE" val="pgcCj_ouZTEiiA9idPOMaLQ"/>
</p:tagLst>
</file>

<file path=ppt/tags/tag1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0.xml><?xml version="1.0" encoding="utf-8"?>
<p:tagLst xmlns:a="http://schemas.openxmlformats.org/drawingml/2006/main" xmlns:r="http://schemas.openxmlformats.org/officeDocument/2006/relationships" xmlns:p="http://schemas.openxmlformats.org/presentationml/2006/main">
  <p:tag name="THINKCELLSHAPEDONOTDELETE" val="pq.DirzWZREysfb7q0Op5MQ"/>
</p:tagLst>
</file>

<file path=ppt/tags/tag121.xml><?xml version="1.0" encoding="utf-8"?>
<p:tagLst xmlns:a="http://schemas.openxmlformats.org/drawingml/2006/main" xmlns:r="http://schemas.openxmlformats.org/officeDocument/2006/relationships" xmlns:p="http://schemas.openxmlformats.org/presentationml/2006/main">
  <p:tag name="THINKCELLSHAPEDONOTDELETE" val="pCpN4FeNfsUWpfANsw1KwlQ"/>
</p:tagLst>
</file>

<file path=ppt/tags/tag122.xml><?xml version="1.0" encoding="utf-8"?>
<p:tagLst xmlns:a="http://schemas.openxmlformats.org/drawingml/2006/main" xmlns:r="http://schemas.openxmlformats.org/officeDocument/2006/relationships" xmlns:p="http://schemas.openxmlformats.org/presentationml/2006/main">
  <p:tag name="THINKCELLSHAPEDONOTDELETE" val="pHFby1o_oCEOshKcHH0qZ9w"/>
</p:tagLst>
</file>

<file path=ppt/tags/tag123.xml><?xml version="1.0" encoding="utf-8"?>
<p:tagLst xmlns:a="http://schemas.openxmlformats.org/drawingml/2006/main" xmlns:r="http://schemas.openxmlformats.org/officeDocument/2006/relationships" xmlns:p="http://schemas.openxmlformats.org/presentationml/2006/main">
  <p:tag name="THINKCELLSHAPEDONOTDELETE" val="pWqkRaMvST0WgWn6u9fv9sA"/>
</p:tagLst>
</file>

<file path=ppt/tags/tag1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5.xml><?xml version="1.0" encoding="utf-8"?>
<p:tagLst xmlns:a="http://schemas.openxmlformats.org/drawingml/2006/main" xmlns:r="http://schemas.openxmlformats.org/officeDocument/2006/relationships" xmlns:p="http://schemas.openxmlformats.org/presentationml/2006/main">
  <p:tag name="THINKCELLSHAPEDONOTDELETE" val="pIf7Njm_tV0qaOOoqeCEOug"/>
</p:tagLst>
</file>

<file path=ppt/tags/tag126.xml><?xml version="1.0" encoding="utf-8"?>
<p:tagLst xmlns:a="http://schemas.openxmlformats.org/drawingml/2006/main" xmlns:r="http://schemas.openxmlformats.org/officeDocument/2006/relationships" xmlns:p="http://schemas.openxmlformats.org/presentationml/2006/main">
  <p:tag name="THINKCELLSHAPEDONOTDELETE" val="ppTbU0IhzZEitWvg1.47eWw"/>
</p:tagLst>
</file>

<file path=ppt/tags/tag127.xml><?xml version="1.0" encoding="utf-8"?>
<p:tagLst xmlns:a="http://schemas.openxmlformats.org/drawingml/2006/main" xmlns:r="http://schemas.openxmlformats.org/officeDocument/2006/relationships" xmlns:p="http://schemas.openxmlformats.org/presentationml/2006/main">
  <p:tag name="THINKCELLSHAPEDONOTDELETE" val="pYNTTXk_SY0WHXwYYpdNDDA"/>
</p:tagLst>
</file>

<file path=ppt/tags/tag128.xml><?xml version="1.0" encoding="utf-8"?>
<p:tagLst xmlns:a="http://schemas.openxmlformats.org/drawingml/2006/main" xmlns:r="http://schemas.openxmlformats.org/officeDocument/2006/relationships" xmlns:p="http://schemas.openxmlformats.org/presentationml/2006/main">
  <p:tag name="THINKCELLSHAPEDONOTDELETE" val="pp2KramxOFUi6gTdTwO2yjQ"/>
</p:tagLst>
</file>

<file path=ppt/tags/tag1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0.xml><?xml version="1.0" encoding="utf-8"?>
<p:tagLst xmlns:a="http://schemas.openxmlformats.org/drawingml/2006/main" xmlns:r="http://schemas.openxmlformats.org/officeDocument/2006/relationships" xmlns:p="http://schemas.openxmlformats.org/presentationml/2006/main">
  <p:tag name="THINKCELLSHAPEDONOTDELETE" val="p1pSvXsNIS0SeMO4mlL0yDQ"/>
</p:tagLst>
</file>

<file path=ppt/tags/tag131.xml><?xml version="1.0" encoding="utf-8"?>
<p:tagLst xmlns:a="http://schemas.openxmlformats.org/drawingml/2006/main" xmlns:r="http://schemas.openxmlformats.org/officeDocument/2006/relationships" xmlns:p="http://schemas.openxmlformats.org/presentationml/2006/main">
  <p:tag name="THINKCELLSHAPEDONOTDELETE" val="piouwLfRD.0G90mdLO2h_Ow"/>
</p:tagLst>
</file>

<file path=ppt/tags/tag132.xml><?xml version="1.0" encoding="utf-8"?>
<p:tagLst xmlns:a="http://schemas.openxmlformats.org/drawingml/2006/main" xmlns:r="http://schemas.openxmlformats.org/officeDocument/2006/relationships" xmlns:p="http://schemas.openxmlformats.org/presentationml/2006/main">
  <p:tag name="THINKCELLSHAPEDONOTDELETE" val="p.2HLxRYUYkKjLMmDWzQGMQ"/>
</p:tagLst>
</file>

<file path=ppt/tags/tag133.xml><?xml version="1.0" encoding="utf-8"?>
<p:tagLst xmlns:a="http://schemas.openxmlformats.org/drawingml/2006/main" xmlns:r="http://schemas.openxmlformats.org/officeDocument/2006/relationships" xmlns:p="http://schemas.openxmlformats.org/presentationml/2006/main">
  <p:tag name="THINKCELLSHAPEDONOTDELETE" val="p8YD_U3odMEm6CZY_p_6O_Q"/>
</p:tagLst>
</file>

<file path=ppt/tags/tag13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5.xml><?xml version="1.0" encoding="utf-8"?>
<p:tagLst xmlns:a="http://schemas.openxmlformats.org/drawingml/2006/main" xmlns:r="http://schemas.openxmlformats.org/officeDocument/2006/relationships" xmlns:p="http://schemas.openxmlformats.org/presentationml/2006/main">
  <p:tag name="THINKCELLSHAPEDONOTDELETE" val="pc7FiPLSFl0GcgHksez8ymw"/>
</p:tagLst>
</file>

<file path=ppt/tags/tag136.xml><?xml version="1.0" encoding="utf-8"?>
<p:tagLst xmlns:a="http://schemas.openxmlformats.org/drawingml/2006/main" xmlns:r="http://schemas.openxmlformats.org/officeDocument/2006/relationships" xmlns:p="http://schemas.openxmlformats.org/presentationml/2006/main">
  <p:tag name="THINKCELLSHAPEDONOTDELETE" val="pq34Wbn8lPkuugJyHTpAAuA"/>
</p:tagLst>
</file>

<file path=ppt/tags/tag137.xml><?xml version="1.0" encoding="utf-8"?>
<p:tagLst xmlns:a="http://schemas.openxmlformats.org/drawingml/2006/main" xmlns:r="http://schemas.openxmlformats.org/officeDocument/2006/relationships" xmlns:p="http://schemas.openxmlformats.org/presentationml/2006/main">
  <p:tag name="THINKCELLSHAPEDONOTDELETE" val="p11Hl55X5_EqfEc4.rMI36A"/>
</p:tagLst>
</file>

<file path=ppt/tags/tag138.xml><?xml version="1.0" encoding="utf-8"?>
<p:tagLst xmlns:a="http://schemas.openxmlformats.org/drawingml/2006/main" xmlns:r="http://schemas.openxmlformats.org/officeDocument/2006/relationships" xmlns:p="http://schemas.openxmlformats.org/presentationml/2006/main">
  <p:tag name="THINKCELLSHAPEDONOTDELETE" val="p25fo0RCiZ0ilzDmdgRKL6Q"/>
</p:tagLst>
</file>

<file path=ppt/tags/tag13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0.xml><?xml version="1.0" encoding="utf-8"?>
<p:tagLst xmlns:a="http://schemas.openxmlformats.org/drawingml/2006/main" xmlns:r="http://schemas.openxmlformats.org/officeDocument/2006/relationships" xmlns:p="http://schemas.openxmlformats.org/presentationml/2006/main">
  <p:tag name="THINKCELLSHAPEDONOTDELETE" val="pCRFaUbiUxkeYoQDeE8q7vg"/>
</p:tagLst>
</file>

<file path=ppt/tags/tag141.xml><?xml version="1.0" encoding="utf-8"?>
<p:tagLst xmlns:a="http://schemas.openxmlformats.org/drawingml/2006/main" xmlns:r="http://schemas.openxmlformats.org/officeDocument/2006/relationships" xmlns:p="http://schemas.openxmlformats.org/presentationml/2006/main">
  <p:tag name="THINKCELLSHAPEDONOTDELETE" val="pycVsK_aH6kWnoN8bQA168g"/>
</p:tagLst>
</file>

<file path=ppt/tags/tag142.xml><?xml version="1.0" encoding="utf-8"?>
<p:tagLst xmlns:a="http://schemas.openxmlformats.org/drawingml/2006/main" xmlns:r="http://schemas.openxmlformats.org/officeDocument/2006/relationships" xmlns:p="http://schemas.openxmlformats.org/presentationml/2006/main">
  <p:tag name="THINKCELLSHAPEDONOTDELETE" val="pMohjWy.RPEG5YIzMdKUvVQ"/>
</p:tagLst>
</file>

<file path=ppt/tags/tag143.xml><?xml version="1.0" encoding="utf-8"?>
<p:tagLst xmlns:a="http://schemas.openxmlformats.org/drawingml/2006/main" xmlns:r="http://schemas.openxmlformats.org/officeDocument/2006/relationships" xmlns:p="http://schemas.openxmlformats.org/presentationml/2006/main">
  <p:tag name="THINKCELLSHAPEDONOTDELETE" val="pc681Z.hSFUeJClzNtcNnkQ"/>
</p:tagLst>
</file>

<file path=ppt/tags/tag14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5.xml><?xml version="1.0" encoding="utf-8"?>
<p:tagLst xmlns:a="http://schemas.openxmlformats.org/drawingml/2006/main" xmlns:r="http://schemas.openxmlformats.org/officeDocument/2006/relationships" xmlns:p="http://schemas.openxmlformats.org/presentationml/2006/main">
  <p:tag name="THINKCELLSHAPEDONOTDELETE" val="pIHA_r87tq0yITim3fh67LQ"/>
</p:tagLst>
</file>

<file path=ppt/tags/tag146.xml><?xml version="1.0" encoding="utf-8"?>
<p:tagLst xmlns:a="http://schemas.openxmlformats.org/drawingml/2006/main" xmlns:r="http://schemas.openxmlformats.org/officeDocument/2006/relationships" xmlns:p="http://schemas.openxmlformats.org/presentationml/2006/main">
  <p:tag name="THINKCELLSHAPEDONOTDELETE" val="pONpyPPK3IEexhm7JNf.8FA"/>
</p:tagLst>
</file>

<file path=ppt/tags/tag14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8.xml><?xml version="1.0" encoding="utf-8"?>
<p:tagLst xmlns:a="http://schemas.openxmlformats.org/drawingml/2006/main" xmlns:r="http://schemas.openxmlformats.org/officeDocument/2006/relationships" xmlns:p="http://schemas.openxmlformats.org/presentationml/2006/main">
  <p:tag name="THINKCELLSHAPEDONOTDELETE" val="p_AW3ua13IEGwj.2P.mu3aQ"/>
</p:tagLst>
</file>

<file path=ppt/tags/tag149.xml><?xml version="1.0" encoding="utf-8"?>
<p:tagLst xmlns:a="http://schemas.openxmlformats.org/drawingml/2006/main" xmlns:r="http://schemas.openxmlformats.org/officeDocument/2006/relationships" xmlns:p="http://schemas.openxmlformats.org/presentationml/2006/main">
  <p:tag name="THINKCELLSHAPEDONOTDELETE" val="p8Sx6SkguvkeDqMwslA73Uw"/>
</p:tagLst>
</file>

<file path=ppt/tags/tag15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1.xml><?xml version="1.0" encoding="utf-8"?>
<p:tagLst xmlns:a="http://schemas.openxmlformats.org/drawingml/2006/main" xmlns:r="http://schemas.openxmlformats.org/officeDocument/2006/relationships" xmlns:p="http://schemas.openxmlformats.org/presentationml/2006/main">
  <p:tag name="THINKCELLSHAPEDONOTDELETE" val="p8yH5CQj7iUKp.kaCn.oQ4w"/>
</p:tagLst>
</file>

<file path=ppt/tags/tag152.xml><?xml version="1.0" encoding="utf-8"?>
<p:tagLst xmlns:a="http://schemas.openxmlformats.org/drawingml/2006/main" xmlns:r="http://schemas.openxmlformats.org/officeDocument/2006/relationships" xmlns:p="http://schemas.openxmlformats.org/presentationml/2006/main">
  <p:tag name="THINKCELLSHAPEDONOTDELETE" val="pMsUBCGsePEOxnJP29VLLcw"/>
</p:tagLst>
</file>

<file path=ppt/tags/tag15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4.xml><?xml version="1.0" encoding="utf-8"?>
<p:tagLst xmlns:a="http://schemas.openxmlformats.org/drawingml/2006/main" xmlns:r="http://schemas.openxmlformats.org/officeDocument/2006/relationships" xmlns:p="http://schemas.openxmlformats.org/presentationml/2006/main">
  <p:tag name="THINKCELLSHAPEDONOTDELETE" val="pxkLXgJ57.0.bGS1Ip1BEfg"/>
</p:tagLst>
</file>

<file path=ppt/tags/tag155.xml><?xml version="1.0" encoding="utf-8"?>
<p:tagLst xmlns:a="http://schemas.openxmlformats.org/drawingml/2006/main" xmlns:r="http://schemas.openxmlformats.org/officeDocument/2006/relationships" xmlns:p="http://schemas.openxmlformats.org/presentationml/2006/main">
  <p:tag name="THINKCELLSHAPEDONOTDELETE" val="pfjfVxr9JzUSKzMzs91Errw"/>
</p:tagLst>
</file>

<file path=ppt/tags/tag156.xml><?xml version="1.0" encoding="utf-8"?>
<p:tagLst xmlns:a="http://schemas.openxmlformats.org/drawingml/2006/main" xmlns:r="http://schemas.openxmlformats.org/officeDocument/2006/relationships" xmlns:p="http://schemas.openxmlformats.org/presentationml/2006/main">
  <p:tag name="THINKCELLSHAPEDONOTDELETE" val="pLDrnt4sSmU._Da2WaKXOyA"/>
</p:tagLst>
</file>

<file path=ppt/tags/tag157.xml><?xml version="1.0" encoding="utf-8"?>
<p:tagLst xmlns:a="http://schemas.openxmlformats.org/drawingml/2006/main" xmlns:r="http://schemas.openxmlformats.org/officeDocument/2006/relationships" xmlns:p="http://schemas.openxmlformats.org/presentationml/2006/main">
  <p:tag name="THINKCELLSHAPEDONOTDELETE" val="pV26yTX4snkuon5M4sQtjzw"/>
</p:tagLst>
</file>

<file path=ppt/tags/tag158.xml><?xml version="1.0" encoding="utf-8"?>
<p:tagLst xmlns:a="http://schemas.openxmlformats.org/drawingml/2006/main" xmlns:r="http://schemas.openxmlformats.org/officeDocument/2006/relationships" xmlns:p="http://schemas.openxmlformats.org/presentationml/2006/main">
  <p:tag name="THINKCELLSHAPEDONOTDELETE" val="pOSfR6RYn8UiF4Fn3PwqJKg"/>
</p:tagLst>
</file>

<file path=ppt/tags/tag159.xml><?xml version="1.0" encoding="utf-8"?>
<p:tagLst xmlns:a="http://schemas.openxmlformats.org/drawingml/2006/main" xmlns:r="http://schemas.openxmlformats.org/officeDocument/2006/relationships" xmlns:p="http://schemas.openxmlformats.org/presentationml/2006/main">
  <p:tag name="THINKCELLSHAPEDONOTDELETE" val="pV26yTX4snkuon5M4sQtjzw"/>
</p:tagLst>
</file>

<file path=ppt/tags/tag160.xml><?xml version="1.0" encoding="utf-8"?>
<p:tagLst xmlns:a="http://schemas.openxmlformats.org/drawingml/2006/main" xmlns:r="http://schemas.openxmlformats.org/officeDocument/2006/relationships" xmlns:p="http://schemas.openxmlformats.org/presentationml/2006/main">
  <p:tag name="THINKCELLSHAPEDONOTDELETE" val="pOSfR6RYn8UiF4Fn3PwqJKg"/>
</p:tagLst>
</file>

<file path=ppt/tags/tag161.xml><?xml version="1.0" encoding="utf-8"?>
<p:tagLst xmlns:a="http://schemas.openxmlformats.org/drawingml/2006/main" xmlns:r="http://schemas.openxmlformats.org/officeDocument/2006/relationships" xmlns:p="http://schemas.openxmlformats.org/presentationml/2006/main">
  <p:tag name="THINKCELLSHAPEDONOTDELETE" val="pV26yTX4snkuon5M4sQtjzw"/>
</p:tagLst>
</file>

<file path=ppt/tags/tag162.xml><?xml version="1.0" encoding="utf-8"?>
<p:tagLst xmlns:a="http://schemas.openxmlformats.org/drawingml/2006/main" xmlns:r="http://schemas.openxmlformats.org/officeDocument/2006/relationships" xmlns:p="http://schemas.openxmlformats.org/presentationml/2006/main">
  <p:tag name="THINKCELLSHAPEDONOTDELETE" val="pOSfR6RYn8UiF4Fn3PwqJKg"/>
</p:tagLst>
</file>

<file path=ppt/tags/tag16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4.xml><?xml version="1.0" encoding="utf-8"?>
<p:tagLst xmlns:a="http://schemas.openxmlformats.org/drawingml/2006/main" xmlns:r="http://schemas.openxmlformats.org/officeDocument/2006/relationships" xmlns:p="http://schemas.openxmlformats.org/presentationml/2006/main">
  <p:tag name="THINKCELLSHAPEDONOTDELETE" val="p81M3fwBGeUuIffVacxwERA"/>
</p:tagLst>
</file>

<file path=ppt/tags/tag165.xml><?xml version="1.0" encoding="utf-8"?>
<p:tagLst xmlns:a="http://schemas.openxmlformats.org/drawingml/2006/main" xmlns:r="http://schemas.openxmlformats.org/officeDocument/2006/relationships" xmlns:p="http://schemas.openxmlformats.org/presentationml/2006/main">
  <p:tag name="THINKCELLSHAPEDONOTDELETE" val="pLEEFeAKBFkak57XeDaqbdA"/>
</p:tagLst>
</file>

<file path=ppt/tags/tag166.xml><?xml version="1.0" encoding="utf-8"?>
<p:tagLst xmlns:a="http://schemas.openxmlformats.org/drawingml/2006/main" xmlns:r="http://schemas.openxmlformats.org/officeDocument/2006/relationships" xmlns:p="http://schemas.openxmlformats.org/presentationml/2006/main">
  <p:tag name="THINKCELLSHAPEDONOTDELETE" val="plnOhiHvo3062v6YoMnjRyg"/>
</p:tagLst>
</file>

<file path=ppt/tags/tag167.xml><?xml version="1.0" encoding="utf-8"?>
<p:tagLst xmlns:a="http://schemas.openxmlformats.org/drawingml/2006/main" xmlns:r="http://schemas.openxmlformats.org/officeDocument/2006/relationships" xmlns:p="http://schemas.openxmlformats.org/presentationml/2006/main">
  <p:tag name="THINKCELLSHAPEDONOTDELETE" val="pXYNipQr6i0yFC29IXBOQOw"/>
</p:tagLst>
</file>

<file path=ppt/tags/tag168.xml><?xml version="1.0" encoding="utf-8"?>
<p:tagLst xmlns:a="http://schemas.openxmlformats.org/drawingml/2006/main" xmlns:r="http://schemas.openxmlformats.org/officeDocument/2006/relationships" xmlns:p="http://schemas.openxmlformats.org/presentationml/2006/main">
  <p:tag name="THINKCELLSHAPEDONOTDELETE" val="pSe4csatpU02b50BR8la6pg"/>
</p:tagLst>
</file>

<file path=ppt/tags/tag169.xml><?xml version="1.0" encoding="utf-8"?>
<p:tagLst xmlns:a="http://schemas.openxmlformats.org/drawingml/2006/main" xmlns:r="http://schemas.openxmlformats.org/officeDocument/2006/relationships" xmlns:p="http://schemas.openxmlformats.org/presentationml/2006/main">
  <p:tag name="THINKCELLSHAPEDONOTDELETE" val="pUqgHeLwI4k67hNHB1eupCA"/>
</p:tagLst>
</file>

<file path=ppt/tags/tag170.xml><?xml version="1.0" encoding="utf-8"?>
<p:tagLst xmlns:a="http://schemas.openxmlformats.org/drawingml/2006/main" xmlns:r="http://schemas.openxmlformats.org/officeDocument/2006/relationships" xmlns:p="http://schemas.openxmlformats.org/presentationml/2006/main">
  <p:tag name="THINKCELLSHAPEDONOTDELETE" val="p6Tv7py11WUaFWF9wF_TuFw"/>
</p:tagLst>
</file>

<file path=ppt/tags/tag171.xml><?xml version="1.0" encoding="utf-8"?>
<p:tagLst xmlns:a="http://schemas.openxmlformats.org/drawingml/2006/main" xmlns:r="http://schemas.openxmlformats.org/officeDocument/2006/relationships" xmlns:p="http://schemas.openxmlformats.org/presentationml/2006/main">
  <p:tag name="THINKCELLSHAPEDONOTDELETE" val="pveisxzfJYUCUQBitYy3hBw"/>
</p:tagLst>
</file>

<file path=ppt/tags/tag172.xml><?xml version="1.0" encoding="utf-8"?>
<p:tagLst xmlns:a="http://schemas.openxmlformats.org/drawingml/2006/main" xmlns:r="http://schemas.openxmlformats.org/officeDocument/2006/relationships" xmlns:p="http://schemas.openxmlformats.org/presentationml/2006/main">
  <p:tag name="THINKCELLSHAPEDONOTDELETE" val="pOSfR6RYn8UiF4Fn3PwqJKg"/>
</p:tagLst>
</file>

<file path=ppt/tags/tag173.xml><?xml version="1.0" encoding="utf-8"?>
<p:tagLst xmlns:a="http://schemas.openxmlformats.org/drawingml/2006/main" xmlns:r="http://schemas.openxmlformats.org/officeDocument/2006/relationships" xmlns:p="http://schemas.openxmlformats.org/presentationml/2006/main">
  <p:tag name="THINKCELLSHAPEDONOTDELETE" val="pOSfR6RYn8UiF4Fn3PwqJKg"/>
</p:tagLst>
</file>

<file path=ppt/tags/tag174.xml><?xml version="1.0" encoding="utf-8"?>
<p:tagLst xmlns:a="http://schemas.openxmlformats.org/drawingml/2006/main" xmlns:r="http://schemas.openxmlformats.org/officeDocument/2006/relationships" xmlns:p="http://schemas.openxmlformats.org/presentationml/2006/main">
  <p:tag name="THINKCELLSHAPEDONOTDELETE" val="pOSfR6RYn8UiF4Fn3PwqJKg"/>
</p:tagLst>
</file>

<file path=ppt/tags/tag175.xml><?xml version="1.0" encoding="utf-8"?>
<p:tagLst xmlns:a="http://schemas.openxmlformats.org/drawingml/2006/main" xmlns:r="http://schemas.openxmlformats.org/officeDocument/2006/relationships" xmlns:p="http://schemas.openxmlformats.org/presentationml/2006/main">
  <p:tag name="THINKCELLSHAPEDONOTDELETE" val="pC6VZ6svsXk2y28RopqPmBA"/>
</p:tagLst>
</file>

<file path=ppt/tags/tag176.xml><?xml version="1.0" encoding="utf-8"?>
<p:tagLst xmlns:a="http://schemas.openxmlformats.org/drawingml/2006/main" xmlns:r="http://schemas.openxmlformats.org/officeDocument/2006/relationships" xmlns:p="http://schemas.openxmlformats.org/presentationml/2006/main">
  <p:tag name="THINKCELLSHAPEDONOTDELETE" val="pspjXi6R4skSwNSKiueV6bA"/>
</p:tagLst>
</file>

<file path=ppt/tags/tag177.xml><?xml version="1.0" encoding="utf-8"?>
<p:tagLst xmlns:a="http://schemas.openxmlformats.org/drawingml/2006/main" xmlns:r="http://schemas.openxmlformats.org/officeDocument/2006/relationships" xmlns:p="http://schemas.openxmlformats.org/presentationml/2006/main">
  <p:tag name="THINKCELLSHAPEDONOTDELETE" val="pjgZ.62VvpUmVMsRHEIZg8Q"/>
</p:tagLst>
</file>

<file path=ppt/tags/tag178.xml><?xml version="1.0" encoding="utf-8"?>
<p:tagLst xmlns:a="http://schemas.openxmlformats.org/drawingml/2006/main" xmlns:r="http://schemas.openxmlformats.org/officeDocument/2006/relationships" xmlns:p="http://schemas.openxmlformats.org/presentationml/2006/main">
  <p:tag name="THINKCELLSHAPEDONOTDELETE" val="p_9ISUvNEokWloNzSLMXyhA"/>
</p:tagLst>
</file>

<file path=ppt/tags/tag179.xml><?xml version="1.0" encoding="utf-8"?>
<p:tagLst xmlns:a="http://schemas.openxmlformats.org/drawingml/2006/main" xmlns:r="http://schemas.openxmlformats.org/officeDocument/2006/relationships" xmlns:p="http://schemas.openxmlformats.org/presentationml/2006/main">
  <p:tag name="THINKCELLSHAPEDONOTDELETE" val="pk6XV3Lq7_E2ZBOlrDMxx5w"/>
</p:tagLst>
</file>

<file path=ppt/tags/tag180.xml><?xml version="1.0" encoding="utf-8"?>
<p:tagLst xmlns:a="http://schemas.openxmlformats.org/drawingml/2006/main" xmlns:r="http://schemas.openxmlformats.org/officeDocument/2006/relationships" xmlns:p="http://schemas.openxmlformats.org/presentationml/2006/main">
  <p:tag name="THINKCELLSHAPEDONOTDELETE" val="pqqgKffwgKEe.IOU0a9gCcA"/>
</p:tagLst>
</file>

<file path=ppt/tags/tag181.xml><?xml version="1.0" encoding="utf-8"?>
<p:tagLst xmlns:a="http://schemas.openxmlformats.org/drawingml/2006/main" xmlns:r="http://schemas.openxmlformats.org/officeDocument/2006/relationships" xmlns:p="http://schemas.openxmlformats.org/presentationml/2006/main">
  <p:tag name="THINKCELLSHAPEDONOTDELETE" val="pOGJ7MjNkFEmDf8VxD02DTw"/>
</p:tagLst>
</file>

<file path=ppt/tags/tag182.xml><?xml version="1.0" encoding="utf-8"?>
<p:tagLst xmlns:a="http://schemas.openxmlformats.org/drawingml/2006/main" xmlns:r="http://schemas.openxmlformats.org/officeDocument/2006/relationships" xmlns:p="http://schemas.openxmlformats.org/presentationml/2006/main">
  <p:tag name="THINKCELLSHAPEDONOTDELETE" val="pOGJ7MjNkFEmDf8VxD02DTw"/>
</p:tagLst>
</file>

<file path=ppt/tags/tag183.xml><?xml version="1.0" encoding="utf-8"?>
<p:tagLst xmlns:a="http://schemas.openxmlformats.org/drawingml/2006/main" xmlns:r="http://schemas.openxmlformats.org/officeDocument/2006/relationships" xmlns:p="http://schemas.openxmlformats.org/presentationml/2006/main">
  <p:tag name="THINKCELLSHAPEDONOTDELETE" val="pOGJ7MjNkFEmDf8VxD02DTw"/>
</p:tagLst>
</file>

<file path=ppt/tags/tag184.xml><?xml version="1.0" encoding="utf-8"?>
<p:tagLst xmlns:a="http://schemas.openxmlformats.org/drawingml/2006/main" xmlns:r="http://schemas.openxmlformats.org/officeDocument/2006/relationships" xmlns:p="http://schemas.openxmlformats.org/presentationml/2006/main">
  <p:tag name="THINKCELLSHAPEDONOTDELETE" val="pKTrvBJHcm0qaqvOjGdyzkg"/>
</p:tagLst>
</file>

<file path=ppt/tags/tag185.xml><?xml version="1.0" encoding="utf-8"?>
<p:tagLst xmlns:a="http://schemas.openxmlformats.org/drawingml/2006/main" xmlns:r="http://schemas.openxmlformats.org/officeDocument/2006/relationships" xmlns:p="http://schemas.openxmlformats.org/presentationml/2006/main">
  <p:tag name="THINKCELLSHAPEDONOTDELETE" val="pCjiEb15nz0CaGFTr5w_OJQ"/>
</p:tagLst>
</file>

<file path=ppt/tags/tag186.xml><?xml version="1.0" encoding="utf-8"?>
<p:tagLst xmlns:a="http://schemas.openxmlformats.org/drawingml/2006/main" xmlns:r="http://schemas.openxmlformats.org/officeDocument/2006/relationships" xmlns:p="http://schemas.openxmlformats.org/presentationml/2006/main">
  <p:tag name="THINKCELLSHAPEDONOTDELETE" val="pEA10KVeLXkqPCqJCiSUEVg"/>
</p:tagLst>
</file>

<file path=ppt/tags/tag187.xml><?xml version="1.0" encoding="utf-8"?>
<p:tagLst xmlns:a="http://schemas.openxmlformats.org/drawingml/2006/main" xmlns:r="http://schemas.openxmlformats.org/officeDocument/2006/relationships" xmlns:p="http://schemas.openxmlformats.org/presentationml/2006/main">
  <p:tag name="THINKCELLSHAPEDONOTDELETE" val="pxuGYgz1P10GGnt5K3.TuSA"/>
</p:tagLst>
</file>

<file path=ppt/tags/tag188.xml><?xml version="1.0" encoding="utf-8"?>
<p:tagLst xmlns:a="http://schemas.openxmlformats.org/drawingml/2006/main" xmlns:r="http://schemas.openxmlformats.org/officeDocument/2006/relationships" xmlns:p="http://schemas.openxmlformats.org/presentationml/2006/main">
  <p:tag name="THINKCELLSHAPEDONOTDELETE" val="pPmEF12m_1EG3AOfPKYbcpw"/>
</p:tagLst>
</file>

<file path=ppt/tags/tag189.xml><?xml version="1.0" encoding="utf-8"?>
<p:tagLst xmlns:a="http://schemas.openxmlformats.org/drawingml/2006/main" xmlns:r="http://schemas.openxmlformats.org/officeDocument/2006/relationships" xmlns:p="http://schemas.openxmlformats.org/presentationml/2006/main">
  <p:tag name="THINKCELLSHAPEDONOTDELETE" val="pV.oeb7uUEkuEP3OYBrlwUQ"/>
</p:tagLst>
</file>

<file path=ppt/tags/tag190.xml><?xml version="1.0" encoding="utf-8"?>
<p:tagLst xmlns:a="http://schemas.openxmlformats.org/drawingml/2006/main" xmlns:r="http://schemas.openxmlformats.org/officeDocument/2006/relationships" xmlns:p="http://schemas.openxmlformats.org/presentationml/2006/main">
  <p:tag name="THINKCELLSHAPEDONOTDELETE" val="pNysgs_Cy8UilOdEE8PKndw"/>
</p:tagLst>
</file>

<file path=ppt/tags/tag191.xml><?xml version="1.0" encoding="utf-8"?>
<p:tagLst xmlns:a="http://schemas.openxmlformats.org/drawingml/2006/main" xmlns:r="http://schemas.openxmlformats.org/officeDocument/2006/relationships" xmlns:p="http://schemas.openxmlformats.org/presentationml/2006/main">
  <p:tag name="THINKCELLSHAPEDONOTDELETE" val="p2nPs9NSIyEqMy9zM4boxcQ"/>
</p:tagLst>
</file>

<file path=ppt/theme/_rels/theme5.xml.rels><?xml version="1.0" encoding="UTF-8" standalone="yes"?>
<Relationships xmlns="http://schemas.openxmlformats.org/package/2006/relationships"><Relationship Id="rId1" Type="http://schemas.openxmlformats.org/officeDocument/2006/relationships/image" Target="../media/image2.pn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MS1444_Windows Azure Template 16x9_r08b">
  <a:themeElements>
    <a:clrScheme name="Custom 14">
      <a:dk1>
        <a:srgbClr val="292929"/>
      </a:dk1>
      <a:lt1>
        <a:srgbClr val="FFFFFF"/>
      </a:lt1>
      <a:dk2>
        <a:srgbClr val="5F5F5F"/>
      </a:dk2>
      <a:lt2>
        <a:srgbClr val="DDDDDD"/>
      </a:lt2>
      <a:accent1>
        <a:srgbClr val="FF8A00"/>
      </a:accent1>
      <a:accent2>
        <a:srgbClr val="00AEEF"/>
      </a:accent2>
      <a:accent3>
        <a:srgbClr val="910091"/>
      </a:accent3>
      <a:accent4>
        <a:srgbClr val="8CC600"/>
      </a:accent4>
      <a:accent5>
        <a:srgbClr val="FF0000"/>
      </a:accent5>
      <a:accent6>
        <a:srgbClr val="0071BC"/>
      </a:accent6>
      <a:hlink>
        <a:srgbClr val="0071BC"/>
      </a:hlink>
      <a:folHlink>
        <a:srgbClr val="00AEEF"/>
      </a:folHlink>
    </a:clrScheme>
    <a:fontScheme name="Segoe UI">
      <a:majorFont>
        <a:latin typeface="Segoe UI"/>
        <a:ea typeface=""/>
        <a:cs typeface=""/>
      </a:majorFont>
      <a:minorFont>
        <a:latin typeface="Segoe UI"/>
        <a:ea typeface=""/>
        <a:cs typeface=""/>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2"/>
        </a:solidFill>
        <a:ln>
          <a:noFill/>
          <a:headEnd type="none" w="med" len="med"/>
          <a:tailEnd type="none" w="med" len="med"/>
        </a:ln>
        <a:effectLst/>
      </a:spPr>
      <a:bodyPr vert="horz" wrap="square" lIns="91436" tIns="45718" rIns="91436" bIns="45718" numCol="1" rtlCol="0" anchor="ctr" anchorCtr="0" compatLnSpc="1">
        <a:prstTxWarp prst="textNoShape">
          <a:avLst/>
        </a:prstTxWarp>
      </a:bodyPr>
      <a:lstStyle>
        <a:defPPr algn="ctr" defTabSz="914099" fontAlgn="base">
          <a:spcBef>
            <a:spcPct val="0"/>
          </a:spcBef>
          <a:spcAft>
            <a:spcPct val="0"/>
          </a:spcAft>
          <a:defRPr sz="2200" dirty="0" smtClean="0">
            <a:gradFill>
              <a:gsLst>
                <a:gs pos="0">
                  <a:srgbClr val="FFFFFF"/>
                </a:gs>
                <a:gs pos="100000">
                  <a:srgbClr val="FFFFFF"/>
                </a:gs>
              </a:gsLst>
              <a:lin ang="5400000" scaled="0"/>
            </a:gradFill>
          </a:defRPr>
        </a:defPPr>
      </a:lstStyle>
      <a:style>
        <a:lnRef idx="1">
          <a:schemeClr val="accent2"/>
        </a:lnRef>
        <a:fillRef idx="3">
          <a:schemeClr val="accent2"/>
        </a:fillRef>
        <a:effectRef idx="2">
          <a:schemeClr val="accent2"/>
        </a:effectRef>
        <a:fontRef idx="minor">
          <a:schemeClr val="lt1"/>
        </a:fontRef>
      </a:style>
    </a:spDef>
    <a:txDef>
      <a:spPr>
        <a:noFill/>
      </a:spPr>
      <a:bodyPr wrap="square" lIns="0" tIns="0" rIns="0" bIns="0" rtlCol="0">
        <a:spAutoFit/>
      </a:bodyPr>
      <a:lstStyle>
        <a:defPPr>
          <a:lnSpc>
            <a:spcPct val="90000"/>
          </a:lnSpc>
          <a:spcBef>
            <a:spcPct val="20000"/>
          </a:spcBef>
          <a:buSzPct val="80000"/>
          <a:defRPr dirty="0" smtClean="0">
            <a:solidFill>
              <a:schemeClr val="tx1">
                <a:lumMod val="90000"/>
                <a:lumOff val="10000"/>
                <a:alpha val="99000"/>
              </a:schemeClr>
            </a:solidFill>
          </a:defRPr>
        </a:defPPr>
      </a:lstStyle>
    </a:txDef>
  </a:objectDefaults>
  <a:extraClrSchemeLst/>
</a:theme>
</file>

<file path=ppt/theme/theme3.xml><?xml version="1.0" encoding="utf-8"?>
<a:theme xmlns:a="http://schemas.openxmlformats.org/drawingml/2006/main" name="1_MS1444_Windows Azure Template 16x9_r08b">
  <a:themeElements>
    <a:clrScheme name="Custom 14">
      <a:dk1>
        <a:srgbClr val="292929"/>
      </a:dk1>
      <a:lt1>
        <a:srgbClr val="FFFFFF"/>
      </a:lt1>
      <a:dk2>
        <a:srgbClr val="5F5F5F"/>
      </a:dk2>
      <a:lt2>
        <a:srgbClr val="DDDDDD"/>
      </a:lt2>
      <a:accent1>
        <a:srgbClr val="FF8A00"/>
      </a:accent1>
      <a:accent2>
        <a:srgbClr val="00AEEF"/>
      </a:accent2>
      <a:accent3>
        <a:srgbClr val="910091"/>
      </a:accent3>
      <a:accent4>
        <a:srgbClr val="8CC600"/>
      </a:accent4>
      <a:accent5>
        <a:srgbClr val="FF0000"/>
      </a:accent5>
      <a:accent6>
        <a:srgbClr val="0071BC"/>
      </a:accent6>
      <a:hlink>
        <a:srgbClr val="0071BC"/>
      </a:hlink>
      <a:folHlink>
        <a:srgbClr val="00AEEF"/>
      </a:folHlink>
    </a:clrScheme>
    <a:fontScheme name="Segoe UI">
      <a:majorFont>
        <a:latin typeface="Segoe UI"/>
        <a:ea typeface=""/>
        <a:cs typeface=""/>
      </a:majorFont>
      <a:minorFont>
        <a:latin typeface="Segoe UI"/>
        <a:ea typeface=""/>
        <a:cs typeface=""/>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2"/>
        </a:solidFill>
        <a:ln>
          <a:noFill/>
          <a:headEnd type="none" w="med" len="med"/>
          <a:tailEnd type="none" w="med" len="med"/>
        </a:ln>
        <a:effectLst/>
      </a:spPr>
      <a:bodyPr vert="horz" wrap="square" lIns="91436" tIns="45718" rIns="91436" bIns="45718" numCol="1" rtlCol="0" anchor="ctr" anchorCtr="0" compatLnSpc="1">
        <a:prstTxWarp prst="textNoShape">
          <a:avLst/>
        </a:prstTxWarp>
      </a:bodyPr>
      <a:lstStyle>
        <a:defPPr algn="ctr" defTabSz="914099" fontAlgn="base">
          <a:spcBef>
            <a:spcPct val="0"/>
          </a:spcBef>
          <a:spcAft>
            <a:spcPct val="0"/>
          </a:spcAft>
          <a:defRPr sz="2200" dirty="0" smtClean="0">
            <a:gradFill>
              <a:gsLst>
                <a:gs pos="0">
                  <a:srgbClr val="FFFFFF"/>
                </a:gs>
                <a:gs pos="100000">
                  <a:srgbClr val="FFFFFF"/>
                </a:gs>
              </a:gsLst>
              <a:lin ang="5400000" scaled="0"/>
            </a:gradFill>
          </a:defRPr>
        </a:defPPr>
      </a:lstStyle>
      <a:style>
        <a:lnRef idx="1">
          <a:schemeClr val="accent2"/>
        </a:lnRef>
        <a:fillRef idx="3">
          <a:schemeClr val="accent2"/>
        </a:fillRef>
        <a:effectRef idx="2">
          <a:schemeClr val="accent2"/>
        </a:effectRef>
        <a:fontRef idx="minor">
          <a:schemeClr val="lt1"/>
        </a:fontRef>
      </a:style>
    </a:spDef>
    <a:txDef>
      <a:spPr>
        <a:noFill/>
      </a:spPr>
      <a:bodyPr wrap="square" lIns="0" tIns="0" rIns="0" bIns="0" rtlCol="0">
        <a:spAutoFit/>
      </a:bodyPr>
      <a:lstStyle>
        <a:defPPr>
          <a:lnSpc>
            <a:spcPct val="90000"/>
          </a:lnSpc>
          <a:spcBef>
            <a:spcPct val="20000"/>
          </a:spcBef>
          <a:buSzPct val="80000"/>
          <a:defRPr dirty="0" smtClean="0">
            <a:solidFill>
              <a:schemeClr val="tx1">
                <a:lumMod val="90000"/>
                <a:lumOff val="10000"/>
                <a:alpha val="99000"/>
              </a:schemeClr>
            </a:solidFill>
          </a:defRPr>
        </a:defPPr>
      </a:lstStyle>
    </a:txDef>
  </a:objectDefaults>
  <a:extraClrSchemeLst/>
</a:theme>
</file>

<file path=ppt/theme/theme4.xml><?xml version="1.0" encoding="utf-8"?>
<a:theme xmlns:a="http://schemas.openxmlformats.org/drawingml/2006/main" name="3_MS1444_Windows Azure Template 16x9_r08b">
  <a:themeElements>
    <a:clrScheme name="Custom 14">
      <a:dk1>
        <a:srgbClr val="292929"/>
      </a:dk1>
      <a:lt1>
        <a:srgbClr val="FFFFFF"/>
      </a:lt1>
      <a:dk2>
        <a:srgbClr val="5F5F5F"/>
      </a:dk2>
      <a:lt2>
        <a:srgbClr val="DDDDDD"/>
      </a:lt2>
      <a:accent1>
        <a:srgbClr val="FF8A00"/>
      </a:accent1>
      <a:accent2>
        <a:srgbClr val="00AEEF"/>
      </a:accent2>
      <a:accent3>
        <a:srgbClr val="910091"/>
      </a:accent3>
      <a:accent4>
        <a:srgbClr val="8CC600"/>
      </a:accent4>
      <a:accent5>
        <a:srgbClr val="FF0000"/>
      </a:accent5>
      <a:accent6>
        <a:srgbClr val="0071BC"/>
      </a:accent6>
      <a:hlink>
        <a:srgbClr val="0071BC"/>
      </a:hlink>
      <a:folHlink>
        <a:srgbClr val="00AEEF"/>
      </a:folHlink>
    </a:clrScheme>
    <a:fontScheme name="Segoe UI">
      <a:majorFont>
        <a:latin typeface="Segoe UI"/>
        <a:ea typeface=""/>
        <a:cs typeface=""/>
      </a:majorFont>
      <a:minorFont>
        <a:latin typeface="Segoe UI"/>
        <a:ea typeface=""/>
        <a:cs typeface=""/>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2"/>
        </a:solidFill>
        <a:ln>
          <a:noFill/>
          <a:headEnd type="none" w="med" len="med"/>
          <a:tailEnd type="none" w="med" len="med"/>
        </a:ln>
        <a:effectLst/>
      </a:spPr>
      <a:bodyPr vert="horz" wrap="square" lIns="91436" tIns="45718" rIns="91436" bIns="45718" numCol="1" rtlCol="0" anchor="ctr" anchorCtr="0" compatLnSpc="1">
        <a:prstTxWarp prst="textNoShape">
          <a:avLst/>
        </a:prstTxWarp>
      </a:bodyPr>
      <a:lstStyle>
        <a:defPPr algn="ctr" defTabSz="914099" fontAlgn="base">
          <a:spcBef>
            <a:spcPct val="0"/>
          </a:spcBef>
          <a:spcAft>
            <a:spcPct val="0"/>
          </a:spcAft>
          <a:defRPr sz="2200" dirty="0" smtClean="0">
            <a:gradFill>
              <a:gsLst>
                <a:gs pos="0">
                  <a:srgbClr val="FFFFFF"/>
                </a:gs>
                <a:gs pos="100000">
                  <a:srgbClr val="FFFFFF"/>
                </a:gs>
              </a:gsLst>
              <a:lin ang="5400000" scaled="0"/>
            </a:gradFill>
          </a:defRPr>
        </a:defPPr>
      </a:lstStyle>
      <a:style>
        <a:lnRef idx="1">
          <a:schemeClr val="accent2"/>
        </a:lnRef>
        <a:fillRef idx="3">
          <a:schemeClr val="accent2"/>
        </a:fillRef>
        <a:effectRef idx="2">
          <a:schemeClr val="accent2"/>
        </a:effectRef>
        <a:fontRef idx="minor">
          <a:schemeClr val="lt1"/>
        </a:fontRef>
      </a:style>
    </a:spDef>
    <a:txDef>
      <a:spPr>
        <a:noFill/>
      </a:spPr>
      <a:bodyPr wrap="square" lIns="0" tIns="0" rIns="0" bIns="0" rtlCol="0">
        <a:spAutoFit/>
      </a:bodyPr>
      <a:lstStyle>
        <a:defPPr>
          <a:lnSpc>
            <a:spcPct val="90000"/>
          </a:lnSpc>
          <a:spcBef>
            <a:spcPct val="20000"/>
          </a:spcBef>
          <a:buSzPct val="80000"/>
          <a:defRPr dirty="0" smtClean="0">
            <a:solidFill>
              <a:schemeClr val="tx1">
                <a:lumMod val="90000"/>
                <a:lumOff val="10000"/>
                <a:alpha val="99000"/>
              </a:schemeClr>
            </a:solidFill>
          </a:defRPr>
        </a:defPPr>
      </a:lstStyle>
    </a:txDef>
  </a:objectDefaults>
  <a:extraClrSchemeLst/>
</a:theme>
</file>

<file path=ppt/theme/theme5.xml><?xml version="1.0" encoding="utf-8"?>
<a:theme xmlns:a="http://schemas.openxmlformats.org/drawingml/2006/main" name="MS1444_Windows Azure Template 16x9_r08a">
  <a:themeElements>
    <a:clrScheme name="Custom 14">
      <a:dk1>
        <a:srgbClr val="292929"/>
      </a:dk1>
      <a:lt1>
        <a:srgbClr val="FFFFFF"/>
      </a:lt1>
      <a:dk2>
        <a:srgbClr val="5F5F5F"/>
      </a:dk2>
      <a:lt2>
        <a:srgbClr val="DDDDDD"/>
      </a:lt2>
      <a:accent1>
        <a:srgbClr val="FF8A00"/>
      </a:accent1>
      <a:accent2>
        <a:srgbClr val="00AEEF"/>
      </a:accent2>
      <a:accent3>
        <a:srgbClr val="910091"/>
      </a:accent3>
      <a:accent4>
        <a:srgbClr val="8CC600"/>
      </a:accent4>
      <a:accent5>
        <a:srgbClr val="FF0000"/>
      </a:accent5>
      <a:accent6>
        <a:srgbClr val="0071BC"/>
      </a:accent6>
      <a:hlink>
        <a:srgbClr val="0071BC"/>
      </a:hlink>
      <a:folHlink>
        <a:srgbClr val="00AEEF"/>
      </a:folHlink>
    </a:clrScheme>
    <a:fontScheme name="Segoe UI">
      <a:majorFont>
        <a:latin typeface="Segoe UI"/>
        <a:ea typeface=""/>
        <a:cs typeface=""/>
      </a:majorFont>
      <a:minorFont>
        <a:latin typeface="Segoe UI"/>
        <a:ea typeface=""/>
        <a:cs typeface=""/>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2"/>
        </a:solidFill>
        <a:ln>
          <a:noFill/>
          <a:headEnd type="none" w="med" len="med"/>
          <a:tailEnd type="none" w="med" len="med"/>
        </a:ln>
        <a:effectLst/>
      </a:spPr>
      <a:bodyPr vert="horz" wrap="square" lIns="91436" tIns="45718" rIns="91436" bIns="45718" numCol="1" rtlCol="0" anchor="ctr" anchorCtr="0" compatLnSpc="1">
        <a:prstTxWarp prst="textNoShape">
          <a:avLst/>
        </a:prstTxWarp>
      </a:bodyPr>
      <a:lstStyle>
        <a:defPPr algn="ctr" defTabSz="914099" fontAlgn="base">
          <a:spcBef>
            <a:spcPct val="0"/>
          </a:spcBef>
          <a:spcAft>
            <a:spcPct val="0"/>
          </a:spcAft>
          <a:defRPr sz="2200" dirty="0" smtClean="0">
            <a:gradFill>
              <a:gsLst>
                <a:gs pos="0">
                  <a:srgbClr val="FFFFFF"/>
                </a:gs>
                <a:gs pos="100000">
                  <a:srgbClr val="FFFFFF"/>
                </a:gs>
              </a:gsLst>
              <a:lin ang="5400000" scaled="0"/>
            </a:gradFill>
          </a:defRPr>
        </a:defPPr>
      </a:lstStyle>
      <a:style>
        <a:lnRef idx="1">
          <a:schemeClr val="accent2"/>
        </a:lnRef>
        <a:fillRef idx="3">
          <a:schemeClr val="accent2"/>
        </a:fillRef>
        <a:effectRef idx="2">
          <a:schemeClr val="accent2"/>
        </a:effectRef>
        <a:fontRef idx="minor">
          <a:schemeClr val="lt1"/>
        </a:fontRef>
      </a:style>
    </a:spDef>
    <a:txDef>
      <a:spPr>
        <a:noFill/>
      </a:spPr>
      <a:bodyPr wrap="square" lIns="0" tIns="0" rIns="0" bIns="0" rtlCol="0">
        <a:spAutoFit/>
      </a:bodyPr>
      <a:lstStyle>
        <a:defPPr marL="460375" indent="-460375">
          <a:lnSpc>
            <a:spcPct val="90000"/>
          </a:lnSpc>
          <a:spcBef>
            <a:spcPct val="20000"/>
          </a:spcBef>
          <a:buSzPct val="80000"/>
          <a:buBlip>
            <a:blip xmlns:r="http://schemas.openxmlformats.org/officeDocument/2006/relationships" r:embed="rId1"/>
          </a:buBlip>
          <a:defRPr sz="3200" dirty="0">
            <a:gradFill>
              <a:gsLst>
                <a:gs pos="0">
                  <a:srgbClr val="292929">
                    <a:lumMod val="90000"/>
                    <a:lumOff val="10000"/>
                  </a:srgbClr>
                </a:gs>
                <a:gs pos="86000">
                  <a:srgbClr val="292929">
                    <a:lumMod val="90000"/>
                    <a:lumOff val="10000"/>
                  </a:srgbClr>
                </a:gs>
              </a:gsLst>
              <a:lin ang="5400000" scaled="0"/>
            </a:gradFill>
          </a:defRPr>
        </a:defPPr>
      </a:lstStyle>
    </a:txDef>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813</TotalTime>
  <Words>2637</Words>
  <Application>Microsoft Office PowerPoint</Application>
  <PresentationFormat>宽屏</PresentationFormat>
  <Paragraphs>525</Paragraphs>
  <Slides>22</Slides>
  <Notes>17</Notes>
  <HiddenSlides>0</HiddenSlides>
  <MMClips>0</MMClips>
  <ScaleCrop>false</ScaleCrop>
  <HeadingPairs>
    <vt:vector size="8" baseType="variant">
      <vt:variant>
        <vt:lpstr>已用的字体</vt:lpstr>
      </vt:variant>
      <vt:variant>
        <vt:i4>14</vt:i4>
      </vt:variant>
      <vt:variant>
        <vt:lpstr>主题</vt:lpstr>
      </vt:variant>
      <vt:variant>
        <vt:i4>5</vt:i4>
      </vt:variant>
      <vt:variant>
        <vt:lpstr>嵌入 OLE 服务器</vt:lpstr>
      </vt:variant>
      <vt:variant>
        <vt:i4>1</vt:i4>
      </vt:variant>
      <vt:variant>
        <vt:lpstr>幻灯片标题</vt:lpstr>
      </vt:variant>
      <vt:variant>
        <vt:i4>22</vt:i4>
      </vt:variant>
    </vt:vector>
  </HeadingPairs>
  <TitlesOfParts>
    <vt:vector size="42" baseType="lpstr">
      <vt:lpstr>Segoe</vt:lpstr>
      <vt:lpstr>Segoe UI (Body)</vt:lpstr>
      <vt:lpstr>ヒラギノ角ゴ Pro W3</vt:lpstr>
      <vt:lpstr>宋体</vt:lpstr>
      <vt:lpstr>微软雅黑</vt:lpstr>
      <vt:lpstr>微软雅黑</vt:lpstr>
      <vt:lpstr>Arial</vt:lpstr>
      <vt:lpstr>Arial Bold</vt:lpstr>
      <vt:lpstr>Calibri</vt:lpstr>
      <vt:lpstr>Calibri Light</vt:lpstr>
      <vt:lpstr>Consolas</vt:lpstr>
      <vt:lpstr>Segoe UI</vt:lpstr>
      <vt:lpstr>Segoe UI Light</vt:lpstr>
      <vt:lpstr>Wingdings</vt:lpstr>
      <vt:lpstr>Office Theme</vt:lpstr>
      <vt:lpstr>MS1444_Windows Azure Template 16x9_r08b</vt:lpstr>
      <vt:lpstr>1_MS1444_Windows Azure Template 16x9_r08b</vt:lpstr>
      <vt:lpstr>3_MS1444_Windows Azure Template 16x9_r08b</vt:lpstr>
      <vt:lpstr>MS1444_Windows Azure Template 16x9_r08a</vt:lpstr>
      <vt:lpstr>think-cell Slide</vt:lpstr>
      <vt:lpstr>Windows Azure 大数据</vt:lpstr>
      <vt:lpstr>内容</vt:lpstr>
      <vt:lpstr>主要趋势</vt:lpstr>
      <vt:lpstr>PowerPoint 演示文稿</vt:lpstr>
      <vt:lpstr>大数据分析，有多种选择</vt:lpstr>
      <vt:lpstr>所有这些，都可以在Windows Azure上应用</vt:lpstr>
      <vt:lpstr>Hadoop是支持MapReduce计算模式的开源软件</vt:lpstr>
      <vt:lpstr>PowerPoint 演示文稿</vt:lpstr>
      <vt:lpstr>HortonWorks</vt:lpstr>
      <vt:lpstr>HDInsight是什么</vt:lpstr>
      <vt:lpstr>PowerPoint 演示文稿</vt:lpstr>
      <vt:lpstr>HDInsight使用模式</vt:lpstr>
      <vt:lpstr>部署，管理HDInsight 服务</vt:lpstr>
      <vt:lpstr>HDFS on Azure</vt:lpstr>
      <vt:lpstr>为什么用Azure Storage替代HDFS？</vt:lpstr>
      <vt:lpstr>提交Hadoop任务</vt:lpstr>
      <vt:lpstr>HDInsight支持的命令</vt:lpstr>
      <vt:lpstr>使用HDInsight开发</vt:lpstr>
      <vt:lpstr>HDInsight的独特之处 </vt:lpstr>
      <vt:lpstr>微软大数据方案</vt:lpstr>
      <vt:lpstr>资源</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Windows Azure HDInsight 大数据服务</dc:title>
  <dc:creator>Wenming.Ye@microsoft.com</dc:creator>
  <cp:lastModifiedBy>Xing Fang (SHAUN)</cp:lastModifiedBy>
  <cp:revision>44</cp:revision>
  <dcterms:created xsi:type="dcterms:W3CDTF">2013-05-06T10:40:10Z</dcterms:created>
  <dcterms:modified xsi:type="dcterms:W3CDTF">2014-02-24T12:40:33Z</dcterms:modified>
</cp:coreProperties>
</file>